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1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9" r:id="rId3"/>
    <p:sldId id="282" r:id="rId4"/>
    <p:sldId id="292" r:id="rId5"/>
    <p:sldId id="288" r:id="rId6"/>
    <p:sldId id="278" r:id="rId7"/>
    <p:sldId id="305" r:id="rId8"/>
    <p:sldId id="304" r:id="rId9"/>
    <p:sldId id="291" r:id="rId10"/>
    <p:sldId id="322" r:id="rId11"/>
    <p:sldId id="326" r:id="rId12"/>
    <p:sldId id="314" r:id="rId13"/>
    <p:sldId id="315" r:id="rId14"/>
    <p:sldId id="316" r:id="rId15"/>
    <p:sldId id="317" r:id="rId16"/>
    <p:sldId id="318" r:id="rId17"/>
    <p:sldId id="319" r:id="rId18"/>
    <p:sldId id="287" r:id="rId19"/>
    <p:sldId id="293" r:id="rId20"/>
    <p:sldId id="285" r:id="rId21"/>
    <p:sldId id="294" r:id="rId22"/>
    <p:sldId id="307" r:id="rId23"/>
    <p:sldId id="310" r:id="rId24"/>
    <p:sldId id="312" r:id="rId25"/>
    <p:sldId id="313" r:id="rId26"/>
    <p:sldId id="303" r:id="rId27"/>
    <p:sldId id="295" r:id="rId2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C40"/>
    <a:srgbClr val="ECF2E8"/>
    <a:srgbClr val="ECF1E8"/>
    <a:srgbClr val="6EBF4B"/>
    <a:srgbClr val="8C9EB6"/>
    <a:srgbClr val="A9ADBF"/>
    <a:srgbClr val="A1A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F2DE6-8892-45AA-9CFB-681827BE527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8070C1-54C9-4B2F-A727-CFB966AE8997}">
      <dgm:prSet phldrT="[Text]"/>
      <dgm:spPr/>
      <dgm:t>
        <a:bodyPr/>
        <a:lstStyle/>
        <a:p>
          <a:r>
            <a:rPr lang="en-US" dirty="0"/>
            <a:t>Product intuition and experience</a:t>
          </a:r>
        </a:p>
      </dgm:t>
    </dgm:pt>
    <dgm:pt modelId="{F9307FB9-B2A7-418B-A21C-6C7A36C88F83}" type="parTrans" cxnId="{26A8E08D-E1A1-4E9B-A139-4E6282836A8D}">
      <dgm:prSet/>
      <dgm:spPr/>
      <dgm:t>
        <a:bodyPr/>
        <a:lstStyle/>
        <a:p>
          <a:endParaRPr lang="en-US"/>
        </a:p>
      </dgm:t>
    </dgm:pt>
    <dgm:pt modelId="{DB2EC141-5D8B-4F50-B62C-93A9FE7E346E}" type="sibTrans" cxnId="{26A8E08D-E1A1-4E9B-A139-4E6282836A8D}">
      <dgm:prSet/>
      <dgm:spPr/>
      <dgm:t>
        <a:bodyPr/>
        <a:lstStyle/>
        <a:p>
          <a:endParaRPr lang="en-US"/>
        </a:p>
      </dgm:t>
    </dgm:pt>
    <dgm:pt modelId="{A3E14848-415E-48A8-B5B9-05DE3DA5B49A}">
      <dgm:prSet phldrT="[Text]"/>
      <dgm:spPr/>
      <dgm:t>
        <a:bodyPr/>
        <a:lstStyle/>
        <a:p>
          <a:r>
            <a:rPr lang="en-US" dirty="0"/>
            <a:t>Properties of the feed material</a:t>
          </a:r>
        </a:p>
      </dgm:t>
    </dgm:pt>
    <dgm:pt modelId="{ED2A3E10-CCE4-467F-B422-8F2F5CE422AB}" type="parTrans" cxnId="{396FE445-FA7C-43DD-9F6A-8248AEE1D8D1}">
      <dgm:prSet/>
      <dgm:spPr/>
      <dgm:t>
        <a:bodyPr/>
        <a:lstStyle/>
        <a:p>
          <a:endParaRPr lang="en-US"/>
        </a:p>
      </dgm:t>
    </dgm:pt>
    <dgm:pt modelId="{6C8C85F4-BB72-4F1E-9914-8F3C1A03662B}" type="sibTrans" cxnId="{396FE445-FA7C-43DD-9F6A-8248AEE1D8D1}">
      <dgm:prSet/>
      <dgm:spPr/>
      <dgm:t>
        <a:bodyPr/>
        <a:lstStyle/>
        <a:p>
          <a:endParaRPr lang="en-US"/>
        </a:p>
      </dgm:t>
    </dgm:pt>
    <dgm:pt modelId="{6C466BA4-88EC-4D3D-A3A4-9B85F11F4B2F}">
      <dgm:prSet phldrT="[Text]"/>
      <dgm:spPr/>
      <dgm:t>
        <a:bodyPr/>
        <a:lstStyle/>
        <a:p>
          <a:r>
            <a:rPr lang="en-US" dirty="0"/>
            <a:t>Behavior of the feed material</a:t>
          </a:r>
        </a:p>
      </dgm:t>
    </dgm:pt>
    <dgm:pt modelId="{9DAE77DA-83D0-4685-996E-1DC41473267E}" type="parTrans" cxnId="{12AD13E7-C419-4CAC-8B10-CFBE488707C0}">
      <dgm:prSet/>
      <dgm:spPr/>
      <dgm:t>
        <a:bodyPr/>
        <a:lstStyle/>
        <a:p>
          <a:endParaRPr lang="en-US"/>
        </a:p>
      </dgm:t>
    </dgm:pt>
    <dgm:pt modelId="{EA9E7514-9101-42B4-99AF-42499BEC741C}" type="sibTrans" cxnId="{12AD13E7-C419-4CAC-8B10-CFBE488707C0}">
      <dgm:prSet/>
      <dgm:spPr/>
      <dgm:t>
        <a:bodyPr/>
        <a:lstStyle/>
        <a:p>
          <a:endParaRPr lang="en-US"/>
        </a:p>
      </dgm:t>
    </dgm:pt>
    <dgm:pt modelId="{B08F71B9-E68C-40D1-8CF6-F230F30BCFF8}">
      <dgm:prSet phldrT="[Text]"/>
      <dgm:spPr/>
      <dgm:t>
        <a:bodyPr/>
        <a:lstStyle/>
        <a:p>
          <a:r>
            <a:rPr lang="en-US" dirty="0"/>
            <a:t>Challenges you will likely face</a:t>
          </a:r>
        </a:p>
      </dgm:t>
    </dgm:pt>
    <dgm:pt modelId="{95FDE9A8-14E6-4EFC-843A-A8D81CC5FF38}" type="parTrans" cxnId="{D66AE47F-91BB-4DDD-909C-0C601A123701}">
      <dgm:prSet/>
      <dgm:spPr/>
      <dgm:t>
        <a:bodyPr/>
        <a:lstStyle/>
        <a:p>
          <a:endParaRPr lang="en-US"/>
        </a:p>
      </dgm:t>
    </dgm:pt>
    <dgm:pt modelId="{0D4C578C-D52B-49AC-9849-4C0BB334327A}" type="sibTrans" cxnId="{D66AE47F-91BB-4DDD-909C-0C601A123701}">
      <dgm:prSet/>
      <dgm:spPr/>
      <dgm:t>
        <a:bodyPr/>
        <a:lstStyle/>
        <a:p>
          <a:endParaRPr lang="en-US"/>
        </a:p>
      </dgm:t>
    </dgm:pt>
    <dgm:pt modelId="{BA8621F0-9010-4B43-A84B-5815D085D9C2}">
      <dgm:prSet phldrT="[Text]"/>
      <dgm:spPr/>
      <dgm:t>
        <a:bodyPr/>
        <a:lstStyle/>
        <a:p>
          <a:r>
            <a:rPr lang="en-US" dirty="0">
              <a:cs typeface="Calibri Light"/>
            </a:rPr>
            <a:t>Desired properties </a:t>
          </a:r>
          <a:r>
            <a:rPr lang="en-US" dirty="0"/>
            <a:t>of the product</a:t>
          </a:r>
        </a:p>
      </dgm:t>
    </dgm:pt>
    <dgm:pt modelId="{DCE553B1-46A2-441D-AAE5-942E2008B2BD}" type="parTrans" cxnId="{A942C2E2-4ED1-4010-A905-889252EAEF93}">
      <dgm:prSet/>
      <dgm:spPr/>
      <dgm:t>
        <a:bodyPr/>
        <a:lstStyle/>
        <a:p>
          <a:endParaRPr lang="en-US"/>
        </a:p>
      </dgm:t>
    </dgm:pt>
    <dgm:pt modelId="{C74B988D-EB47-487D-AAD2-FEDDF5EB9C0B}" type="sibTrans" cxnId="{A942C2E2-4ED1-4010-A905-889252EAEF93}">
      <dgm:prSet/>
      <dgm:spPr/>
      <dgm:t>
        <a:bodyPr/>
        <a:lstStyle/>
        <a:p>
          <a:endParaRPr lang="en-US"/>
        </a:p>
      </dgm:t>
    </dgm:pt>
    <dgm:pt modelId="{5A1AF4F4-1E38-42E5-AFCA-539C11E10CB1}">
      <dgm:prSet phldrT="[Text]"/>
      <dgm:spPr/>
      <dgm:t>
        <a:bodyPr/>
        <a:lstStyle/>
        <a:p>
          <a:r>
            <a:rPr lang="en-US" dirty="0"/>
            <a:t>Market tolerance for changes in properties</a:t>
          </a:r>
        </a:p>
      </dgm:t>
    </dgm:pt>
    <dgm:pt modelId="{B566B954-CE4A-461D-94CA-69A6B0EC0BC9}" type="parTrans" cxnId="{D1B96BE6-F4F2-4110-9F8A-5499A909E9EA}">
      <dgm:prSet/>
      <dgm:spPr/>
      <dgm:t>
        <a:bodyPr/>
        <a:lstStyle/>
        <a:p>
          <a:endParaRPr lang="en-US"/>
        </a:p>
      </dgm:t>
    </dgm:pt>
    <dgm:pt modelId="{A2C1284F-DD40-4145-9725-51DED57BC8F8}" type="sibTrans" cxnId="{D1B96BE6-F4F2-4110-9F8A-5499A909E9EA}">
      <dgm:prSet/>
      <dgm:spPr/>
      <dgm:t>
        <a:bodyPr/>
        <a:lstStyle/>
        <a:p>
          <a:endParaRPr lang="en-US"/>
        </a:p>
      </dgm:t>
    </dgm:pt>
    <dgm:pt modelId="{509CF03A-5FFE-40F9-BFE4-C05BD315B567}" type="pres">
      <dgm:prSet presAssocID="{B2BF2DE6-8892-45AA-9CFB-681827BE527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5602A2-A0EC-4937-AFA3-B80EDE259CD6}" type="pres">
      <dgm:prSet presAssocID="{128070C1-54C9-4B2F-A727-CFB966AE8997}" presName="centerShape" presStyleLbl="node0" presStyleIdx="0" presStyleCnt="1"/>
      <dgm:spPr/>
    </dgm:pt>
    <dgm:pt modelId="{C208FD99-8B5D-42B6-95E5-F240811E0DEE}" type="pres">
      <dgm:prSet presAssocID="{ED2A3E10-CCE4-467F-B422-8F2F5CE422AB}" presName="parTrans" presStyleLbl="bgSibTrans2D1" presStyleIdx="0" presStyleCnt="5"/>
      <dgm:spPr/>
    </dgm:pt>
    <dgm:pt modelId="{ECF56E66-18C4-4AFB-8D9E-7ABB67E528A7}" type="pres">
      <dgm:prSet presAssocID="{A3E14848-415E-48A8-B5B9-05DE3DA5B49A}" presName="node" presStyleLbl="node1" presStyleIdx="0" presStyleCnt="5">
        <dgm:presLayoutVars>
          <dgm:bulletEnabled val="1"/>
        </dgm:presLayoutVars>
      </dgm:prSet>
      <dgm:spPr/>
    </dgm:pt>
    <dgm:pt modelId="{D771E160-C9FB-4782-9272-6BCC3C97D105}" type="pres">
      <dgm:prSet presAssocID="{9DAE77DA-83D0-4685-996E-1DC41473267E}" presName="parTrans" presStyleLbl="bgSibTrans2D1" presStyleIdx="1" presStyleCnt="5"/>
      <dgm:spPr/>
    </dgm:pt>
    <dgm:pt modelId="{8C8A5386-23DA-4B79-ABA3-D1C450A81F17}" type="pres">
      <dgm:prSet presAssocID="{6C466BA4-88EC-4D3D-A3A4-9B85F11F4B2F}" presName="node" presStyleLbl="node1" presStyleIdx="1" presStyleCnt="5">
        <dgm:presLayoutVars>
          <dgm:bulletEnabled val="1"/>
        </dgm:presLayoutVars>
      </dgm:prSet>
      <dgm:spPr/>
    </dgm:pt>
    <dgm:pt modelId="{C78C91BE-808D-4831-8CE3-C8AC7AC67169}" type="pres">
      <dgm:prSet presAssocID="{95FDE9A8-14E6-4EFC-843A-A8D81CC5FF38}" presName="parTrans" presStyleLbl="bgSibTrans2D1" presStyleIdx="2" presStyleCnt="5"/>
      <dgm:spPr/>
    </dgm:pt>
    <dgm:pt modelId="{2B22667D-1365-4B84-B5EF-2997D9D68F06}" type="pres">
      <dgm:prSet presAssocID="{B08F71B9-E68C-40D1-8CF6-F230F30BCFF8}" presName="node" presStyleLbl="node1" presStyleIdx="2" presStyleCnt="5">
        <dgm:presLayoutVars>
          <dgm:bulletEnabled val="1"/>
        </dgm:presLayoutVars>
      </dgm:prSet>
      <dgm:spPr/>
    </dgm:pt>
    <dgm:pt modelId="{C2991CBF-0F19-4D14-B271-975568FE410D}" type="pres">
      <dgm:prSet presAssocID="{DCE553B1-46A2-441D-AAE5-942E2008B2BD}" presName="parTrans" presStyleLbl="bgSibTrans2D1" presStyleIdx="3" presStyleCnt="5"/>
      <dgm:spPr/>
    </dgm:pt>
    <dgm:pt modelId="{2D58BBAD-AE14-4946-A40D-EC2BAAC75EAC}" type="pres">
      <dgm:prSet presAssocID="{BA8621F0-9010-4B43-A84B-5815D085D9C2}" presName="node" presStyleLbl="node1" presStyleIdx="3" presStyleCnt="5">
        <dgm:presLayoutVars>
          <dgm:bulletEnabled val="1"/>
        </dgm:presLayoutVars>
      </dgm:prSet>
      <dgm:spPr/>
    </dgm:pt>
    <dgm:pt modelId="{A449D421-6ED6-4C43-B412-70CE3835C987}" type="pres">
      <dgm:prSet presAssocID="{B566B954-CE4A-461D-94CA-69A6B0EC0BC9}" presName="parTrans" presStyleLbl="bgSibTrans2D1" presStyleIdx="4" presStyleCnt="5"/>
      <dgm:spPr/>
    </dgm:pt>
    <dgm:pt modelId="{783B6E87-BFB8-4974-818F-EEB95FB2BA65}" type="pres">
      <dgm:prSet presAssocID="{5A1AF4F4-1E38-42E5-AFCA-539C11E10CB1}" presName="node" presStyleLbl="node1" presStyleIdx="4" presStyleCnt="5">
        <dgm:presLayoutVars>
          <dgm:bulletEnabled val="1"/>
        </dgm:presLayoutVars>
      </dgm:prSet>
      <dgm:spPr/>
    </dgm:pt>
  </dgm:ptLst>
  <dgm:cxnLst>
    <dgm:cxn modelId="{55A0D401-AF2E-4784-855F-551A70123594}" type="presOf" srcId="{B2BF2DE6-8892-45AA-9CFB-681827BE5279}" destId="{509CF03A-5FFE-40F9-BFE4-C05BD315B567}" srcOrd="0" destOrd="0" presId="urn:microsoft.com/office/officeart/2005/8/layout/radial4"/>
    <dgm:cxn modelId="{10B0A420-F7BF-4AF5-A379-B360AAD0ABC4}" type="presOf" srcId="{9DAE77DA-83D0-4685-996E-1DC41473267E}" destId="{D771E160-C9FB-4782-9272-6BCC3C97D105}" srcOrd="0" destOrd="0" presId="urn:microsoft.com/office/officeart/2005/8/layout/radial4"/>
    <dgm:cxn modelId="{7E308923-6506-428E-A614-3030B787E043}" type="presOf" srcId="{DCE553B1-46A2-441D-AAE5-942E2008B2BD}" destId="{C2991CBF-0F19-4D14-B271-975568FE410D}" srcOrd="0" destOrd="0" presId="urn:microsoft.com/office/officeart/2005/8/layout/radial4"/>
    <dgm:cxn modelId="{DCF0C65B-D56B-40F9-A899-A0B85D525340}" type="presOf" srcId="{ED2A3E10-CCE4-467F-B422-8F2F5CE422AB}" destId="{C208FD99-8B5D-42B6-95E5-F240811E0DEE}" srcOrd="0" destOrd="0" presId="urn:microsoft.com/office/officeart/2005/8/layout/radial4"/>
    <dgm:cxn modelId="{396FE445-FA7C-43DD-9F6A-8248AEE1D8D1}" srcId="{128070C1-54C9-4B2F-A727-CFB966AE8997}" destId="{A3E14848-415E-48A8-B5B9-05DE3DA5B49A}" srcOrd="0" destOrd="0" parTransId="{ED2A3E10-CCE4-467F-B422-8F2F5CE422AB}" sibTransId="{6C8C85F4-BB72-4F1E-9914-8F3C1A03662B}"/>
    <dgm:cxn modelId="{3FD91770-2887-48B4-A53A-4919A1E449CE}" type="presOf" srcId="{5A1AF4F4-1E38-42E5-AFCA-539C11E10CB1}" destId="{783B6E87-BFB8-4974-818F-EEB95FB2BA65}" srcOrd="0" destOrd="0" presId="urn:microsoft.com/office/officeart/2005/8/layout/radial4"/>
    <dgm:cxn modelId="{3DBED970-74A8-4781-B99E-6EA31B058F54}" type="presOf" srcId="{B566B954-CE4A-461D-94CA-69A6B0EC0BC9}" destId="{A449D421-6ED6-4C43-B412-70CE3835C987}" srcOrd="0" destOrd="0" presId="urn:microsoft.com/office/officeart/2005/8/layout/radial4"/>
    <dgm:cxn modelId="{0E9DAE79-E927-4681-8505-E4C332910CCF}" type="presOf" srcId="{BA8621F0-9010-4B43-A84B-5815D085D9C2}" destId="{2D58BBAD-AE14-4946-A40D-EC2BAAC75EAC}" srcOrd="0" destOrd="0" presId="urn:microsoft.com/office/officeart/2005/8/layout/radial4"/>
    <dgm:cxn modelId="{B80BE07C-5167-4A5E-8453-EF1344BB895B}" type="presOf" srcId="{6C466BA4-88EC-4D3D-A3A4-9B85F11F4B2F}" destId="{8C8A5386-23DA-4B79-ABA3-D1C450A81F17}" srcOrd="0" destOrd="0" presId="urn:microsoft.com/office/officeart/2005/8/layout/radial4"/>
    <dgm:cxn modelId="{D66AE47F-91BB-4DDD-909C-0C601A123701}" srcId="{128070C1-54C9-4B2F-A727-CFB966AE8997}" destId="{B08F71B9-E68C-40D1-8CF6-F230F30BCFF8}" srcOrd="2" destOrd="0" parTransId="{95FDE9A8-14E6-4EFC-843A-A8D81CC5FF38}" sibTransId="{0D4C578C-D52B-49AC-9849-4C0BB334327A}"/>
    <dgm:cxn modelId="{DE09B08C-08F3-4D14-AC78-ECD0526207B7}" type="presOf" srcId="{95FDE9A8-14E6-4EFC-843A-A8D81CC5FF38}" destId="{C78C91BE-808D-4831-8CE3-C8AC7AC67169}" srcOrd="0" destOrd="0" presId="urn:microsoft.com/office/officeart/2005/8/layout/radial4"/>
    <dgm:cxn modelId="{26A8E08D-E1A1-4E9B-A139-4E6282836A8D}" srcId="{B2BF2DE6-8892-45AA-9CFB-681827BE5279}" destId="{128070C1-54C9-4B2F-A727-CFB966AE8997}" srcOrd="0" destOrd="0" parTransId="{F9307FB9-B2A7-418B-A21C-6C7A36C88F83}" sibTransId="{DB2EC141-5D8B-4F50-B62C-93A9FE7E346E}"/>
    <dgm:cxn modelId="{3D4B5E93-B220-43CB-9F03-D3C35EFD39D6}" type="presOf" srcId="{B08F71B9-E68C-40D1-8CF6-F230F30BCFF8}" destId="{2B22667D-1365-4B84-B5EF-2997D9D68F06}" srcOrd="0" destOrd="0" presId="urn:microsoft.com/office/officeart/2005/8/layout/radial4"/>
    <dgm:cxn modelId="{559DF7A8-3EC7-46AB-9F0D-E404A9AAF7ED}" type="presOf" srcId="{128070C1-54C9-4B2F-A727-CFB966AE8997}" destId="{C45602A2-A0EC-4937-AFA3-B80EDE259CD6}" srcOrd="0" destOrd="0" presId="urn:microsoft.com/office/officeart/2005/8/layout/radial4"/>
    <dgm:cxn modelId="{14E0C9BE-23FE-4B9C-9A30-6B0765849A65}" type="presOf" srcId="{A3E14848-415E-48A8-B5B9-05DE3DA5B49A}" destId="{ECF56E66-18C4-4AFB-8D9E-7ABB67E528A7}" srcOrd="0" destOrd="0" presId="urn:microsoft.com/office/officeart/2005/8/layout/radial4"/>
    <dgm:cxn modelId="{A942C2E2-4ED1-4010-A905-889252EAEF93}" srcId="{128070C1-54C9-4B2F-A727-CFB966AE8997}" destId="{BA8621F0-9010-4B43-A84B-5815D085D9C2}" srcOrd="3" destOrd="0" parTransId="{DCE553B1-46A2-441D-AAE5-942E2008B2BD}" sibTransId="{C74B988D-EB47-487D-AAD2-FEDDF5EB9C0B}"/>
    <dgm:cxn modelId="{D1B96BE6-F4F2-4110-9F8A-5499A909E9EA}" srcId="{128070C1-54C9-4B2F-A727-CFB966AE8997}" destId="{5A1AF4F4-1E38-42E5-AFCA-539C11E10CB1}" srcOrd="4" destOrd="0" parTransId="{B566B954-CE4A-461D-94CA-69A6B0EC0BC9}" sibTransId="{A2C1284F-DD40-4145-9725-51DED57BC8F8}"/>
    <dgm:cxn modelId="{12AD13E7-C419-4CAC-8B10-CFBE488707C0}" srcId="{128070C1-54C9-4B2F-A727-CFB966AE8997}" destId="{6C466BA4-88EC-4D3D-A3A4-9B85F11F4B2F}" srcOrd="1" destOrd="0" parTransId="{9DAE77DA-83D0-4685-996E-1DC41473267E}" sibTransId="{EA9E7514-9101-42B4-99AF-42499BEC741C}"/>
    <dgm:cxn modelId="{75E7FEF6-1649-4D32-B177-C31DA5F443E4}" type="presParOf" srcId="{509CF03A-5FFE-40F9-BFE4-C05BD315B567}" destId="{C45602A2-A0EC-4937-AFA3-B80EDE259CD6}" srcOrd="0" destOrd="0" presId="urn:microsoft.com/office/officeart/2005/8/layout/radial4"/>
    <dgm:cxn modelId="{34C50FE8-6D98-46A0-81BB-174BA4D378CC}" type="presParOf" srcId="{509CF03A-5FFE-40F9-BFE4-C05BD315B567}" destId="{C208FD99-8B5D-42B6-95E5-F240811E0DEE}" srcOrd="1" destOrd="0" presId="urn:microsoft.com/office/officeart/2005/8/layout/radial4"/>
    <dgm:cxn modelId="{65952B23-F5FD-4972-9BE3-C49BCCBCD21E}" type="presParOf" srcId="{509CF03A-5FFE-40F9-BFE4-C05BD315B567}" destId="{ECF56E66-18C4-4AFB-8D9E-7ABB67E528A7}" srcOrd="2" destOrd="0" presId="urn:microsoft.com/office/officeart/2005/8/layout/radial4"/>
    <dgm:cxn modelId="{EC594F01-E9A5-4252-B8B2-8082A35F0A8C}" type="presParOf" srcId="{509CF03A-5FFE-40F9-BFE4-C05BD315B567}" destId="{D771E160-C9FB-4782-9272-6BCC3C97D105}" srcOrd="3" destOrd="0" presId="urn:microsoft.com/office/officeart/2005/8/layout/radial4"/>
    <dgm:cxn modelId="{A9D37B32-7F6C-4402-B254-10BA8E4EDE2D}" type="presParOf" srcId="{509CF03A-5FFE-40F9-BFE4-C05BD315B567}" destId="{8C8A5386-23DA-4B79-ABA3-D1C450A81F17}" srcOrd="4" destOrd="0" presId="urn:microsoft.com/office/officeart/2005/8/layout/radial4"/>
    <dgm:cxn modelId="{3F9732BE-7DBA-452F-92AC-0FBECF96A82A}" type="presParOf" srcId="{509CF03A-5FFE-40F9-BFE4-C05BD315B567}" destId="{C78C91BE-808D-4831-8CE3-C8AC7AC67169}" srcOrd="5" destOrd="0" presId="urn:microsoft.com/office/officeart/2005/8/layout/radial4"/>
    <dgm:cxn modelId="{04EF396A-9BB4-4D78-AD2F-4E11ED37A1B0}" type="presParOf" srcId="{509CF03A-5FFE-40F9-BFE4-C05BD315B567}" destId="{2B22667D-1365-4B84-B5EF-2997D9D68F06}" srcOrd="6" destOrd="0" presId="urn:microsoft.com/office/officeart/2005/8/layout/radial4"/>
    <dgm:cxn modelId="{55546BFE-BC26-4B63-B942-BF6F227D2645}" type="presParOf" srcId="{509CF03A-5FFE-40F9-BFE4-C05BD315B567}" destId="{C2991CBF-0F19-4D14-B271-975568FE410D}" srcOrd="7" destOrd="0" presId="urn:microsoft.com/office/officeart/2005/8/layout/radial4"/>
    <dgm:cxn modelId="{4ABA3C82-452D-475E-A2F0-0C6703091735}" type="presParOf" srcId="{509CF03A-5FFE-40F9-BFE4-C05BD315B567}" destId="{2D58BBAD-AE14-4946-A40D-EC2BAAC75EAC}" srcOrd="8" destOrd="0" presId="urn:microsoft.com/office/officeart/2005/8/layout/radial4"/>
    <dgm:cxn modelId="{1E1FF8A2-D534-4829-AFD6-E640D2847CFD}" type="presParOf" srcId="{509CF03A-5FFE-40F9-BFE4-C05BD315B567}" destId="{A449D421-6ED6-4C43-B412-70CE3835C987}" srcOrd="9" destOrd="0" presId="urn:microsoft.com/office/officeart/2005/8/layout/radial4"/>
    <dgm:cxn modelId="{93C2058F-8107-48E9-BB67-24505C933B14}" type="presParOf" srcId="{509CF03A-5FFE-40F9-BFE4-C05BD315B567}" destId="{783B6E87-BFB8-4974-818F-EEB95FB2BA6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BF2DE6-8892-45AA-9CFB-681827BE527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8070C1-54C9-4B2F-A727-CFB966AE8997}">
      <dgm:prSet phldrT="[Text]"/>
      <dgm:spPr/>
      <dgm:t>
        <a:bodyPr/>
        <a:lstStyle/>
        <a:p>
          <a:r>
            <a:rPr lang="en-US" dirty="0"/>
            <a:t>Product intuition and experience</a:t>
          </a:r>
        </a:p>
      </dgm:t>
    </dgm:pt>
    <dgm:pt modelId="{F9307FB9-B2A7-418B-A21C-6C7A36C88F83}" type="parTrans" cxnId="{26A8E08D-E1A1-4E9B-A139-4E6282836A8D}">
      <dgm:prSet/>
      <dgm:spPr/>
      <dgm:t>
        <a:bodyPr/>
        <a:lstStyle/>
        <a:p>
          <a:endParaRPr lang="en-US"/>
        </a:p>
      </dgm:t>
    </dgm:pt>
    <dgm:pt modelId="{DB2EC141-5D8B-4F50-B62C-93A9FE7E346E}" type="sibTrans" cxnId="{26A8E08D-E1A1-4E9B-A139-4E6282836A8D}">
      <dgm:prSet/>
      <dgm:spPr/>
      <dgm:t>
        <a:bodyPr/>
        <a:lstStyle/>
        <a:p>
          <a:endParaRPr lang="en-US"/>
        </a:p>
      </dgm:t>
    </dgm:pt>
    <dgm:pt modelId="{A3E14848-415E-48A8-B5B9-05DE3DA5B49A}">
      <dgm:prSet phldrT="[Text]"/>
      <dgm:spPr/>
      <dgm:t>
        <a:bodyPr/>
        <a:lstStyle/>
        <a:p>
          <a:r>
            <a:rPr lang="en-US" dirty="0"/>
            <a:t>Properties of the feed material</a:t>
          </a:r>
        </a:p>
      </dgm:t>
    </dgm:pt>
    <dgm:pt modelId="{ED2A3E10-CCE4-467F-B422-8F2F5CE422AB}" type="parTrans" cxnId="{396FE445-FA7C-43DD-9F6A-8248AEE1D8D1}">
      <dgm:prSet/>
      <dgm:spPr/>
      <dgm:t>
        <a:bodyPr/>
        <a:lstStyle/>
        <a:p>
          <a:endParaRPr lang="en-US"/>
        </a:p>
      </dgm:t>
    </dgm:pt>
    <dgm:pt modelId="{6C8C85F4-BB72-4F1E-9914-8F3C1A03662B}" type="sibTrans" cxnId="{396FE445-FA7C-43DD-9F6A-8248AEE1D8D1}">
      <dgm:prSet/>
      <dgm:spPr/>
      <dgm:t>
        <a:bodyPr/>
        <a:lstStyle/>
        <a:p>
          <a:endParaRPr lang="en-US"/>
        </a:p>
      </dgm:t>
    </dgm:pt>
    <dgm:pt modelId="{B08F71B9-E68C-40D1-8CF6-F230F30BCFF8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Challenges you will likely face</a:t>
          </a:r>
        </a:p>
      </dgm:t>
    </dgm:pt>
    <dgm:pt modelId="{95FDE9A8-14E6-4EFC-843A-A8D81CC5FF38}" type="parTrans" cxnId="{D66AE47F-91BB-4DDD-909C-0C601A123701}">
      <dgm:prSet/>
      <dgm:spPr/>
      <dgm:t>
        <a:bodyPr/>
        <a:lstStyle/>
        <a:p>
          <a:endParaRPr lang="en-US"/>
        </a:p>
      </dgm:t>
    </dgm:pt>
    <dgm:pt modelId="{0D4C578C-D52B-49AC-9849-4C0BB334327A}" type="sibTrans" cxnId="{D66AE47F-91BB-4DDD-909C-0C601A123701}">
      <dgm:prSet/>
      <dgm:spPr/>
      <dgm:t>
        <a:bodyPr/>
        <a:lstStyle/>
        <a:p>
          <a:endParaRPr lang="en-US"/>
        </a:p>
      </dgm:t>
    </dgm:pt>
    <dgm:pt modelId="{BA8621F0-9010-4B43-A84B-5815D085D9C2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Properties of the product</a:t>
          </a:r>
        </a:p>
      </dgm:t>
    </dgm:pt>
    <dgm:pt modelId="{DCE553B1-46A2-441D-AAE5-942E2008B2BD}" type="parTrans" cxnId="{A942C2E2-4ED1-4010-A905-889252EAEF93}">
      <dgm:prSet/>
      <dgm:spPr/>
      <dgm:t>
        <a:bodyPr/>
        <a:lstStyle/>
        <a:p>
          <a:endParaRPr lang="en-US"/>
        </a:p>
      </dgm:t>
    </dgm:pt>
    <dgm:pt modelId="{C74B988D-EB47-487D-AAD2-FEDDF5EB9C0B}" type="sibTrans" cxnId="{A942C2E2-4ED1-4010-A905-889252EAEF93}">
      <dgm:prSet/>
      <dgm:spPr/>
      <dgm:t>
        <a:bodyPr/>
        <a:lstStyle/>
        <a:p>
          <a:endParaRPr lang="en-US"/>
        </a:p>
      </dgm:t>
    </dgm:pt>
    <dgm:pt modelId="{5A1AF4F4-1E38-42E5-AFCA-539C11E10CB1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Market tolerance for changes in properties</a:t>
          </a:r>
        </a:p>
      </dgm:t>
    </dgm:pt>
    <dgm:pt modelId="{B566B954-CE4A-461D-94CA-69A6B0EC0BC9}" type="parTrans" cxnId="{D1B96BE6-F4F2-4110-9F8A-5499A909E9EA}">
      <dgm:prSet/>
      <dgm:spPr/>
      <dgm:t>
        <a:bodyPr/>
        <a:lstStyle/>
        <a:p>
          <a:endParaRPr lang="en-US"/>
        </a:p>
      </dgm:t>
    </dgm:pt>
    <dgm:pt modelId="{A2C1284F-DD40-4145-9725-51DED57BC8F8}" type="sibTrans" cxnId="{D1B96BE6-F4F2-4110-9F8A-5499A909E9EA}">
      <dgm:prSet/>
      <dgm:spPr/>
      <dgm:t>
        <a:bodyPr/>
        <a:lstStyle/>
        <a:p>
          <a:endParaRPr lang="en-US"/>
        </a:p>
      </dgm:t>
    </dgm:pt>
    <dgm:pt modelId="{6C466BA4-88EC-4D3D-A3A4-9B85F11F4B2F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Behavior of the feed material</a:t>
          </a:r>
        </a:p>
      </dgm:t>
    </dgm:pt>
    <dgm:pt modelId="{EA9E7514-9101-42B4-99AF-42499BEC741C}" type="sibTrans" cxnId="{12AD13E7-C419-4CAC-8B10-CFBE488707C0}">
      <dgm:prSet/>
      <dgm:spPr/>
      <dgm:t>
        <a:bodyPr/>
        <a:lstStyle/>
        <a:p>
          <a:endParaRPr lang="en-US"/>
        </a:p>
      </dgm:t>
    </dgm:pt>
    <dgm:pt modelId="{9DAE77DA-83D0-4685-996E-1DC41473267E}" type="parTrans" cxnId="{12AD13E7-C419-4CAC-8B10-CFBE488707C0}">
      <dgm:prSet/>
      <dgm:spPr/>
      <dgm:t>
        <a:bodyPr/>
        <a:lstStyle/>
        <a:p>
          <a:endParaRPr lang="en-US"/>
        </a:p>
      </dgm:t>
    </dgm:pt>
    <dgm:pt modelId="{509CF03A-5FFE-40F9-BFE4-C05BD315B567}" type="pres">
      <dgm:prSet presAssocID="{B2BF2DE6-8892-45AA-9CFB-681827BE527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5602A2-A0EC-4937-AFA3-B80EDE259CD6}" type="pres">
      <dgm:prSet presAssocID="{128070C1-54C9-4B2F-A727-CFB966AE8997}" presName="centerShape" presStyleLbl="node0" presStyleIdx="0" presStyleCnt="1"/>
      <dgm:spPr/>
    </dgm:pt>
    <dgm:pt modelId="{C208FD99-8B5D-42B6-95E5-F240811E0DEE}" type="pres">
      <dgm:prSet presAssocID="{ED2A3E10-CCE4-467F-B422-8F2F5CE422AB}" presName="parTrans" presStyleLbl="bgSibTrans2D1" presStyleIdx="0" presStyleCnt="5"/>
      <dgm:spPr/>
    </dgm:pt>
    <dgm:pt modelId="{ECF56E66-18C4-4AFB-8D9E-7ABB67E528A7}" type="pres">
      <dgm:prSet presAssocID="{A3E14848-415E-48A8-B5B9-05DE3DA5B49A}" presName="node" presStyleLbl="node1" presStyleIdx="0" presStyleCnt="5">
        <dgm:presLayoutVars>
          <dgm:bulletEnabled val="1"/>
        </dgm:presLayoutVars>
      </dgm:prSet>
      <dgm:spPr/>
    </dgm:pt>
    <dgm:pt modelId="{D771E160-C9FB-4782-9272-6BCC3C97D105}" type="pres">
      <dgm:prSet presAssocID="{9DAE77DA-83D0-4685-996E-1DC41473267E}" presName="parTrans" presStyleLbl="bgSibTrans2D1" presStyleIdx="1" presStyleCnt="5"/>
      <dgm:spPr/>
    </dgm:pt>
    <dgm:pt modelId="{8C8A5386-23DA-4B79-ABA3-D1C450A81F17}" type="pres">
      <dgm:prSet presAssocID="{6C466BA4-88EC-4D3D-A3A4-9B85F11F4B2F}" presName="node" presStyleLbl="node1" presStyleIdx="1" presStyleCnt="5">
        <dgm:presLayoutVars>
          <dgm:bulletEnabled val="1"/>
        </dgm:presLayoutVars>
      </dgm:prSet>
      <dgm:spPr/>
    </dgm:pt>
    <dgm:pt modelId="{C78C91BE-808D-4831-8CE3-C8AC7AC67169}" type="pres">
      <dgm:prSet presAssocID="{95FDE9A8-14E6-4EFC-843A-A8D81CC5FF38}" presName="parTrans" presStyleLbl="bgSibTrans2D1" presStyleIdx="2" presStyleCnt="5"/>
      <dgm:spPr/>
    </dgm:pt>
    <dgm:pt modelId="{2B22667D-1365-4B84-B5EF-2997D9D68F06}" type="pres">
      <dgm:prSet presAssocID="{B08F71B9-E68C-40D1-8CF6-F230F30BCFF8}" presName="node" presStyleLbl="node1" presStyleIdx="2" presStyleCnt="5">
        <dgm:presLayoutVars>
          <dgm:bulletEnabled val="1"/>
        </dgm:presLayoutVars>
      </dgm:prSet>
      <dgm:spPr/>
    </dgm:pt>
    <dgm:pt modelId="{C2991CBF-0F19-4D14-B271-975568FE410D}" type="pres">
      <dgm:prSet presAssocID="{DCE553B1-46A2-441D-AAE5-942E2008B2BD}" presName="parTrans" presStyleLbl="bgSibTrans2D1" presStyleIdx="3" presStyleCnt="5"/>
      <dgm:spPr/>
    </dgm:pt>
    <dgm:pt modelId="{2D58BBAD-AE14-4946-A40D-EC2BAAC75EAC}" type="pres">
      <dgm:prSet presAssocID="{BA8621F0-9010-4B43-A84B-5815D085D9C2}" presName="node" presStyleLbl="node1" presStyleIdx="3" presStyleCnt="5">
        <dgm:presLayoutVars>
          <dgm:bulletEnabled val="1"/>
        </dgm:presLayoutVars>
      </dgm:prSet>
      <dgm:spPr/>
    </dgm:pt>
    <dgm:pt modelId="{A449D421-6ED6-4C43-B412-70CE3835C987}" type="pres">
      <dgm:prSet presAssocID="{B566B954-CE4A-461D-94CA-69A6B0EC0BC9}" presName="parTrans" presStyleLbl="bgSibTrans2D1" presStyleIdx="4" presStyleCnt="5"/>
      <dgm:spPr/>
    </dgm:pt>
    <dgm:pt modelId="{783B6E87-BFB8-4974-818F-EEB95FB2BA65}" type="pres">
      <dgm:prSet presAssocID="{5A1AF4F4-1E38-42E5-AFCA-539C11E10CB1}" presName="node" presStyleLbl="node1" presStyleIdx="4" presStyleCnt="5">
        <dgm:presLayoutVars>
          <dgm:bulletEnabled val="1"/>
        </dgm:presLayoutVars>
      </dgm:prSet>
      <dgm:spPr/>
    </dgm:pt>
  </dgm:ptLst>
  <dgm:cxnLst>
    <dgm:cxn modelId="{25684D00-9771-4FF5-9E0E-6E800BCBBEA5}" type="presOf" srcId="{9DAE77DA-83D0-4685-996E-1DC41473267E}" destId="{D771E160-C9FB-4782-9272-6BCC3C97D105}" srcOrd="0" destOrd="0" presId="urn:microsoft.com/office/officeart/2005/8/layout/radial4"/>
    <dgm:cxn modelId="{53E2580C-CBAB-40D7-AD92-9045BA5358DC}" type="presOf" srcId="{B08F71B9-E68C-40D1-8CF6-F230F30BCFF8}" destId="{2B22667D-1365-4B84-B5EF-2997D9D68F06}" srcOrd="0" destOrd="0" presId="urn:microsoft.com/office/officeart/2005/8/layout/radial4"/>
    <dgm:cxn modelId="{306E2621-F125-4272-B526-056391ED38F1}" type="presOf" srcId="{B2BF2DE6-8892-45AA-9CFB-681827BE5279}" destId="{509CF03A-5FFE-40F9-BFE4-C05BD315B567}" srcOrd="0" destOrd="0" presId="urn:microsoft.com/office/officeart/2005/8/layout/radial4"/>
    <dgm:cxn modelId="{B9EE9637-A7FD-49D9-AEA0-1576F240B8AD}" type="presOf" srcId="{B566B954-CE4A-461D-94CA-69A6B0EC0BC9}" destId="{A449D421-6ED6-4C43-B412-70CE3835C987}" srcOrd="0" destOrd="0" presId="urn:microsoft.com/office/officeart/2005/8/layout/radial4"/>
    <dgm:cxn modelId="{396FE445-FA7C-43DD-9F6A-8248AEE1D8D1}" srcId="{128070C1-54C9-4B2F-A727-CFB966AE8997}" destId="{A3E14848-415E-48A8-B5B9-05DE3DA5B49A}" srcOrd="0" destOrd="0" parTransId="{ED2A3E10-CCE4-467F-B422-8F2F5CE422AB}" sibTransId="{6C8C85F4-BB72-4F1E-9914-8F3C1A03662B}"/>
    <dgm:cxn modelId="{D66AE47F-91BB-4DDD-909C-0C601A123701}" srcId="{128070C1-54C9-4B2F-A727-CFB966AE8997}" destId="{B08F71B9-E68C-40D1-8CF6-F230F30BCFF8}" srcOrd="2" destOrd="0" parTransId="{95FDE9A8-14E6-4EFC-843A-A8D81CC5FF38}" sibTransId="{0D4C578C-D52B-49AC-9849-4C0BB334327A}"/>
    <dgm:cxn modelId="{E3471E81-23FD-4E9B-AD07-75CBC48A698A}" type="presOf" srcId="{6C466BA4-88EC-4D3D-A3A4-9B85F11F4B2F}" destId="{8C8A5386-23DA-4B79-ABA3-D1C450A81F17}" srcOrd="0" destOrd="0" presId="urn:microsoft.com/office/officeart/2005/8/layout/radial4"/>
    <dgm:cxn modelId="{26A8E08D-E1A1-4E9B-A139-4E6282836A8D}" srcId="{B2BF2DE6-8892-45AA-9CFB-681827BE5279}" destId="{128070C1-54C9-4B2F-A727-CFB966AE8997}" srcOrd="0" destOrd="0" parTransId="{F9307FB9-B2A7-418B-A21C-6C7A36C88F83}" sibTransId="{DB2EC141-5D8B-4F50-B62C-93A9FE7E346E}"/>
    <dgm:cxn modelId="{0897459E-84C9-4666-A624-9B53A1357785}" type="presOf" srcId="{A3E14848-415E-48A8-B5B9-05DE3DA5B49A}" destId="{ECF56E66-18C4-4AFB-8D9E-7ABB67E528A7}" srcOrd="0" destOrd="0" presId="urn:microsoft.com/office/officeart/2005/8/layout/radial4"/>
    <dgm:cxn modelId="{77570AB3-9518-4DBA-850B-2CB46FB9311B}" type="presOf" srcId="{5A1AF4F4-1E38-42E5-AFCA-539C11E10CB1}" destId="{783B6E87-BFB8-4974-818F-EEB95FB2BA65}" srcOrd="0" destOrd="0" presId="urn:microsoft.com/office/officeart/2005/8/layout/radial4"/>
    <dgm:cxn modelId="{598124C3-2A35-4952-8CEE-73C83138D0B7}" type="presOf" srcId="{BA8621F0-9010-4B43-A84B-5815D085D9C2}" destId="{2D58BBAD-AE14-4946-A40D-EC2BAAC75EAC}" srcOrd="0" destOrd="0" presId="urn:microsoft.com/office/officeart/2005/8/layout/radial4"/>
    <dgm:cxn modelId="{BB2F0BD3-E11C-45E1-ACA5-A0B0144DE864}" type="presOf" srcId="{ED2A3E10-CCE4-467F-B422-8F2F5CE422AB}" destId="{C208FD99-8B5D-42B6-95E5-F240811E0DEE}" srcOrd="0" destOrd="0" presId="urn:microsoft.com/office/officeart/2005/8/layout/radial4"/>
    <dgm:cxn modelId="{A942C2E2-4ED1-4010-A905-889252EAEF93}" srcId="{128070C1-54C9-4B2F-A727-CFB966AE8997}" destId="{BA8621F0-9010-4B43-A84B-5815D085D9C2}" srcOrd="3" destOrd="0" parTransId="{DCE553B1-46A2-441D-AAE5-942E2008B2BD}" sibTransId="{C74B988D-EB47-487D-AAD2-FEDDF5EB9C0B}"/>
    <dgm:cxn modelId="{D1B96BE6-F4F2-4110-9F8A-5499A909E9EA}" srcId="{128070C1-54C9-4B2F-A727-CFB966AE8997}" destId="{5A1AF4F4-1E38-42E5-AFCA-539C11E10CB1}" srcOrd="4" destOrd="0" parTransId="{B566B954-CE4A-461D-94CA-69A6B0EC0BC9}" sibTransId="{A2C1284F-DD40-4145-9725-51DED57BC8F8}"/>
    <dgm:cxn modelId="{12AD13E7-C419-4CAC-8B10-CFBE488707C0}" srcId="{128070C1-54C9-4B2F-A727-CFB966AE8997}" destId="{6C466BA4-88EC-4D3D-A3A4-9B85F11F4B2F}" srcOrd="1" destOrd="0" parTransId="{9DAE77DA-83D0-4685-996E-1DC41473267E}" sibTransId="{EA9E7514-9101-42B4-99AF-42499BEC741C}"/>
    <dgm:cxn modelId="{7ACE9BE9-3EE8-44F6-8C99-24A2A9546A24}" type="presOf" srcId="{128070C1-54C9-4B2F-A727-CFB966AE8997}" destId="{C45602A2-A0EC-4937-AFA3-B80EDE259CD6}" srcOrd="0" destOrd="0" presId="urn:microsoft.com/office/officeart/2005/8/layout/radial4"/>
    <dgm:cxn modelId="{068181EA-E04C-4543-AD22-2158524CD765}" type="presOf" srcId="{DCE553B1-46A2-441D-AAE5-942E2008B2BD}" destId="{C2991CBF-0F19-4D14-B271-975568FE410D}" srcOrd="0" destOrd="0" presId="urn:microsoft.com/office/officeart/2005/8/layout/radial4"/>
    <dgm:cxn modelId="{C4CDCAEF-AAD1-43B2-86B7-7057F4CE7CBD}" type="presOf" srcId="{95FDE9A8-14E6-4EFC-843A-A8D81CC5FF38}" destId="{C78C91BE-808D-4831-8CE3-C8AC7AC67169}" srcOrd="0" destOrd="0" presId="urn:microsoft.com/office/officeart/2005/8/layout/radial4"/>
    <dgm:cxn modelId="{17AD065E-D5E7-4E85-84DD-AD7F54140C8C}" type="presParOf" srcId="{509CF03A-5FFE-40F9-BFE4-C05BD315B567}" destId="{C45602A2-A0EC-4937-AFA3-B80EDE259CD6}" srcOrd="0" destOrd="0" presId="urn:microsoft.com/office/officeart/2005/8/layout/radial4"/>
    <dgm:cxn modelId="{58638CB7-97AD-4923-8046-30A0A0C8BEB8}" type="presParOf" srcId="{509CF03A-5FFE-40F9-BFE4-C05BD315B567}" destId="{C208FD99-8B5D-42B6-95E5-F240811E0DEE}" srcOrd="1" destOrd="0" presId="urn:microsoft.com/office/officeart/2005/8/layout/radial4"/>
    <dgm:cxn modelId="{ABDF8261-5631-4BE7-A296-A922B17DC50E}" type="presParOf" srcId="{509CF03A-5FFE-40F9-BFE4-C05BD315B567}" destId="{ECF56E66-18C4-4AFB-8D9E-7ABB67E528A7}" srcOrd="2" destOrd="0" presId="urn:microsoft.com/office/officeart/2005/8/layout/radial4"/>
    <dgm:cxn modelId="{10D8D5D9-6A5A-4BAD-A829-77F80F61106D}" type="presParOf" srcId="{509CF03A-5FFE-40F9-BFE4-C05BD315B567}" destId="{D771E160-C9FB-4782-9272-6BCC3C97D105}" srcOrd="3" destOrd="0" presId="urn:microsoft.com/office/officeart/2005/8/layout/radial4"/>
    <dgm:cxn modelId="{B0576188-2723-4751-BAEA-EF68513540CC}" type="presParOf" srcId="{509CF03A-5FFE-40F9-BFE4-C05BD315B567}" destId="{8C8A5386-23DA-4B79-ABA3-D1C450A81F17}" srcOrd="4" destOrd="0" presId="urn:microsoft.com/office/officeart/2005/8/layout/radial4"/>
    <dgm:cxn modelId="{7A337A7E-441F-4728-9166-3AED077003EB}" type="presParOf" srcId="{509CF03A-5FFE-40F9-BFE4-C05BD315B567}" destId="{C78C91BE-808D-4831-8CE3-C8AC7AC67169}" srcOrd="5" destOrd="0" presId="urn:microsoft.com/office/officeart/2005/8/layout/radial4"/>
    <dgm:cxn modelId="{DE0EDF0F-6F59-452C-8CBB-7CF5E4510A7E}" type="presParOf" srcId="{509CF03A-5FFE-40F9-BFE4-C05BD315B567}" destId="{2B22667D-1365-4B84-B5EF-2997D9D68F06}" srcOrd="6" destOrd="0" presId="urn:microsoft.com/office/officeart/2005/8/layout/radial4"/>
    <dgm:cxn modelId="{5800CE3F-C693-46A8-911D-CCFAD53989D9}" type="presParOf" srcId="{509CF03A-5FFE-40F9-BFE4-C05BD315B567}" destId="{C2991CBF-0F19-4D14-B271-975568FE410D}" srcOrd="7" destOrd="0" presId="urn:microsoft.com/office/officeart/2005/8/layout/radial4"/>
    <dgm:cxn modelId="{A2EDE2F2-27A2-4870-8937-0CD92C3309BE}" type="presParOf" srcId="{509CF03A-5FFE-40F9-BFE4-C05BD315B567}" destId="{2D58BBAD-AE14-4946-A40D-EC2BAAC75EAC}" srcOrd="8" destOrd="0" presId="urn:microsoft.com/office/officeart/2005/8/layout/radial4"/>
    <dgm:cxn modelId="{306AD3DE-1DCF-42B5-8F6A-35248FCD0A8B}" type="presParOf" srcId="{509CF03A-5FFE-40F9-BFE4-C05BD315B567}" destId="{A449D421-6ED6-4C43-B412-70CE3835C987}" srcOrd="9" destOrd="0" presId="urn:microsoft.com/office/officeart/2005/8/layout/radial4"/>
    <dgm:cxn modelId="{CAFEF8CB-0D81-46B1-8ABC-0E83405364F5}" type="presParOf" srcId="{509CF03A-5FFE-40F9-BFE4-C05BD315B567}" destId="{783B6E87-BFB8-4974-818F-EEB95FB2BA6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BF2DE6-8892-45AA-9CFB-681827BE527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8070C1-54C9-4B2F-A727-CFB966AE8997}">
      <dgm:prSet phldrT="[Text]"/>
      <dgm:spPr/>
      <dgm:t>
        <a:bodyPr/>
        <a:lstStyle/>
        <a:p>
          <a:r>
            <a:rPr lang="en-US" dirty="0"/>
            <a:t>Product intuition and experience</a:t>
          </a:r>
        </a:p>
      </dgm:t>
    </dgm:pt>
    <dgm:pt modelId="{F9307FB9-B2A7-418B-A21C-6C7A36C88F83}" type="parTrans" cxnId="{26A8E08D-E1A1-4E9B-A139-4E6282836A8D}">
      <dgm:prSet/>
      <dgm:spPr/>
      <dgm:t>
        <a:bodyPr/>
        <a:lstStyle/>
        <a:p>
          <a:endParaRPr lang="en-US"/>
        </a:p>
      </dgm:t>
    </dgm:pt>
    <dgm:pt modelId="{DB2EC141-5D8B-4F50-B62C-93A9FE7E346E}" type="sibTrans" cxnId="{26A8E08D-E1A1-4E9B-A139-4E6282836A8D}">
      <dgm:prSet/>
      <dgm:spPr/>
      <dgm:t>
        <a:bodyPr/>
        <a:lstStyle/>
        <a:p>
          <a:endParaRPr lang="en-US"/>
        </a:p>
      </dgm:t>
    </dgm:pt>
    <dgm:pt modelId="{A3E14848-415E-48A8-B5B9-05DE3DA5B49A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Properties of the feed material</a:t>
          </a:r>
        </a:p>
      </dgm:t>
    </dgm:pt>
    <dgm:pt modelId="{ED2A3E10-CCE4-467F-B422-8F2F5CE422AB}" type="parTrans" cxnId="{396FE445-FA7C-43DD-9F6A-8248AEE1D8D1}">
      <dgm:prSet/>
      <dgm:spPr/>
      <dgm:t>
        <a:bodyPr/>
        <a:lstStyle/>
        <a:p>
          <a:endParaRPr lang="en-US"/>
        </a:p>
      </dgm:t>
    </dgm:pt>
    <dgm:pt modelId="{6C8C85F4-BB72-4F1E-9914-8F3C1A03662B}" type="sibTrans" cxnId="{396FE445-FA7C-43DD-9F6A-8248AEE1D8D1}">
      <dgm:prSet/>
      <dgm:spPr/>
      <dgm:t>
        <a:bodyPr/>
        <a:lstStyle/>
        <a:p>
          <a:endParaRPr lang="en-US"/>
        </a:p>
      </dgm:t>
    </dgm:pt>
    <dgm:pt modelId="{6C466BA4-88EC-4D3D-A3A4-9B85F11F4B2F}">
      <dgm:prSet phldrT="[Text]"/>
      <dgm:spPr/>
      <dgm:t>
        <a:bodyPr/>
        <a:lstStyle/>
        <a:p>
          <a:r>
            <a:rPr lang="en-US" dirty="0"/>
            <a:t>Behavior of the feed material</a:t>
          </a:r>
        </a:p>
      </dgm:t>
    </dgm:pt>
    <dgm:pt modelId="{9DAE77DA-83D0-4685-996E-1DC41473267E}" type="parTrans" cxnId="{12AD13E7-C419-4CAC-8B10-CFBE488707C0}">
      <dgm:prSet/>
      <dgm:spPr/>
      <dgm:t>
        <a:bodyPr/>
        <a:lstStyle/>
        <a:p>
          <a:endParaRPr lang="en-US"/>
        </a:p>
      </dgm:t>
    </dgm:pt>
    <dgm:pt modelId="{EA9E7514-9101-42B4-99AF-42499BEC741C}" type="sibTrans" cxnId="{12AD13E7-C419-4CAC-8B10-CFBE488707C0}">
      <dgm:prSet/>
      <dgm:spPr/>
      <dgm:t>
        <a:bodyPr/>
        <a:lstStyle/>
        <a:p>
          <a:endParaRPr lang="en-US"/>
        </a:p>
      </dgm:t>
    </dgm:pt>
    <dgm:pt modelId="{B08F71B9-E68C-40D1-8CF6-F230F30BCFF8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Challenges you will likely face</a:t>
          </a:r>
        </a:p>
      </dgm:t>
    </dgm:pt>
    <dgm:pt modelId="{95FDE9A8-14E6-4EFC-843A-A8D81CC5FF38}" type="parTrans" cxnId="{D66AE47F-91BB-4DDD-909C-0C601A123701}">
      <dgm:prSet/>
      <dgm:spPr/>
      <dgm:t>
        <a:bodyPr/>
        <a:lstStyle/>
        <a:p>
          <a:endParaRPr lang="en-US"/>
        </a:p>
      </dgm:t>
    </dgm:pt>
    <dgm:pt modelId="{0D4C578C-D52B-49AC-9849-4C0BB334327A}" type="sibTrans" cxnId="{D66AE47F-91BB-4DDD-909C-0C601A123701}">
      <dgm:prSet/>
      <dgm:spPr/>
      <dgm:t>
        <a:bodyPr/>
        <a:lstStyle/>
        <a:p>
          <a:endParaRPr lang="en-US"/>
        </a:p>
      </dgm:t>
    </dgm:pt>
    <dgm:pt modelId="{BA8621F0-9010-4B43-A84B-5815D085D9C2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Properties of the product</a:t>
          </a:r>
        </a:p>
      </dgm:t>
    </dgm:pt>
    <dgm:pt modelId="{DCE553B1-46A2-441D-AAE5-942E2008B2BD}" type="parTrans" cxnId="{A942C2E2-4ED1-4010-A905-889252EAEF93}">
      <dgm:prSet/>
      <dgm:spPr/>
      <dgm:t>
        <a:bodyPr/>
        <a:lstStyle/>
        <a:p>
          <a:endParaRPr lang="en-US"/>
        </a:p>
      </dgm:t>
    </dgm:pt>
    <dgm:pt modelId="{C74B988D-EB47-487D-AAD2-FEDDF5EB9C0B}" type="sibTrans" cxnId="{A942C2E2-4ED1-4010-A905-889252EAEF93}">
      <dgm:prSet/>
      <dgm:spPr/>
      <dgm:t>
        <a:bodyPr/>
        <a:lstStyle/>
        <a:p>
          <a:endParaRPr lang="en-US"/>
        </a:p>
      </dgm:t>
    </dgm:pt>
    <dgm:pt modelId="{5A1AF4F4-1E38-42E5-AFCA-539C11E10CB1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Market tolerance for changes in properties</a:t>
          </a:r>
        </a:p>
      </dgm:t>
    </dgm:pt>
    <dgm:pt modelId="{B566B954-CE4A-461D-94CA-69A6B0EC0BC9}" type="parTrans" cxnId="{D1B96BE6-F4F2-4110-9F8A-5499A909E9EA}">
      <dgm:prSet/>
      <dgm:spPr/>
      <dgm:t>
        <a:bodyPr/>
        <a:lstStyle/>
        <a:p>
          <a:endParaRPr lang="en-US"/>
        </a:p>
      </dgm:t>
    </dgm:pt>
    <dgm:pt modelId="{A2C1284F-DD40-4145-9725-51DED57BC8F8}" type="sibTrans" cxnId="{D1B96BE6-F4F2-4110-9F8A-5499A909E9EA}">
      <dgm:prSet/>
      <dgm:spPr/>
      <dgm:t>
        <a:bodyPr/>
        <a:lstStyle/>
        <a:p>
          <a:endParaRPr lang="en-US"/>
        </a:p>
      </dgm:t>
    </dgm:pt>
    <dgm:pt modelId="{509CF03A-5FFE-40F9-BFE4-C05BD315B567}" type="pres">
      <dgm:prSet presAssocID="{B2BF2DE6-8892-45AA-9CFB-681827BE527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5602A2-A0EC-4937-AFA3-B80EDE259CD6}" type="pres">
      <dgm:prSet presAssocID="{128070C1-54C9-4B2F-A727-CFB966AE8997}" presName="centerShape" presStyleLbl="node0" presStyleIdx="0" presStyleCnt="1"/>
      <dgm:spPr/>
    </dgm:pt>
    <dgm:pt modelId="{C208FD99-8B5D-42B6-95E5-F240811E0DEE}" type="pres">
      <dgm:prSet presAssocID="{ED2A3E10-CCE4-467F-B422-8F2F5CE422AB}" presName="parTrans" presStyleLbl="bgSibTrans2D1" presStyleIdx="0" presStyleCnt="5"/>
      <dgm:spPr/>
    </dgm:pt>
    <dgm:pt modelId="{ECF56E66-18C4-4AFB-8D9E-7ABB67E528A7}" type="pres">
      <dgm:prSet presAssocID="{A3E14848-415E-48A8-B5B9-05DE3DA5B49A}" presName="node" presStyleLbl="node1" presStyleIdx="0" presStyleCnt="5">
        <dgm:presLayoutVars>
          <dgm:bulletEnabled val="1"/>
        </dgm:presLayoutVars>
      </dgm:prSet>
      <dgm:spPr/>
    </dgm:pt>
    <dgm:pt modelId="{D771E160-C9FB-4782-9272-6BCC3C97D105}" type="pres">
      <dgm:prSet presAssocID="{9DAE77DA-83D0-4685-996E-1DC41473267E}" presName="parTrans" presStyleLbl="bgSibTrans2D1" presStyleIdx="1" presStyleCnt="5"/>
      <dgm:spPr/>
    </dgm:pt>
    <dgm:pt modelId="{8C8A5386-23DA-4B79-ABA3-D1C450A81F17}" type="pres">
      <dgm:prSet presAssocID="{6C466BA4-88EC-4D3D-A3A4-9B85F11F4B2F}" presName="node" presStyleLbl="node1" presStyleIdx="1" presStyleCnt="5">
        <dgm:presLayoutVars>
          <dgm:bulletEnabled val="1"/>
        </dgm:presLayoutVars>
      </dgm:prSet>
      <dgm:spPr/>
    </dgm:pt>
    <dgm:pt modelId="{C78C91BE-808D-4831-8CE3-C8AC7AC67169}" type="pres">
      <dgm:prSet presAssocID="{95FDE9A8-14E6-4EFC-843A-A8D81CC5FF38}" presName="parTrans" presStyleLbl="bgSibTrans2D1" presStyleIdx="2" presStyleCnt="5"/>
      <dgm:spPr/>
    </dgm:pt>
    <dgm:pt modelId="{2B22667D-1365-4B84-B5EF-2997D9D68F06}" type="pres">
      <dgm:prSet presAssocID="{B08F71B9-E68C-40D1-8CF6-F230F30BCFF8}" presName="node" presStyleLbl="node1" presStyleIdx="2" presStyleCnt="5">
        <dgm:presLayoutVars>
          <dgm:bulletEnabled val="1"/>
        </dgm:presLayoutVars>
      </dgm:prSet>
      <dgm:spPr/>
    </dgm:pt>
    <dgm:pt modelId="{C2991CBF-0F19-4D14-B271-975568FE410D}" type="pres">
      <dgm:prSet presAssocID="{DCE553B1-46A2-441D-AAE5-942E2008B2BD}" presName="parTrans" presStyleLbl="bgSibTrans2D1" presStyleIdx="3" presStyleCnt="5"/>
      <dgm:spPr/>
    </dgm:pt>
    <dgm:pt modelId="{2D58BBAD-AE14-4946-A40D-EC2BAAC75EAC}" type="pres">
      <dgm:prSet presAssocID="{BA8621F0-9010-4B43-A84B-5815D085D9C2}" presName="node" presStyleLbl="node1" presStyleIdx="3" presStyleCnt="5">
        <dgm:presLayoutVars>
          <dgm:bulletEnabled val="1"/>
        </dgm:presLayoutVars>
      </dgm:prSet>
      <dgm:spPr/>
    </dgm:pt>
    <dgm:pt modelId="{A449D421-6ED6-4C43-B412-70CE3835C987}" type="pres">
      <dgm:prSet presAssocID="{B566B954-CE4A-461D-94CA-69A6B0EC0BC9}" presName="parTrans" presStyleLbl="bgSibTrans2D1" presStyleIdx="4" presStyleCnt="5"/>
      <dgm:spPr/>
    </dgm:pt>
    <dgm:pt modelId="{783B6E87-BFB8-4974-818F-EEB95FB2BA65}" type="pres">
      <dgm:prSet presAssocID="{5A1AF4F4-1E38-42E5-AFCA-539C11E10CB1}" presName="node" presStyleLbl="node1" presStyleIdx="4" presStyleCnt="5">
        <dgm:presLayoutVars>
          <dgm:bulletEnabled val="1"/>
        </dgm:presLayoutVars>
      </dgm:prSet>
      <dgm:spPr/>
    </dgm:pt>
  </dgm:ptLst>
  <dgm:cxnLst>
    <dgm:cxn modelId="{396FE445-FA7C-43DD-9F6A-8248AEE1D8D1}" srcId="{128070C1-54C9-4B2F-A727-CFB966AE8997}" destId="{A3E14848-415E-48A8-B5B9-05DE3DA5B49A}" srcOrd="0" destOrd="0" parTransId="{ED2A3E10-CCE4-467F-B422-8F2F5CE422AB}" sibTransId="{6C8C85F4-BB72-4F1E-9914-8F3C1A03662B}"/>
    <dgm:cxn modelId="{684D7166-6F02-40F6-BD33-00D3517F195A}" type="presOf" srcId="{95FDE9A8-14E6-4EFC-843A-A8D81CC5FF38}" destId="{C78C91BE-808D-4831-8CE3-C8AC7AC67169}" srcOrd="0" destOrd="0" presId="urn:microsoft.com/office/officeart/2005/8/layout/radial4"/>
    <dgm:cxn modelId="{1FC5966A-C535-404E-82A1-B6BB6A386403}" type="presOf" srcId="{B2BF2DE6-8892-45AA-9CFB-681827BE5279}" destId="{509CF03A-5FFE-40F9-BFE4-C05BD315B567}" srcOrd="0" destOrd="0" presId="urn:microsoft.com/office/officeart/2005/8/layout/radial4"/>
    <dgm:cxn modelId="{DB3A0670-59E4-440D-BDF9-11AD6B9C6323}" type="presOf" srcId="{BA8621F0-9010-4B43-A84B-5815D085D9C2}" destId="{2D58BBAD-AE14-4946-A40D-EC2BAAC75EAC}" srcOrd="0" destOrd="0" presId="urn:microsoft.com/office/officeart/2005/8/layout/radial4"/>
    <dgm:cxn modelId="{B6245857-14F5-46B4-B4CD-2E9978FEB03B}" type="presOf" srcId="{DCE553B1-46A2-441D-AAE5-942E2008B2BD}" destId="{C2991CBF-0F19-4D14-B271-975568FE410D}" srcOrd="0" destOrd="0" presId="urn:microsoft.com/office/officeart/2005/8/layout/radial4"/>
    <dgm:cxn modelId="{D66AE47F-91BB-4DDD-909C-0C601A123701}" srcId="{128070C1-54C9-4B2F-A727-CFB966AE8997}" destId="{B08F71B9-E68C-40D1-8CF6-F230F30BCFF8}" srcOrd="2" destOrd="0" parTransId="{95FDE9A8-14E6-4EFC-843A-A8D81CC5FF38}" sibTransId="{0D4C578C-D52B-49AC-9849-4C0BB334327A}"/>
    <dgm:cxn modelId="{792E6E81-EB0A-4437-80F3-9CF4D8684C30}" type="presOf" srcId="{B08F71B9-E68C-40D1-8CF6-F230F30BCFF8}" destId="{2B22667D-1365-4B84-B5EF-2997D9D68F06}" srcOrd="0" destOrd="0" presId="urn:microsoft.com/office/officeart/2005/8/layout/radial4"/>
    <dgm:cxn modelId="{11AA038B-3C64-4D5B-A10F-CEF8D1563358}" type="presOf" srcId="{ED2A3E10-CCE4-467F-B422-8F2F5CE422AB}" destId="{C208FD99-8B5D-42B6-95E5-F240811E0DEE}" srcOrd="0" destOrd="0" presId="urn:microsoft.com/office/officeart/2005/8/layout/radial4"/>
    <dgm:cxn modelId="{26A8E08D-E1A1-4E9B-A139-4E6282836A8D}" srcId="{B2BF2DE6-8892-45AA-9CFB-681827BE5279}" destId="{128070C1-54C9-4B2F-A727-CFB966AE8997}" srcOrd="0" destOrd="0" parTransId="{F9307FB9-B2A7-418B-A21C-6C7A36C88F83}" sibTransId="{DB2EC141-5D8B-4F50-B62C-93A9FE7E346E}"/>
    <dgm:cxn modelId="{22EA5B9D-2D98-443E-A624-D67DC5013F99}" type="presOf" srcId="{B566B954-CE4A-461D-94CA-69A6B0EC0BC9}" destId="{A449D421-6ED6-4C43-B412-70CE3835C987}" srcOrd="0" destOrd="0" presId="urn:microsoft.com/office/officeart/2005/8/layout/radial4"/>
    <dgm:cxn modelId="{FB34AFAA-FD4B-4205-9723-01A55D297ABE}" type="presOf" srcId="{5A1AF4F4-1E38-42E5-AFCA-539C11E10CB1}" destId="{783B6E87-BFB8-4974-818F-EEB95FB2BA65}" srcOrd="0" destOrd="0" presId="urn:microsoft.com/office/officeart/2005/8/layout/radial4"/>
    <dgm:cxn modelId="{A942C2E2-4ED1-4010-A905-889252EAEF93}" srcId="{128070C1-54C9-4B2F-A727-CFB966AE8997}" destId="{BA8621F0-9010-4B43-A84B-5815D085D9C2}" srcOrd="3" destOrd="0" parTransId="{DCE553B1-46A2-441D-AAE5-942E2008B2BD}" sibTransId="{C74B988D-EB47-487D-AAD2-FEDDF5EB9C0B}"/>
    <dgm:cxn modelId="{3B34C1E4-6DB2-4DDA-AE10-F92A0371D228}" type="presOf" srcId="{9DAE77DA-83D0-4685-996E-1DC41473267E}" destId="{D771E160-C9FB-4782-9272-6BCC3C97D105}" srcOrd="0" destOrd="0" presId="urn:microsoft.com/office/officeart/2005/8/layout/radial4"/>
    <dgm:cxn modelId="{D1B96BE6-F4F2-4110-9F8A-5499A909E9EA}" srcId="{128070C1-54C9-4B2F-A727-CFB966AE8997}" destId="{5A1AF4F4-1E38-42E5-AFCA-539C11E10CB1}" srcOrd="4" destOrd="0" parTransId="{B566B954-CE4A-461D-94CA-69A6B0EC0BC9}" sibTransId="{A2C1284F-DD40-4145-9725-51DED57BC8F8}"/>
    <dgm:cxn modelId="{12AD13E7-C419-4CAC-8B10-CFBE488707C0}" srcId="{128070C1-54C9-4B2F-A727-CFB966AE8997}" destId="{6C466BA4-88EC-4D3D-A3A4-9B85F11F4B2F}" srcOrd="1" destOrd="0" parTransId="{9DAE77DA-83D0-4685-996E-1DC41473267E}" sibTransId="{EA9E7514-9101-42B4-99AF-42499BEC741C}"/>
    <dgm:cxn modelId="{23B6E3E7-1FA3-4F9C-BAE0-9CD57BB1934D}" type="presOf" srcId="{A3E14848-415E-48A8-B5B9-05DE3DA5B49A}" destId="{ECF56E66-18C4-4AFB-8D9E-7ABB67E528A7}" srcOrd="0" destOrd="0" presId="urn:microsoft.com/office/officeart/2005/8/layout/radial4"/>
    <dgm:cxn modelId="{628B8FEE-441D-4A99-ACC9-409690F78B9E}" type="presOf" srcId="{128070C1-54C9-4B2F-A727-CFB966AE8997}" destId="{C45602A2-A0EC-4937-AFA3-B80EDE259CD6}" srcOrd="0" destOrd="0" presId="urn:microsoft.com/office/officeart/2005/8/layout/radial4"/>
    <dgm:cxn modelId="{CFC5AFFA-B8A6-4C6C-B731-4B7F19C9A8C7}" type="presOf" srcId="{6C466BA4-88EC-4D3D-A3A4-9B85F11F4B2F}" destId="{8C8A5386-23DA-4B79-ABA3-D1C450A81F17}" srcOrd="0" destOrd="0" presId="urn:microsoft.com/office/officeart/2005/8/layout/radial4"/>
    <dgm:cxn modelId="{B36CEA8D-64C4-4D38-B6C6-10CB0CE8E662}" type="presParOf" srcId="{509CF03A-5FFE-40F9-BFE4-C05BD315B567}" destId="{C45602A2-A0EC-4937-AFA3-B80EDE259CD6}" srcOrd="0" destOrd="0" presId="urn:microsoft.com/office/officeart/2005/8/layout/radial4"/>
    <dgm:cxn modelId="{EADE61A0-6E42-412E-AF6E-E8E8B204F8C1}" type="presParOf" srcId="{509CF03A-5FFE-40F9-BFE4-C05BD315B567}" destId="{C208FD99-8B5D-42B6-95E5-F240811E0DEE}" srcOrd="1" destOrd="0" presId="urn:microsoft.com/office/officeart/2005/8/layout/radial4"/>
    <dgm:cxn modelId="{70B10EB0-DBE0-4121-8958-F305B1FA7EA8}" type="presParOf" srcId="{509CF03A-5FFE-40F9-BFE4-C05BD315B567}" destId="{ECF56E66-18C4-4AFB-8D9E-7ABB67E528A7}" srcOrd="2" destOrd="0" presId="urn:microsoft.com/office/officeart/2005/8/layout/radial4"/>
    <dgm:cxn modelId="{4F3329AE-DABF-4FD9-86BC-388FDF26B14B}" type="presParOf" srcId="{509CF03A-5FFE-40F9-BFE4-C05BD315B567}" destId="{D771E160-C9FB-4782-9272-6BCC3C97D105}" srcOrd="3" destOrd="0" presId="urn:microsoft.com/office/officeart/2005/8/layout/radial4"/>
    <dgm:cxn modelId="{A149A503-2482-4E4A-B52D-A7D07B359C61}" type="presParOf" srcId="{509CF03A-5FFE-40F9-BFE4-C05BD315B567}" destId="{8C8A5386-23DA-4B79-ABA3-D1C450A81F17}" srcOrd="4" destOrd="0" presId="urn:microsoft.com/office/officeart/2005/8/layout/radial4"/>
    <dgm:cxn modelId="{410BFCE1-5096-45B7-97D5-3F1D44E87703}" type="presParOf" srcId="{509CF03A-5FFE-40F9-BFE4-C05BD315B567}" destId="{C78C91BE-808D-4831-8CE3-C8AC7AC67169}" srcOrd="5" destOrd="0" presId="urn:microsoft.com/office/officeart/2005/8/layout/radial4"/>
    <dgm:cxn modelId="{6C631134-5431-4A09-81A6-A3764B796E2A}" type="presParOf" srcId="{509CF03A-5FFE-40F9-BFE4-C05BD315B567}" destId="{2B22667D-1365-4B84-B5EF-2997D9D68F06}" srcOrd="6" destOrd="0" presId="urn:microsoft.com/office/officeart/2005/8/layout/radial4"/>
    <dgm:cxn modelId="{DDB0B60E-8D01-4823-88D1-200262CE2ACA}" type="presParOf" srcId="{509CF03A-5FFE-40F9-BFE4-C05BD315B567}" destId="{C2991CBF-0F19-4D14-B271-975568FE410D}" srcOrd="7" destOrd="0" presId="urn:microsoft.com/office/officeart/2005/8/layout/radial4"/>
    <dgm:cxn modelId="{4E7F455F-94BF-4F57-97D6-A2514BB25CEC}" type="presParOf" srcId="{509CF03A-5FFE-40F9-BFE4-C05BD315B567}" destId="{2D58BBAD-AE14-4946-A40D-EC2BAAC75EAC}" srcOrd="8" destOrd="0" presId="urn:microsoft.com/office/officeart/2005/8/layout/radial4"/>
    <dgm:cxn modelId="{29B5169D-7F11-43E4-BE0D-8F318EB9A75D}" type="presParOf" srcId="{509CF03A-5FFE-40F9-BFE4-C05BD315B567}" destId="{A449D421-6ED6-4C43-B412-70CE3835C987}" srcOrd="9" destOrd="0" presId="urn:microsoft.com/office/officeart/2005/8/layout/radial4"/>
    <dgm:cxn modelId="{4A3F8AC1-CBCF-4A52-BF41-BAF8FBEB1D32}" type="presParOf" srcId="{509CF03A-5FFE-40F9-BFE4-C05BD315B567}" destId="{783B6E87-BFB8-4974-818F-EEB95FB2BA6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BF2DE6-8892-45AA-9CFB-681827BE527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8070C1-54C9-4B2F-A727-CFB966AE8997}">
      <dgm:prSet phldrT="[Text]"/>
      <dgm:spPr/>
      <dgm:t>
        <a:bodyPr/>
        <a:lstStyle/>
        <a:p>
          <a:r>
            <a:rPr lang="en-US" dirty="0"/>
            <a:t>Product intuition and experience</a:t>
          </a:r>
        </a:p>
      </dgm:t>
    </dgm:pt>
    <dgm:pt modelId="{F9307FB9-B2A7-418B-A21C-6C7A36C88F83}" type="parTrans" cxnId="{26A8E08D-E1A1-4E9B-A139-4E6282836A8D}">
      <dgm:prSet/>
      <dgm:spPr/>
      <dgm:t>
        <a:bodyPr/>
        <a:lstStyle/>
        <a:p>
          <a:endParaRPr lang="en-US"/>
        </a:p>
      </dgm:t>
    </dgm:pt>
    <dgm:pt modelId="{DB2EC141-5D8B-4F50-B62C-93A9FE7E346E}" type="sibTrans" cxnId="{26A8E08D-E1A1-4E9B-A139-4E6282836A8D}">
      <dgm:prSet/>
      <dgm:spPr/>
      <dgm:t>
        <a:bodyPr/>
        <a:lstStyle/>
        <a:p>
          <a:endParaRPr lang="en-US"/>
        </a:p>
      </dgm:t>
    </dgm:pt>
    <dgm:pt modelId="{A3E14848-415E-48A8-B5B9-05DE3DA5B49A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Properties of the feed material</a:t>
          </a:r>
        </a:p>
      </dgm:t>
    </dgm:pt>
    <dgm:pt modelId="{ED2A3E10-CCE4-467F-B422-8F2F5CE422AB}" type="parTrans" cxnId="{396FE445-FA7C-43DD-9F6A-8248AEE1D8D1}">
      <dgm:prSet/>
      <dgm:spPr/>
      <dgm:t>
        <a:bodyPr/>
        <a:lstStyle/>
        <a:p>
          <a:endParaRPr lang="en-US"/>
        </a:p>
      </dgm:t>
    </dgm:pt>
    <dgm:pt modelId="{6C8C85F4-BB72-4F1E-9914-8F3C1A03662B}" type="sibTrans" cxnId="{396FE445-FA7C-43DD-9F6A-8248AEE1D8D1}">
      <dgm:prSet/>
      <dgm:spPr/>
      <dgm:t>
        <a:bodyPr/>
        <a:lstStyle/>
        <a:p>
          <a:endParaRPr lang="en-US"/>
        </a:p>
      </dgm:t>
    </dgm:pt>
    <dgm:pt modelId="{6C466BA4-88EC-4D3D-A3A4-9B85F11F4B2F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Behavior of the feed material</a:t>
          </a:r>
        </a:p>
      </dgm:t>
    </dgm:pt>
    <dgm:pt modelId="{9DAE77DA-83D0-4685-996E-1DC41473267E}" type="parTrans" cxnId="{12AD13E7-C419-4CAC-8B10-CFBE488707C0}">
      <dgm:prSet/>
      <dgm:spPr/>
      <dgm:t>
        <a:bodyPr/>
        <a:lstStyle/>
        <a:p>
          <a:endParaRPr lang="en-US"/>
        </a:p>
      </dgm:t>
    </dgm:pt>
    <dgm:pt modelId="{EA9E7514-9101-42B4-99AF-42499BEC741C}" type="sibTrans" cxnId="{12AD13E7-C419-4CAC-8B10-CFBE488707C0}">
      <dgm:prSet/>
      <dgm:spPr/>
      <dgm:t>
        <a:bodyPr/>
        <a:lstStyle/>
        <a:p>
          <a:endParaRPr lang="en-US"/>
        </a:p>
      </dgm:t>
    </dgm:pt>
    <dgm:pt modelId="{B08F71B9-E68C-40D1-8CF6-F230F30BCFF8}">
      <dgm:prSet phldrT="[Text]"/>
      <dgm:spPr/>
      <dgm:t>
        <a:bodyPr/>
        <a:lstStyle/>
        <a:p>
          <a:r>
            <a:rPr lang="en-US" dirty="0"/>
            <a:t>Challenges you will likely face</a:t>
          </a:r>
        </a:p>
      </dgm:t>
    </dgm:pt>
    <dgm:pt modelId="{95FDE9A8-14E6-4EFC-843A-A8D81CC5FF38}" type="parTrans" cxnId="{D66AE47F-91BB-4DDD-909C-0C601A123701}">
      <dgm:prSet/>
      <dgm:spPr/>
      <dgm:t>
        <a:bodyPr/>
        <a:lstStyle/>
        <a:p>
          <a:endParaRPr lang="en-US"/>
        </a:p>
      </dgm:t>
    </dgm:pt>
    <dgm:pt modelId="{0D4C578C-D52B-49AC-9849-4C0BB334327A}" type="sibTrans" cxnId="{D66AE47F-91BB-4DDD-909C-0C601A123701}">
      <dgm:prSet/>
      <dgm:spPr/>
      <dgm:t>
        <a:bodyPr/>
        <a:lstStyle/>
        <a:p>
          <a:endParaRPr lang="en-US"/>
        </a:p>
      </dgm:t>
    </dgm:pt>
    <dgm:pt modelId="{BA8621F0-9010-4B43-A84B-5815D085D9C2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Properties of the product</a:t>
          </a:r>
        </a:p>
      </dgm:t>
    </dgm:pt>
    <dgm:pt modelId="{DCE553B1-46A2-441D-AAE5-942E2008B2BD}" type="parTrans" cxnId="{A942C2E2-4ED1-4010-A905-889252EAEF93}">
      <dgm:prSet/>
      <dgm:spPr/>
      <dgm:t>
        <a:bodyPr/>
        <a:lstStyle/>
        <a:p>
          <a:endParaRPr lang="en-US"/>
        </a:p>
      </dgm:t>
    </dgm:pt>
    <dgm:pt modelId="{C74B988D-EB47-487D-AAD2-FEDDF5EB9C0B}" type="sibTrans" cxnId="{A942C2E2-4ED1-4010-A905-889252EAEF93}">
      <dgm:prSet/>
      <dgm:spPr/>
      <dgm:t>
        <a:bodyPr/>
        <a:lstStyle/>
        <a:p>
          <a:endParaRPr lang="en-US"/>
        </a:p>
      </dgm:t>
    </dgm:pt>
    <dgm:pt modelId="{5A1AF4F4-1E38-42E5-AFCA-539C11E10CB1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Market tolerance for changes in properties</a:t>
          </a:r>
        </a:p>
      </dgm:t>
    </dgm:pt>
    <dgm:pt modelId="{B566B954-CE4A-461D-94CA-69A6B0EC0BC9}" type="parTrans" cxnId="{D1B96BE6-F4F2-4110-9F8A-5499A909E9EA}">
      <dgm:prSet/>
      <dgm:spPr/>
      <dgm:t>
        <a:bodyPr/>
        <a:lstStyle/>
        <a:p>
          <a:endParaRPr lang="en-US"/>
        </a:p>
      </dgm:t>
    </dgm:pt>
    <dgm:pt modelId="{A2C1284F-DD40-4145-9725-51DED57BC8F8}" type="sibTrans" cxnId="{D1B96BE6-F4F2-4110-9F8A-5499A909E9EA}">
      <dgm:prSet/>
      <dgm:spPr/>
      <dgm:t>
        <a:bodyPr/>
        <a:lstStyle/>
        <a:p>
          <a:endParaRPr lang="en-US"/>
        </a:p>
      </dgm:t>
    </dgm:pt>
    <dgm:pt modelId="{509CF03A-5FFE-40F9-BFE4-C05BD315B567}" type="pres">
      <dgm:prSet presAssocID="{B2BF2DE6-8892-45AA-9CFB-681827BE527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5602A2-A0EC-4937-AFA3-B80EDE259CD6}" type="pres">
      <dgm:prSet presAssocID="{128070C1-54C9-4B2F-A727-CFB966AE8997}" presName="centerShape" presStyleLbl="node0" presStyleIdx="0" presStyleCnt="1"/>
      <dgm:spPr/>
    </dgm:pt>
    <dgm:pt modelId="{C208FD99-8B5D-42B6-95E5-F240811E0DEE}" type="pres">
      <dgm:prSet presAssocID="{ED2A3E10-CCE4-467F-B422-8F2F5CE422AB}" presName="parTrans" presStyleLbl="bgSibTrans2D1" presStyleIdx="0" presStyleCnt="5"/>
      <dgm:spPr/>
    </dgm:pt>
    <dgm:pt modelId="{ECF56E66-18C4-4AFB-8D9E-7ABB67E528A7}" type="pres">
      <dgm:prSet presAssocID="{A3E14848-415E-48A8-B5B9-05DE3DA5B49A}" presName="node" presStyleLbl="node1" presStyleIdx="0" presStyleCnt="5">
        <dgm:presLayoutVars>
          <dgm:bulletEnabled val="1"/>
        </dgm:presLayoutVars>
      </dgm:prSet>
      <dgm:spPr/>
    </dgm:pt>
    <dgm:pt modelId="{D771E160-C9FB-4782-9272-6BCC3C97D105}" type="pres">
      <dgm:prSet presAssocID="{9DAE77DA-83D0-4685-996E-1DC41473267E}" presName="parTrans" presStyleLbl="bgSibTrans2D1" presStyleIdx="1" presStyleCnt="5"/>
      <dgm:spPr/>
    </dgm:pt>
    <dgm:pt modelId="{8C8A5386-23DA-4B79-ABA3-D1C450A81F17}" type="pres">
      <dgm:prSet presAssocID="{6C466BA4-88EC-4D3D-A3A4-9B85F11F4B2F}" presName="node" presStyleLbl="node1" presStyleIdx="1" presStyleCnt="5">
        <dgm:presLayoutVars>
          <dgm:bulletEnabled val="1"/>
        </dgm:presLayoutVars>
      </dgm:prSet>
      <dgm:spPr/>
    </dgm:pt>
    <dgm:pt modelId="{C78C91BE-808D-4831-8CE3-C8AC7AC67169}" type="pres">
      <dgm:prSet presAssocID="{95FDE9A8-14E6-4EFC-843A-A8D81CC5FF38}" presName="parTrans" presStyleLbl="bgSibTrans2D1" presStyleIdx="2" presStyleCnt="5"/>
      <dgm:spPr/>
    </dgm:pt>
    <dgm:pt modelId="{2B22667D-1365-4B84-B5EF-2997D9D68F06}" type="pres">
      <dgm:prSet presAssocID="{B08F71B9-E68C-40D1-8CF6-F230F30BCFF8}" presName="node" presStyleLbl="node1" presStyleIdx="2" presStyleCnt="5">
        <dgm:presLayoutVars>
          <dgm:bulletEnabled val="1"/>
        </dgm:presLayoutVars>
      </dgm:prSet>
      <dgm:spPr/>
    </dgm:pt>
    <dgm:pt modelId="{C2991CBF-0F19-4D14-B271-975568FE410D}" type="pres">
      <dgm:prSet presAssocID="{DCE553B1-46A2-441D-AAE5-942E2008B2BD}" presName="parTrans" presStyleLbl="bgSibTrans2D1" presStyleIdx="3" presStyleCnt="5"/>
      <dgm:spPr/>
    </dgm:pt>
    <dgm:pt modelId="{2D58BBAD-AE14-4946-A40D-EC2BAAC75EAC}" type="pres">
      <dgm:prSet presAssocID="{BA8621F0-9010-4B43-A84B-5815D085D9C2}" presName="node" presStyleLbl="node1" presStyleIdx="3" presStyleCnt="5">
        <dgm:presLayoutVars>
          <dgm:bulletEnabled val="1"/>
        </dgm:presLayoutVars>
      </dgm:prSet>
      <dgm:spPr/>
    </dgm:pt>
    <dgm:pt modelId="{A449D421-6ED6-4C43-B412-70CE3835C987}" type="pres">
      <dgm:prSet presAssocID="{B566B954-CE4A-461D-94CA-69A6B0EC0BC9}" presName="parTrans" presStyleLbl="bgSibTrans2D1" presStyleIdx="4" presStyleCnt="5"/>
      <dgm:spPr/>
    </dgm:pt>
    <dgm:pt modelId="{783B6E87-BFB8-4974-818F-EEB95FB2BA65}" type="pres">
      <dgm:prSet presAssocID="{5A1AF4F4-1E38-42E5-AFCA-539C11E10CB1}" presName="node" presStyleLbl="node1" presStyleIdx="4" presStyleCnt="5">
        <dgm:presLayoutVars>
          <dgm:bulletEnabled val="1"/>
        </dgm:presLayoutVars>
      </dgm:prSet>
      <dgm:spPr/>
    </dgm:pt>
  </dgm:ptLst>
  <dgm:cxnLst>
    <dgm:cxn modelId="{77B41438-2BB4-42FF-830D-028A1DC5EE7E}" type="presOf" srcId="{BA8621F0-9010-4B43-A84B-5815D085D9C2}" destId="{2D58BBAD-AE14-4946-A40D-EC2BAAC75EAC}" srcOrd="0" destOrd="0" presId="urn:microsoft.com/office/officeart/2005/8/layout/radial4"/>
    <dgm:cxn modelId="{7900EE3E-3EF8-4D46-84FC-5FD8B2183DD5}" type="presOf" srcId="{A3E14848-415E-48A8-B5B9-05DE3DA5B49A}" destId="{ECF56E66-18C4-4AFB-8D9E-7ABB67E528A7}" srcOrd="0" destOrd="0" presId="urn:microsoft.com/office/officeart/2005/8/layout/radial4"/>
    <dgm:cxn modelId="{396FE445-FA7C-43DD-9F6A-8248AEE1D8D1}" srcId="{128070C1-54C9-4B2F-A727-CFB966AE8997}" destId="{A3E14848-415E-48A8-B5B9-05DE3DA5B49A}" srcOrd="0" destOrd="0" parTransId="{ED2A3E10-CCE4-467F-B422-8F2F5CE422AB}" sibTransId="{6C8C85F4-BB72-4F1E-9914-8F3C1A03662B}"/>
    <dgm:cxn modelId="{1B57F246-7359-460E-8109-BC7D5978B4B3}" type="presOf" srcId="{B08F71B9-E68C-40D1-8CF6-F230F30BCFF8}" destId="{2B22667D-1365-4B84-B5EF-2997D9D68F06}" srcOrd="0" destOrd="0" presId="urn:microsoft.com/office/officeart/2005/8/layout/radial4"/>
    <dgm:cxn modelId="{DDF7896D-B7AF-48D0-B7AE-07A9D3AD02B7}" type="presOf" srcId="{95FDE9A8-14E6-4EFC-843A-A8D81CC5FF38}" destId="{C78C91BE-808D-4831-8CE3-C8AC7AC67169}" srcOrd="0" destOrd="0" presId="urn:microsoft.com/office/officeart/2005/8/layout/radial4"/>
    <dgm:cxn modelId="{5745EC70-8478-4BB1-B736-BB2C2E037BFC}" type="presOf" srcId="{ED2A3E10-CCE4-467F-B422-8F2F5CE422AB}" destId="{C208FD99-8B5D-42B6-95E5-F240811E0DEE}" srcOrd="0" destOrd="0" presId="urn:microsoft.com/office/officeart/2005/8/layout/radial4"/>
    <dgm:cxn modelId="{D66AE47F-91BB-4DDD-909C-0C601A123701}" srcId="{128070C1-54C9-4B2F-A727-CFB966AE8997}" destId="{B08F71B9-E68C-40D1-8CF6-F230F30BCFF8}" srcOrd="2" destOrd="0" parTransId="{95FDE9A8-14E6-4EFC-843A-A8D81CC5FF38}" sibTransId="{0D4C578C-D52B-49AC-9849-4C0BB334327A}"/>
    <dgm:cxn modelId="{26A8E08D-E1A1-4E9B-A139-4E6282836A8D}" srcId="{B2BF2DE6-8892-45AA-9CFB-681827BE5279}" destId="{128070C1-54C9-4B2F-A727-CFB966AE8997}" srcOrd="0" destOrd="0" parTransId="{F9307FB9-B2A7-418B-A21C-6C7A36C88F83}" sibTransId="{DB2EC141-5D8B-4F50-B62C-93A9FE7E346E}"/>
    <dgm:cxn modelId="{1383E796-EF87-436D-9040-A5EC9FFF2101}" type="presOf" srcId="{B2BF2DE6-8892-45AA-9CFB-681827BE5279}" destId="{509CF03A-5FFE-40F9-BFE4-C05BD315B567}" srcOrd="0" destOrd="0" presId="urn:microsoft.com/office/officeart/2005/8/layout/radial4"/>
    <dgm:cxn modelId="{4A12DB9B-AA00-4F8D-8A7B-8881787D7A35}" type="presOf" srcId="{DCE553B1-46A2-441D-AAE5-942E2008B2BD}" destId="{C2991CBF-0F19-4D14-B271-975568FE410D}" srcOrd="0" destOrd="0" presId="urn:microsoft.com/office/officeart/2005/8/layout/radial4"/>
    <dgm:cxn modelId="{153D0D9F-2C72-45E1-8224-2246757DA448}" type="presOf" srcId="{B566B954-CE4A-461D-94CA-69A6B0EC0BC9}" destId="{A449D421-6ED6-4C43-B412-70CE3835C987}" srcOrd="0" destOrd="0" presId="urn:microsoft.com/office/officeart/2005/8/layout/radial4"/>
    <dgm:cxn modelId="{BA3A41B1-AAC5-4FBD-8D1F-4DAD546EDF5C}" type="presOf" srcId="{9DAE77DA-83D0-4685-996E-1DC41473267E}" destId="{D771E160-C9FB-4782-9272-6BCC3C97D105}" srcOrd="0" destOrd="0" presId="urn:microsoft.com/office/officeart/2005/8/layout/radial4"/>
    <dgm:cxn modelId="{EF2867C5-BE70-452A-AB71-E1E1B53448D5}" type="presOf" srcId="{5A1AF4F4-1E38-42E5-AFCA-539C11E10CB1}" destId="{783B6E87-BFB8-4974-818F-EEB95FB2BA65}" srcOrd="0" destOrd="0" presId="urn:microsoft.com/office/officeart/2005/8/layout/radial4"/>
    <dgm:cxn modelId="{3EEBE0D0-02E5-49AC-B7F6-E4C0514538FC}" type="presOf" srcId="{6C466BA4-88EC-4D3D-A3A4-9B85F11F4B2F}" destId="{8C8A5386-23DA-4B79-ABA3-D1C450A81F17}" srcOrd="0" destOrd="0" presId="urn:microsoft.com/office/officeart/2005/8/layout/radial4"/>
    <dgm:cxn modelId="{ECAD09E0-05C3-4A51-B34C-0AB26F9A5073}" type="presOf" srcId="{128070C1-54C9-4B2F-A727-CFB966AE8997}" destId="{C45602A2-A0EC-4937-AFA3-B80EDE259CD6}" srcOrd="0" destOrd="0" presId="urn:microsoft.com/office/officeart/2005/8/layout/radial4"/>
    <dgm:cxn modelId="{A942C2E2-4ED1-4010-A905-889252EAEF93}" srcId="{128070C1-54C9-4B2F-A727-CFB966AE8997}" destId="{BA8621F0-9010-4B43-A84B-5815D085D9C2}" srcOrd="3" destOrd="0" parTransId="{DCE553B1-46A2-441D-AAE5-942E2008B2BD}" sibTransId="{C74B988D-EB47-487D-AAD2-FEDDF5EB9C0B}"/>
    <dgm:cxn modelId="{D1B96BE6-F4F2-4110-9F8A-5499A909E9EA}" srcId="{128070C1-54C9-4B2F-A727-CFB966AE8997}" destId="{5A1AF4F4-1E38-42E5-AFCA-539C11E10CB1}" srcOrd="4" destOrd="0" parTransId="{B566B954-CE4A-461D-94CA-69A6B0EC0BC9}" sibTransId="{A2C1284F-DD40-4145-9725-51DED57BC8F8}"/>
    <dgm:cxn modelId="{12AD13E7-C419-4CAC-8B10-CFBE488707C0}" srcId="{128070C1-54C9-4B2F-A727-CFB966AE8997}" destId="{6C466BA4-88EC-4D3D-A3A4-9B85F11F4B2F}" srcOrd="1" destOrd="0" parTransId="{9DAE77DA-83D0-4685-996E-1DC41473267E}" sibTransId="{EA9E7514-9101-42B4-99AF-42499BEC741C}"/>
    <dgm:cxn modelId="{2668271C-A941-49BC-B346-B041A7A10C7A}" type="presParOf" srcId="{509CF03A-5FFE-40F9-BFE4-C05BD315B567}" destId="{C45602A2-A0EC-4937-AFA3-B80EDE259CD6}" srcOrd="0" destOrd="0" presId="urn:microsoft.com/office/officeart/2005/8/layout/radial4"/>
    <dgm:cxn modelId="{5E0E4A15-A762-4977-B4CD-B187D3E5D54A}" type="presParOf" srcId="{509CF03A-5FFE-40F9-BFE4-C05BD315B567}" destId="{C208FD99-8B5D-42B6-95E5-F240811E0DEE}" srcOrd="1" destOrd="0" presId="urn:microsoft.com/office/officeart/2005/8/layout/radial4"/>
    <dgm:cxn modelId="{6B70D0DB-DF62-47D4-8491-569528716CB6}" type="presParOf" srcId="{509CF03A-5FFE-40F9-BFE4-C05BD315B567}" destId="{ECF56E66-18C4-4AFB-8D9E-7ABB67E528A7}" srcOrd="2" destOrd="0" presId="urn:microsoft.com/office/officeart/2005/8/layout/radial4"/>
    <dgm:cxn modelId="{F15D5C9F-0574-4FA8-B9CE-89376D3A5167}" type="presParOf" srcId="{509CF03A-5FFE-40F9-BFE4-C05BD315B567}" destId="{D771E160-C9FB-4782-9272-6BCC3C97D105}" srcOrd="3" destOrd="0" presId="urn:microsoft.com/office/officeart/2005/8/layout/radial4"/>
    <dgm:cxn modelId="{B3F9F418-BCEA-4F79-8B65-2D5D352BF869}" type="presParOf" srcId="{509CF03A-5FFE-40F9-BFE4-C05BD315B567}" destId="{8C8A5386-23DA-4B79-ABA3-D1C450A81F17}" srcOrd="4" destOrd="0" presId="urn:microsoft.com/office/officeart/2005/8/layout/radial4"/>
    <dgm:cxn modelId="{16217368-360B-4E53-9EAE-1124634D58F6}" type="presParOf" srcId="{509CF03A-5FFE-40F9-BFE4-C05BD315B567}" destId="{C78C91BE-808D-4831-8CE3-C8AC7AC67169}" srcOrd="5" destOrd="0" presId="urn:microsoft.com/office/officeart/2005/8/layout/radial4"/>
    <dgm:cxn modelId="{1B063B32-B4FA-42E2-AE53-9CA3A4E7BF3F}" type="presParOf" srcId="{509CF03A-5FFE-40F9-BFE4-C05BD315B567}" destId="{2B22667D-1365-4B84-B5EF-2997D9D68F06}" srcOrd="6" destOrd="0" presId="urn:microsoft.com/office/officeart/2005/8/layout/radial4"/>
    <dgm:cxn modelId="{9890153C-1DAF-48C7-9832-F84249D77C30}" type="presParOf" srcId="{509CF03A-5FFE-40F9-BFE4-C05BD315B567}" destId="{C2991CBF-0F19-4D14-B271-975568FE410D}" srcOrd="7" destOrd="0" presId="urn:microsoft.com/office/officeart/2005/8/layout/radial4"/>
    <dgm:cxn modelId="{5EF0DD5A-CF1F-4B21-ABA8-5E35F51E8A25}" type="presParOf" srcId="{509CF03A-5FFE-40F9-BFE4-C05BD315B567}" destId="{2D58BBAD-AE14-4946-A40D-EC2BAAC75EAC}" srcOrd="8" destOrd="0" presId="urn:microsoft.com/office/officeart/2005/8/layout/radial4"/>
    <dgm:cxn modelId="{E6257529-1196-414F-9CF9-5FF319C74F2C}" type="presParOf" srcId="{509CF03A-5FFE-40F9-BFE4-C05BD315B567}" destId="{A449D421-6ED6-4C43-B412-70CE3835C987}" srcOrd="9" destOrd="0" presId="urn:microsoft.com/office/officeart/2005/8/layout/radial4"/>
    <dgm:cxn modelId="{987F31E3-A707-4782-9B5D-CFF88D12351A}" type="presParOf" srcId="{509CF03A-5FFE-40F9-BFE4-C05BD315B567}" destId="{783B6E87-BFB8-4974-818F-EEB95FB2BA6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BF2DE6-8892-45AA-9CFB-681827BE527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8070C1-54C9-4B2F-A727-CFB966AE8997}">
      <dgm:prSet phldrT="[Text]"/>
      <dgm:spPr/>
      <dgm:t>
        <a:bodyPr/>
        <a:lstStyle/>
        <a:p>
          <a:r>
            <a:rPr lang="en-US" dirty="0"/>
            <a:t>Product intuition and experience</a:t>
          </a:r>
        </a:p>
      </dgm:t>
    </dgm:pt>
    <dgm:pt modelId="{F9307FB9-B2A7-418B-A21C-6C7A36C88F83}" type="parTrans" cxnId="{26A8E08D-E1A1-4E9B-A139-4E6282836A8D}">
      <dgm:prSet/>
      <dgm:spPr/>
      <dgm:t>
        <a:bodyPr/>
        <a:lstStyle/>
        <a:p>
          <a:endParaRPr lang="en-US"/>
        </a:p>
      </dgm:t>
    </dgm:pt>
    <dgm:pt modelId="{DB2EC141-5D8B-4F50-B62C-93A9FE7E346E}" type="sibTrans" cxnId="{26A8E08D-E1A1-4E9B-A139-4E6282836A8D}">
      <dgm:prSet/>
      <dgm:spPr/>
      <dgm:t>
        <a:bodyPr/>
        <a:lstStyle/>
        <a:p>
          <a:endParaRPr lang="en-US"/>
        </a:p>
      </dgm:t>
    </dgm:pt>
    <dgm:pt modelId="{A3E14848-415E-48A8-B5B9-05DE3DA5B49A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Properties of the feed material</a:t>
          </a:r>
        </a:p>
      </dgm:t>
    </dgm:pt>
    <dgm:pt modelId="{ED2A3E10-CCE4-467F-B422-8F2F5CE422AB}" type="parTrans" cxnId="{396FE445-FA7C-43DD-9F6A-8248AEE1D8D1}">
      <dgm:prSet/>
      <dgm:spPr/>
      <dgm:t>
        <a:bodyPr/>
        <a:lstStyle/>
        <a:p>
          <a:endParaRPr lang="en-US"/>
        </a:p>
      </dgm:t>
    </dgm:pt>
    <dgm:pt modelId="{6C8C85F4-BB72-4F1E-9914-8F3C1A03662B}" type="sibTrans" cxnId="{396FE445-FA7C-43DD-9F6A-8248AEE1D8D1}">
      <dgm:prSet/>
      <dgm:spPr/>
      <dgm:t>
        <a:bodyPr/>
        <a:lstStyle/>
        <a:p>
          <a:endParaRPr lang="en-US"/>
        </a:p>
      </dgm:t>
    </dgm:pt>
    <dgm:pt modelId="{6C466BA4-88EC-4D3D-A3A4-9B85F11F4B2F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Behavior of the feed material</a:t>
          </a:r>
        </a:p>
      </dgm:t>
    </dgm:pt>
    <dgm:pt modelId="{9DAE77DA-83D0-4685-996E-1DC41473267E}" type="parTrans" cxnId="{12AD13E7-C419-4CAC-8B10-CFBE488707C0}">
      <dgm:prSet/>
      <dgm:spPr/>
      <dgm:t>
        <a:bodyPr/>
        <a:lstStyle/>
        <a:p>
          <a:endParaRPr lang="en-US"/>
        </a:p>
      </dgm:t>
    </dgm:pt>
    <dgm:pt modelId="{EA9E7514-9101-42B4-99AF-42499BEC741C}" type="sibTrans" cxnId="{12AD13E7-C419-4CAC-8B10-CFBE488707C0}">
      <dgm:prSet/>
      <dgm:spPr/>
      <dgm:t>
        <a:bodyPr/>
        <a:lstStyle/>
        <a:p>
          <a:endParaRPr lang="en-US"/>
        </a:p>
      </dgm:t>
    </dgm:pt>
    <dgm:pt modelId="{B08F71B9-E68C-40D1-8CF6-F230F30BCFF8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Challenges you will likely face</a:t>
          </a:r>
        </a:p>
      </dgm:t>
    </dgm:pt>
    <dgm:pt modelId="{95FDE9A8-14E6-4EFC-843A-A8D81CC5FF38}" type="parTrans" cxnId="{D66AE47F-91BB-4DDD-909C-0C601A123701}">
      <dgm:prSet/>
      <dgm:spPr/>
      <dgm:t>
        <a:bodyPr/>
        <a:lstStyle/>
        <a:p>
          <a:endParaRPr lang="en-US"/>
        </a:p>
      </dgm:t>
    </dgm:pt>
    <dgm:pt modelId="{0D4C578C-D52B-49AC-9849-4C0BB334327A}" type="sibTrans" cxnId="{D66AE47F-91BB-4DDD-909C-0C601A123701}">
      <dgm:prSet/>
      <dgm:spPr/>
      <dgm:t>
        <a:bodyPr/>
        <a:lstStyle/>
        <a:p>
          <a:endParaRPr lang="en-US"/>
        </a:p>
      </dgm:t>
    </dgm:pt>
    <dgm:pt modelId="{BA8621F0-9010-4B43-A84B-5815D085D9C2}">
      <dgm:prSet phldrT="[Text]"/>
      <dgm:spPr/>
      <dgm:t>
        <a:bodyPr/>
        <a:lstStyle/>
        <a:p>
          <a:r>
            <a:rPr lang="en-US" dirty="0">
              <a:cs typeface="Calibri Light"/>
            </a:rPr>
            <a:t>Desired properties </a:t>
          </a:r>
          <a:r>
            <a:rPr lang="en-US" dirty="0"/>
            <a:t>of the product</a:t>
          </a:r>
        </a:p>
      </dgm:t>
    </dgm:pt>
    <dgm:pt modelId="{DCE553B1-46A2-441D-AAE5-942E2008B2BD}" type="parTrans" cxnId="{A942C2E2-4ED1-4010-A905-889252EAEF93}">
      <dgm:prSet/>
      <dgm:spPr/>
      <dgm:t>
        <a:bodyPr/>
        <a:lstStyle/>
        <a:p>
          <a:endParaRPr lang="en-US"/>
        </a:p>
      </dgm:t>
    </dgm:pt>
    <dgm:pt modelId="{C74B988D-EB47-487D-AAD2-FEDDF5EB9C0B}" type="sibTrans" cxnId="{A942C2E2-4ED1-4010-A905-889252EAEF93}">
      <dgm:prSet/>
      <dgm:spPr/>
      <dgm:t>
        <a:bodyPr/>
        <a:lstStyle/>
        <a:p>
          <a:endParaRPr lang="en-US"/>
        </a:p>
      </dgm:t>
    </dgm:pt>
    <dgm:pt modelId="{5A1AF4F4-1E38-42E5-AFCA-539C11E10CB1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Market tolerance for changes in properties</a:t>
          </a:r>
        </a:p>
      </dgm:t>
    </dgm:pt>
    <dgm:pt modelId="{B566B954-CE4A-461D-94CA-69A6B0EC0BC9}" type="parTrans" cxnId="{D1B96BE6-F4F2-4110-9F8A-5499A909E9EA}">
      <dgm:prSet/>
      <dgm:spPr/>
      <dgm:t>
        <a:bodyPr/>
        <a:lstStyle/>
        <a:p>
          <a:endParaRPr lang="en-US"/>
        </a:p>
      </dgm:t>
    </dgm:pt>
    <dgm:pt modelId="{A2C1284F-DD40-4145-9725-51DED57BC8F8}" type="sibTrans" cxnId="{D1B96BE6-F4F2-4110-9F8A-5499A909E9EA}">
      <dgm:prSet/>
      <dgm:spPr/>
      <dgm:t>
        <a:bodyPr/>
        <a:lstStyle/>
        <a:p>
          <a:endParaRPr lang="en-US"/>
        </a:p>
      </dgm:t>
    </dgm:pt>
    <dgm:pt modelId="{509CF03A-5FFE-40F9-BFE4-C05BD315B567}" type="pres">
      <dgm:prSet presAssocID="{B2BF2DE6-8892-45AA-9CFB-681827BE527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5602A2-A0EC-4937-AFA3-B80EDE259CD6}" type="pres">
      <dgm:prSet presAssocID="{128070C1-54C9-4B2F-A727-CFB966AE8997}" presName="centerShape" presStyleLbl="node0" presStyleIdx="0" presStyleCnt="1"/>
      <dgm:spPr/>
    </dgm:pt>
    <dgm:pt modelId="{C208FD99-8B5D-42B6-95E5-F240811E0DEE}" type="pres">
      <dgm:prSet presAssocID="{ED2A3E10-CCE4-467F-B422-8F2F5CE422AB}" presName="parTrans" presStyleLbl="bgSibTrans2D1" presStyleIdx="0" presStyleCnt="5"/>
      <dgm:spPr/>
    </dgm:pt>
    <dgm:pt modelId="{ECF56E66-18C4-4AFB-8D9E-7ABB67E528A7}" type="pres">
      <dgm:prSet presAssocID="{A3E14848-415E-48A8-B5B9-05DE3DA5B49A}" presName="node" presStyleLbl="node1" presStyleIdx="0" presStyleCnt="5">
        <dgm:presLayoutVars>
          <dgm:bulletEnabled val="1"/>
        </dgm:presLayoutVars>
      </dgm:prSet>
      <dgm:spPr/>
    </dgm:pt>
    <dgm:pt modelId="{D771E160-C9FB-4782-9272-6BCC3C97D105}" type="pres">
      <dgm:prSet presAssocID="{9DAE77DA-83D0-4685-996E-1DC41473267E}" presName="parTrans" presStyleLbl="bgSibTrans2D1" presStyleIdx="1" presStyleCnt="5"/>
      <dgm:spPr/>
    </dgm:pt>
    <dgm:pt modelId="{8C8A5386-23DA-4B79-ABA3-D1C450A81F17}" type="pres">
      <dgm:prSet presAssocID="{6C466BA4-88EC-4D3D-A3A4-9B85F11F4B2F}" presName="node" presStyleLbl="node1" presStyleIdx="1" presStyleCnt="5">
        <dgm:presLayoutVars>
          <dgm:bulletEnabled val="1"/>
        </dgm:presLayoutVars>
      </dgm:prSet>
      <dgm:spPr/>
    </dgm:pt>
    <dgm:pt modelId="{C78C91BE-808D-4831-8CE3-C8AC7AC67169}" type="pres">
      <dgm:prSet presAssocID="{95FDE9A8-14E6-4EFC-843A-A8D81CC5FF38}" presName="parTrans" presStyleLbl="bgSibTrans2D1" presStyleIdx="2" presStyleCnt="5"/>
      <dgm:spPr/>
    </dgm:pt>
    <dgm:pt modelId="{2B22667D-1365-4B84-B5EF-2997D9D68F06}" type="pres">
      <dgm:prSet presAssocID="{B08F71B9-E68C-40D1-8CF6-F230F30BCFF8}" presName="node" presStyleLbl="node1" presStyleIdx="2" presStyleCnt="5">
        <dgm:presLayoutVars>
          <dgm:bulletEnabled val="1"/>
        </dgm:presLayoutVars>
      </dgm:prSet>
      <dgm:spPr/>
    </dgm:pt>
    <dgm:pt modelId="{C2991CBF-0F19-4D14-B271-975568FE410D}" type="pres">
      <dgm:prSet presAssocID="{DCE553B1-46A2-441D-AAE5-942E2008B2BD}" presName="parTrans" presStyleLbl="bgSibTrans2D1" presStyleIdx="3" presStyleCnt="5"/>
      <dgm:spPr/>
    </dgm:pt>
    <dgm:pt modelId="{2D58BBAD-AE14-4946-A40D-EC2BAAC75EAC}" type="pres">
      <dgm:prSet presAssocID="{BA8621F0-9010-4B43-A84B-5815D085D9C2}" presName="node" presStyleLbl="node1" presStyleIdx="3" presStyleCnt="5">
        <dgm:presLayoutVars>
          <dgm:bulletEnabled val="1"/>
        </dgm:presLayoutVars>
      </dgm:prSet>
      <dgm:spPr/>
    </dgm:pt>
    <dgm:pt modelId="{A449D421-6ED6-4C43-B412-70CE3835C987}" type="pres">
      <dgm:prSet presAssocID="{B566B954-CE4A-461D-94CA-69A6B0EC0BC9}" presName="parTrans" presStyleLbl="bgSibTrans2D1" presStyleIdx="4" presStyleCnt="5"/>
      <dgm:spPr/>
    </dgm:pt>
    <dgm:pt modelId="{783B6E87-BFB8-4974-818F-EEB95FB2BA65}" type="pres">
      <dgm:prSet presAssocID="{5A1AF4F4-1E38-42E5-AFCA-539C11E10CB1}" presName="node" presStyleLbl="node1" presStyleIdx="4" presStyleCnt="5">
        <dgm:presLayoutVars>
          <dgm:bulletEnabled val="1"/>
        </dgm:presLayoutVars>
      </dgm:prSet>
      <dgm:spPr/>
    </dgm:pt>
  </dgm:ptLst>
  <dgm:cxnLst>
    <dgm:cxn modelId="{28A9BE08-1AC9-47D6-A97B-950E06F48D2C}" type="presOf" srcId="{6C466BA4-88EC-4D3D-A3A4-9B85F11F4B2F}" destId="{8C8A5386-23DA-4B79-ABA3-D1C450A81F17}" srcOrd="0" destOrd="0" presId="urn:microsoft.com/office/officeart/2005/8/layout/radial4"/>
    <dgm:cxn modelId="{3597CC31-BE4E-4402-86B3-3DFAADB34D9C}" type="presOf" srcId="{A3E14848-415E-48A8-B5B9-05DE3DA5B49A}" destId="{ECF56E66-18C4-4AFB-8D9E-7ABB67E528A7}" srcOrd="0" destOrd="0" presId="urn:microsoft.com/office/officeart/2005/8/layout/radial4"/>
    <dgm:cxn modelId="{E2D6DC42-BEFA-4448-B8C8-D6E836556B22}" type="presOf" srcId="{128070C1-54C9-4B2F-A727-CFB966AE8997}" destId="{C45602A2-A0EC-4937-AFA3-B80EDE259CD6}" srcOrd="0" destOrd="0" presId="urn:microsoft.com/office/officeart/2005/8/layout/radial4"/>
    <dgm:cxn modelId="{D82D8245-98AA-4A10-9FFF-3440F7A9D57E}" type="presOf" srcId="{DCE553B1-46A2-441D-AAE5-942E2008B2BD}" destId="{C2991CBF-0F19-4D14-B271-975568FE410D}" srcOrd="0" destOrd="0" presId="urn:microsoft.com/office/officeart/2005/8/layout/radial4"/>
    <dgm:cxn modelId="{396FE445-FA7C-43DD-9F6A-8248AEE1D8D1}" srcId="{128070C1-54C9-4B2F-A727-CFB966AE8997}" destId="{A3E14848-415E-48A8-B5B9-05DE3DA5B49A}" srcOrd="0" destOrd="0" parTransId="{ED2A3E10-CCE4-467F-B422-8F2F5CE422AB}" sibTransId="{6C8C85F4-BB72-4F1E-9914-8F3C1A03662B}"/>
    <dgm:cxn modelId="{78BE1767-B232-449B-AAE6-C0E95370BC49}" type="presOf" srcId="{B2BF2DE6-8892-45AA-9CFB-681827BE5279}" destId="{509CF03A-5FFE-40F9-BFE4-C05BD315B567}" srcOrd="0" destOrd="0" presId="urn:microsoft.com/office/officeart/2005/8/layout/radial4"/>
    <dgm:cxn modelId="{6862246B-3C85-41A2-8CB6-068460A7FED0}" type="presOf" srcId="{5A1AF4F4-1E38-42E5-AFCA-539C11E10CB1}" destId="{783B6E87-BFB8-4974-818F-EEB95FB2BA65}" srcOrd="0" destOrd="0" presId="urn:microsoft.com/office/officeart/2005/8/layout/radial4"/>
    <dgm:cxn modelId="{A0BD626B-1266-4FD7-B7C3-0CED42B8AA89}" type="presOf" srcId="{B08F71B9-E68C-40D1-8CF6-F230F30BCFF8}" destId="{2B22667D-1365-4B84-B5EF-2997D9D68F06}" srcOrd="0" destOrd="0" presId="urn:microsoft.com/office/officeart/2005/8/layout/radial4"/>
    <dgm:cxn modelId="{F5F9F75A-8807-477B-AEEF-D84B2F6A869E}" type="presOf" srcId="{ED2A3E10-CCE4-467F-B422-8F2F5CE422AB}" destId="{C208FD99-8B5D-42B6-95E5-F240811E0DEE}" srcOrd="0" destOrd="0" presId="urn:microsoft.com/office/officeart/2005/8/layout/radial4"/>
    <dgm:cxn modelId="{D66AE47F-91BB-4DDD-909C-0C601A123701}" srcId="{128070C1-54C9-4B2F-A727-CFB966AE8997}" destId="{B08F71B9-E68C-40D1-8CF6-F230F30BCFF8}" srcOrd="2" destOrd="0" parTransId="{95FDE9A8-14E6-4EFC-843A-A8D81CC5FF38}" sibTransId="{0D4C578C-D52B-49AC-9849-4C0BB334327A}"/>
    <dgm:cxn modelId="{26A8E08D-E1A1-4E9B-A139-4E6282836A8D}" srcId="{B2BF2DE6-8892-45AA-9CFB-681827BE5279}" destId="{128070C1-54C9-4B2F-A727-CFB966AE8997}" srcOrd="0" destOrd="0" parTransId="{F9307FB9-B2A7-418B-A21C-6C7A36C88F83}" sibTransId="{DB2EC141-5D8B-4F50-B62C-93A9FE7E346E}"/>
    <dgm:cxn modelId="{C5538D9A-D0C9-4C78-9A38-3D5196CD38A1}" type="presOf" srcId="{BA8621F0-9010-4B43-A84B-5815D085D9C2}" destId="{2D58BBAD-AE14-4946-A40D-EC2BAAC75EAC}" srcOrd="0" destOrd="0" presId="urn:microsoft.com/office/officeart/2005/8/layout/radial4"/>
    <dgm:cxn modelId="{47BB1BA0-F48E-4DCB-AE3C-92170598BE14}" type="presOf" srcId="{B566B954-CE4A-461D-94CA-69A6B0EC0BC9}" destId="{A449D421-6ED6-4C43-B412-70CE3835C987}" srcOrd="0" destOrd="0" presId="urn:microsoft.com/office/officeart/2005/8/layout/radial4"/>
    <dgm:cxn modelId="{CFF7D5A3-39B5-482A-9423-B1AA194EFC30}" type="presOf" srcId="{95FDE9A8-14E6-4EFC-843A-A8D81CC5FF38}" destId="{C78C91BE-808D-4831-8CE3-C8AC7AC67169}" srcOrd="0" destOrd="0" presId="urn:microsoft.com/office/officeart/2005/8/layout/radial4"/>
    <dgm:cxn modelId="{96EDE1C8-DEED-4F34-A151-6E19B2B1A224}" type="presOf" srcId="{9DAE77DA-83D0-4685-996E-1DC41473267E}" destId="{D771E160-C9FB-4782-9272-6BCC3C97D105}" srcOrd="0" destOrd="0" presId="urn:microsoft.com/office/officeart/2005/8/layout/radial4"/>
    <dgm:cxn modelId="{A942C2E2-4ED1-4010-A905-889252EAEF93}" srcId="{128070C1-54C9-4B2F-A727-CFB966AE8997}" destId="{BA8621F0-9010-4B43-A84B-5815D085D9C2}" srcOrd="3" destOrd="0" parTransId="{DCE553B1-46A2-441D-AAE5-942E2008B2BD}" sibTransId="{C74B988D-EB47-487D-AAD2-FEDDF5EB9C0B}"/>
    <dgm:cxn modelId="{D1B96BE6-F4F2-4110-9F8A-5499A909E9EA}" srcId="{128070C1-54C9-4B2F-A727-CFB966AE8997}" destId="{5A1AF4F4-1E38-42E5-AFCA-539C11E10CB1}" srcOrd="4" destOrd="0" parTransId="{B566B954-CE4A-461D-94CA-69A6B0EC0BC9}" sibTransId="{A2C1284F-DD40-4145-9725-51DED57BC8F8}"/>
    <dgm:cxn modelId="{12AD13E7-C419-4CAC-8B10-CFBE488707C0}" srcId="{128070C1-54C9-4B2F-A727-CFB966AE8997}" destId="{6C466BA4-88EC-4D3D-A3A4-9B85F11F4B2F}" srcOrd="1" destOrd="0" parTransId="{9DAE77DA-83D0-4685-996E-1DC41473267E}" sibTransId="{EA9E7514-9101-42B4-99AF-42499BEC741C}"/>
    <dgm:cxn modelId="{BAF96A12-AED6-4D18-813F-F675A46A8000}" type="presParOf" srcId="{509CF03A-5FFE-40F9-BFE4-C05BD315B567}" destId="{C45602A2-A0EC-4937-AFA3-B80EDE259CD6}" srcOrd="0" destOrd="0" presId="urn:microsoft.com/office/officeart/2005/8/layout/radial4"/>
    <dgm:cxn modelId="{C052C7D8-20FC-4003-8237-C3DDE2CD7237}" type="presParOf" srcId="{509CF03A-5FFE-40F9-BFE4-C05BD315B567}" destId="{C208FD99-8B5D-42B6-95E5-F240811E0DEE}" srcOrd="1" destOrd="0" presId="urn:microsoft.com/office/officeart/2005/8/layout/radial4"/>
    <dgm:cxn modelId="{6A498252-4CFE-448A-91DB-DE2E4AA04389}" type="presParOf" srcId="{509CF03A-5FFE-40F9-BFE4-C05BD315B567}" destId="{ECF56E66-18C4-4AFB-8D9E-7ABB67E528A7}" srcOrd="2" destOrd="0" presId="urn:microsoft.com/office/officeart/2005/8/layout/radial4"/>
    <dgm:cxn modelId="{967F70F3-1EF7-466B-89E3-491BFD6351AD}" type="presParOf" srcId="{509CF03A-5FFE-40F9-BFE4-C05BD315B567}" destId="{D771E160-C9FB-4782-9272-6BCC3C97D105}" srcOrd="3" destOrd="0" presId="urn:microsoft.com/office/officeart/2005/8/layout/radial4"/>
    <dgm:cxn modelId="{BA724FE7-E32D-47FE-B5D3-26DF9ED80C9A}" type="presParOf" srcId="{509CF03A-5FFE-40F9-BFE4-C05BD315B567}" destId="{8C8A5386-23DA-4B79-ABA3-D1C450A81F17}" srcOrd="4" destOrd="0" presId="urn:microsoft.com/office/officeart/2005/8/layout/radial4"/>
    <dgm:cxn modelId="{AB8F9581-0A0D-4A08-90B8-BF6D679100DE}" type="presParOf" srcId="{509CF03A-5FFE-40F9-BFE4-C05BD315B567}" destId="{C78C91BE-808D-4831-8CE3-C8AC7AC67169}" srcOrd="5" destOrd="0" presId="urn:microsoft.com/office/officeart/2005/8/layout/radial4"/>
    <dgm:cxn modelId="{97438DAB-BBEB-4858-B48B-65DA4C97867E}" type="presParOf" srcId="{509CF03A-5FFE-40F9-BFE4-C05BD315B567}" destId="{2B22667D-1365-4B84-B5EF-2997D9D68F06}" srcOrd="6" destOrd="0" presId="urn:microsoft.com/office/officeart/2005/8/layout/radial4"/>
    <dgm:cxn modelId="{5ED44F97-7CBE-4592-B204-F9F43BD0F226}" type="presParOf" srcId="{509CF03A-5FFE-40F9-BFE4-C05BD315B567}" destId="{C2991CBF-0F19-4D14-B271-975568FE410D}" srcOrd="7" destOrd="0" presId="urn:microsoft.com/office/officeart/2005/8/layout/radial4"/>
    <dgm:cxn modelId="{C4473008-E478-4D2A-A1FE-627122394A53}" type="presParOf" srcId="{509CF03A-5FFE-40F9-BFE4-C05BD315B567}" destId="{2D58BBAD-AE14-4946-A40D-EC2BAAC75EAC}" srcOrd="8" destOrd="0" presId="urn:microsoft.com/office/officeart/2005/8/layout/radial4"/>
    <dgm:cxn modelId="{82998713-D6EE-4724-8E2A-B60D293B7BC3}" type="presParOf" srcId="{509CF03A-5FFE-40F9-BFE4-C05BD315B567}" destId="{A449D421-6ED6-4C43-B412-70CE3835C987}" srcOrd="9" destOrd="0" presId="urn:microsoft.com/office/officeart/2005/8/layout/radial4"/>
    <dgm:cxn modelId="{B5EE57CD-8356-4888-B243-D70182EB4634}" type="presParOf" srcId="{509CF03A-5FFE-40F9-BFE4-C05BD315B567}" destId="{783B6E87-BFB8-4974-818F-EEB95FB2BA6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BF2DE6-8892-45AA-9CFB-681827BE527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8070C1-54C9-4B2F-A727-CFB966AE8997}">
      <dgm:prSet phldrT="[Text]"/>
      <dgm:spPr/>
      <dgm:t>
        <a:bodyPr/>
        <a:lstStyle/>
        <a:p>
          <a:r>
            <a:rPr lang="en-US" dirty="0"/>
            <a:t>Product intuition and experience</a:t>
          </a:r>
        </a:p>
      </dgm:t>
    </dgm:pt>
    <dgm:pt modelId="{F9307FB9-B2A7-418B-A21C-6C7A36C88F83}" type="parTrans" cxnId="{26A8E08D-E1A1-4E9B-A139-4E6282836A8D}">
      <dgm:prSet/>
      <dgm:spPr/>
      <dgm:t>
        <a:bodyPr/>
        <a:lstStyle/>
        <a:p>
          <a:endParaRPr lang="en-US"/>
        </a:p>
      </dgm:t>
    </dgm:pt>
    <dgm:pt modelId="{DB2EC141-5D8B-4F50-B62C-93A9FE7E346E}" type="sibTrans" cxnId="{26A8E08D-E1A1-4E9B-A139-4E6282836A8D}">
      <dgm:prSet/>
      <dgm:spPr/>
      <dgm:t>
        <a:bodyPr/>
        <a:lstStyle/>
        <a:p>
          <a:endParaRPr lang="en-US"/>
        </a:p>
      </dgm:t>
    </dgm:pt>
    <dgm:pt modelId="{A3E14848-415E-48A8-B5B9-05DE3DA5B49A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Properties of the feed material</a:t>
          </a:r>
        </a:p>
      </dgm:t>
    </dgm:pt>
    <dgm:pt modelId="{ED2A3E10-CCE4-467F-B422-8F2F5CE422AB}" type="parTrans" cxnId="{396FE445-FA7C-43DD-9F6A-8248AEE1D8D1}">
      <dgm:prSet/>
      <dgm:spPr/>
      <dgm:t>
        <a:bodyPr/>
        <a:lstStyle/>
        <a:p>
          <a:endParaRPr lang="en-US"/>
        </a:p>
      </dgm:t>
    </dgm:pt>
    <dgm:pt modelId="{6C8C85F4-BB72-4F1E-9914-8F3C1A03662B}" type="sibTrans" cxnId="{396FE445-FA7C-43DD-9F6A-8248AEE1D8D1}">
      <dgm:prSet/>
      <dgm:spPr/>
      <dgm:t>
        <a:bodyPr/>
        <a:lstStyle/>
        <a:p>
          <a:endParaRPr lang="en-US"/>
        </a:p>
      </dgm:t>
    </dgm:pt>
    <dgm:pt modelId="{6C466BA4-88EC-4D3D-A3A4-9B85F11F4B2F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Behavior of the feed material</a:t>
          </a:r>
        </a:p>
      </dgm:t>
    </dgm:pt>
    <dgm:pt modelId="{9DAE77DA-83D0-4685-996E-1DC41473267E}" type="parTrans" cxnId="{12AD13E7-C419-4CAC-8B10-CFBE488707C0}">
      <dgm:prSet/>
      <dgm:spPr/>
      <dgm:t>
        <a:bodyPr/>
        <a:lstStyle/>
        <a:p>
          <a:endParaRPr lang="en-US"/>
        </a:p>
      </dgm:t>
    </dgm:pt>
    <dgm:pt modelId="{EA9E7514-9101-42B4-99AF-42499BEC741C}" type="sibTrans" cxnId="{12AD13E7-C419-4CAC-8B10-CFBE488707C0}">
      <dgm:prSet/>
      <dgm:spPr/>
      <dgm:t>
        <a:bodyPr/>
        <a:lstStyle/>
        <a:p>
          <a:endParaRPr lang="en-US"/>
        </a:p>
      </dgm:t>
    </dgm:pt>
    <dgm:pt modelId="{B08F71B9-E68C-40D1-8CF6-F230F30BCFF8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Challenges you will likely face</a:t>
          </a:r>
        </a:p>
      </dgm:t>
    </dgm:pt>
    <dgm:pt modelId="{95FDE9A8-14E6-4EFC-843A-A8D81CC5FF38}" type="parTrans" cxnId="{D66AE47F-91BB-4DDD-909C-0C601A123701}">
      <dgm:prSet/>
      <dgm:spPr/>
      <dgm:t>
        <a:bodyPr/>
        <a:lstStyle/>
        <a:p>
          <a:endParaRPr lang="en-US"/>
        </a:p>
      </dgm:t>
    </dgm:pt>
    <dgm:pt modelId="{0D4C578C-D52B-49AC-9849-4C0BB334327A}" type="sibTrans" cxnId="{D66AE47F-91BB-4DDD-909C-0C601A123701}">
      <dgm:prSet/>
      <dgm:spPr/>
      <dgm:t>
        <a:bodyPr/>
        <a:lstStyle/>
        <a:p>
          <a:endParaRPr lang="en-US"/>
        </a:p>
      </dgm:t>
    </dgm:pt>
    <dgm:pt modelId="{BA8621F0-9010-4B43-A84B-5815D085D9C2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Properties of the product</a:t>
          </a:r>
        </a:p>
      </dgm:t>
    </dgm:pt>
    <dgm:pt modelId="{DCE553B1-46A2-441D-AAE5-942E2008B2BD}" type="parTrans" cxnId="{A942C2E2-4ED1-4010-A905-889252EAEF93}">
      <dgm:prSet/>
      <dgm:spPr/>
      <dgm:t>
        <a:bodyPr/>
        <a:lstStyle/>
        <a:p>
          <a:endParaRPr lang="en-US"/>
        </a:p>
      </dgm:t>
    </dgm:pt>
    <dgm:pt modelId="{C74B988D-EB47-487D-AAD2-FEDDF5EB9C0B}" type="sibTrans" cxnId="{A942C2E2-4ED1-4010-A905-889252EAEF93}">
      <dgm:prSet/>
      <dgm:spPr/>
      <dgm:t>
        <a:bodyPr/>
        <a:lstStyle/>
        <a:p>
          <a:endParaRPr lang="en-US"/>
        </a:p>
      </dgm:t>
    </dgm:pt>
    <dgm:pt modelId="{5A1AF4F4-1E38-42E5-AFCA-539C11E10CB1}">
      <dgm:prSet phldrT="[Text]"/>
      <dgm:spPr/>
      <dgm:t>
        <a:bodyPr/>
        <a:lstStyle/>
        <a:p>
          <a:r>
            <a:rPr lang="en-US" dirty="0"/>
            <a:t>Market tolerance for changes in properties</a:t>
          </a:r>
        </a:p>
      </dgm:t>
    </dgm:pt>
    <dgm:pt modelId="{B566B954-CE4A-461D-94CA-69A6B0EC0BC9}" type="parTrans" cxnId="{D1B96BE6-F4F2-4110-9F8A-5499A909E9EA}">
      <dgm:prSet/>
      <dgm:spPr/>
      <dgm:t>
        <a:bodyPr/>
        <a:lstStyle/>
        <a:p>
          <a:endParaRPr lang="en-US"/>
        </a:p>
      </dgm:t>
    </dgm:pt>
    <dgm:pt modelId="{A2C1284F-DD40-4145-9725-51DED57BC8F8}" type="sibTrans" cxnId="{D1B96BE6-F4F2-4110-9F8A-5499A909E9EA}">
      <dgm:prSet/>
      <dgm:spPr/>
      <dgm:t>
        <a:bodyPr/>
        <a:lstStyle/>
        <a:p>
          <a:endParaRPr lang="en-US"/>
        </a:p>
      </dgm:t>
    </dgm:pt>
    <dgm:pt modelId="{509CF03A-5FFE-40F9-BFE4-C05BD315B567}" type="pres">
      <dgm:prSet presAssocID="{B2BF2DE6-8892-45AA-9CFB-681827BE527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5602A2-A0EC-4937-AFA3-B80EDE259CD6}" type="pres">
      <dgm:prSet presAssocID="{128070C1-54C9-4B2F-A727-CFB966AE8997}" presName="centerShape" presStyleLbl="node0" presStyleIdx="0" presStyleCnt="1"/>
      <dgm:spPr/>
    </dgm:pt>
    <dgm:pt modelId="{C208FD99-8B5D-42B6-95E5-F240811E0DEE}" type="pres">
      <dgm:prSet presAssocID="{ED2A3E10-CCE4-467F-B422-8F2F5CE422AB}" presName="parTrans" presStyleLbl="bgSibTrans2D1" presStyleIdx="0" presStyleCnt="5"/>
      <dgm:spPr/>
    </dgm:pt>
    <dgm:pt modelId="{ECF56E66-18C4-4AFB-8D9E-7ABB67E528A7}" type="pres">
      <dgm:prSet presAssocID="{A3E14848-415E-48A8-B5B9-05DE3DA5B49A}" presName="node" presStyleLbl="node1" presStyleIdx="0" presStyleCnt="5">
        <dgm:presLayoutVars>
          <dgm:bulletEnabled val="1"/>
        </dgm:presLayoutVars>
      </dgm:prSet>
      <dgm:spPr/>
    </dgm:pt>
    <dgm:pt modelId="{D771E160-C9FB-4782-9272-6BCC3C97D105}" type="pres">
      <dgm:prSet presAssocID="{9DAE77DA-83D0-4685-996E-1DC41473267E}" presName="parTrans" presStyleLbl="bgSibTrans2D1" presStyleIdx="1" presStyleCnt="5"/>
      <dgm:spPr/>
    </dgm:pt>
    <dgm:pt modelId="{8C8A5386-23DA-4B79-ABA3-D1C450A81F17}" type="pres">
      <dgm:prSet presAssocID="{6C466BA4-88EC-4D3D-A3A4-9B85F11F4B2F}" presName="node" presStyleLbl="node1" presStyleIdx="1" presStyleCnt="5">
        <dgm:presLayoutVars>
          <dgm:bulletEnabled val="1"/>
        </dgm:presLayoutVars>
      </dgm:prSet>
      <dgm:spPr/>
    </dgm:pt>
    <dgm:pt modelId="{C78C91BE-808D-4831-8CE3-C8AC7AC67169}" type="pres">
      <dgm:prSet presAssocID="{95FDE9A8-14E6-4EFC-843A-A8D81CC5FF38}" presName="parTrans" presStyleLbl="bgSibTrans2D1" presStyleIdx="2" presStyleCnt="5"/>
      <dgm:spPr/>
    </dgm:pt>
    <dgm:pt modelId="{2B22667D-1365-4B84-B5EF-2997D9D68F06}" type="pres">
      <dgm:prSet presAssocID="{B08F71B9-E68C-40D1-8CF6-F230F30BCFF8}" presName="node" presStyleLbl="node1" presStyleIdx="2" presStyleCnt="5">
        <dgm:presLayoutVars>
          <dgm:bulletEnabled val="1"/>
        </dgm:presLayoutVars>
      </dgm:prSet>
      <dgm:spPr/>
    </dgm:pt>
    <dgm:pt modelId="{C2991CBF-0F19-4D14-B271-975568FE410D}" type="pres">
      <dgm:prSet presAssocID="{DCE553B1-46A2-441D-AAE5-942E2008B2BD}" presName="parTrans" presStyleLbl="bgSibTrans2D1" presStyleIdx="3" presStyleCnt="5"/>
      <dgm:spPr/>
    </dgm:pt>
    <dgm:pt modelId="{2D58BBAD-AE14-4946-A40D-EC2BAAC75EAC}" type="pres">
      <dgm:prSet presAssocID="{BA8621F0-9010-4B43-A84B-5815D085D9C2}" presName="node" presStyleLbl="node1" presStyleIdx="3" presStyleCnt="5">
        <dgm:presLayoutVars>
          <dgm:bulletEnabled val="1"/>
        </dgm:presLayoutVars>
      </dgm:prSet>
      <dgm:spPr/>
    </dgm:pt>
    <dgm:pt modelId="{A449D421-6ED6-4C43-B412-70CE3835C987}" type="pres">
      <dgm:prSet presAssocID="{B566B954-CE4A-461D-94CA-69A6B0EC0BC9}" presName="parTrans" presStyleLbl="bgSibTrans2D1" presStyleIdx="4" presStyleCnt="5"/>
      <dgm:spPr/>
    </dgm:pt>
    <dgm:pt modelId="{783B6E87-BFB8-4974-818F-EEB95FB2BA65}" type="pres">
      <dgm:prSet presAssocID="{5A1AF4F4-1E38-42E5-AFCA-539C11E10CB1}" presName="node" presStyleLbl="node1" presStyleIdx="4" presStyleCnt="5">
        <dgm:presLayoutVars>
          <dgm:bulletEnabled val="1"/>
        </dgm:presLayoutVars>
      </dgm:prSet>
      <dgm:spPr/>
    </dgm:pt>
  </dgm:ptLst>
  <dgm:cxnLst>
    <dgm:cxn modelId="{71FD2B19-AB13-4A9E-9CFD-0497907326B4}" type="presOf" srcId="{B08F71B9-E68C-40D1-8CF6-F230F30BCFF8}" destId="{2B22667D-1365-4B84-B5EF-2997D9D68F06}" srcOrd="0" destOrd="0" presId="urn:microsoft.com/office/officeart/2005/8/layout/radial4"/>
    <dgm:cxn modelId="{4C583165-4149-43CE-B52B-9B8CAAE517FC}" type="presOf" srcId="{DCE553B1-46A2-441D-AAE5-942E2008B2BD}" destId="{C2991CBF-0F19-4D14-B271-975568FE410D}" srcOrd="0" destOrd="0" presId="urn:microsoft.com/office/officeart/2005/8/layout/radial4"/>
    <dgm:cxn modelId="{396FE445-FA7C-43DD-9F6A-8248AEE1D8D1}" srcId="{128070C1-54C9-4B2F-A727-CFB966AE8997}" destId="{A3E14848-415E-48A8-B5B9-05DE3DA5B49A}" srcOrd="0" destOrd="0" parTransId="{ED2A3E10-CCE4-467F-B422-8F2F5CE422AB}" sibTransId="{6C8C85F4-BB72-4F1E-9914-8F3C1A03662B}"/>
    <dgm:cxn modelId="{D66AE47F-91BB-4DDD-909C-0C601A123701}" srcId="{128070C1-54C9-4B2F-A727-CFB966AE8997}" destId="{B08F71B9-E68C-40D1-8CF6-F230F30BCFF8}" srcOrd="2" destOrd="0" parTransId="{95FDE9A8-14E6-4EFC-843A-A8D81CC5FF38}" sibTransId="{0D4C578C-D52B-49AC-9849-4C0BB334327A}"/>
    <dgm:cxn modelId="{740E088D-20D9-47D5-86CF-C4A23B5F9B43}" type="presOf" srcId="{ED2A3E10-CCE4-467F-B422-8F2F5CE422AB}" destId="{C208FD99-8B5D-42B6-95E5-F240811E0DEE}" srcOrd="0" destOrd="0" presId="urn:microsoft.com/office/officeart/2005/8/layout/radial4"/>
    <dgm:cxn modelId="{26A8E08D-E1A1-4E9B-A139-4E6282836A8D}" srcId="{B2BF2DE6-8892-45AA-9CFB-681827BE5279}" destId="{128070C1-54C9-4B2F-A727-CFB966AE8997}" srcOrd="0" destOrd="0" parTransId="{F9307FB9-B2A7-418B-A21C-6C7A36C88F83}" sibTransId="{DB2EC141-5D8B-4F50-B62C-93A9FE7E346E}"/>
    <dgm:cxn modelId="{DF168F8F-95B1-46BD-905E-3A5F59EAAB4B}" type="presOf" srcId="{95FDE9A8-14E6-4EFC-843A-A8D81CC5FF38}" destId="{C78C91BE-808D-4831-8CE3-C8AC7AC67169}" srcOrd="0" destOrd="0" presId="urn:microsoft.com/office/officeart/2005/8/layout/radial4"/>
    <dgm:cxn modelId="{C0858496-5C63-42AD-B69A-CA3240E40D6F}" type="presOf" srcId="{9DAE77DA-83D0-4685-996E-1DC41473267E}" destId="{D771E160-C9FB-4782-9272-6BCC3C97D105}" srcOrd="0" destOrd="0" presId="urn:microsoft.com/office/officeart/2005/8/layout/radial4"/>
    <dgm:cxn modelId="{A46D95AB-CDA7-4739-A029-78560A03CD95}" type="presOf" srcId="{128070C1-54C9-4B2F-A727-CFB966AE8997}" destId="{C45602A2-A0EC-4937-AFA3-B80EDE259CD6}" srcOrd="0" destOrd="0" presId="urn:microsoft.com/office/officeart/2005/8/layout/radial4"/>
    <dgm:cxn modelId="{86EF40B3-16C2-4571-8064-410D6CD2A6CA}" type="presOf" srcId="{5A1AF4F4-1E38-42E5-AFCA-539C11E10CB1}" destId="{783B6E87-BFB8-4974-818F-EEB95FB2BA65}" srcOrd="0" destOrd="0" presId="urn:microsoft.com/office/officeart/2005/8/layout/radial4"/>
    <dgm:cxn modelId="{54EBB8B5-E2C2-4407-A8EA-AAC305915A9D}" type="presOf" srcId="{6C466BA4-88EC-4D3D-A3A4-9B85F11F4B2F}" destId="{8C8A5386-23DA-4B79-ABA3-D1C450A81F17}" srcOrd="0" destOrd="0" presId="urn:microsoft.com/office/officeart/2005/8/layout/radial4"/>
    <dgm:cxn modelId="{87F06AD6-B296-46E7-BB0C-EA61A82C96A7}" type="presOf" srcId="{BA8621F0-9010-4B43-A84B-5815D085D9C2}" destId="{2D58BBAD-AE14-4946-A40D-EC2BAAC75EAC}" srcOrd="0" destOrd="0" presId="urn:microsoft.com/office/officeart/2005/8/layout/radial4"/>
    <dgm:cxn modelId="{E92A20DB-AEFB-472B-8F02-8F9A2FD22649}" type="presOf" srcId="{A3E14848-415E-48A8-B5B9-05DE3DA5B49A}" destId="{ECF56E66-18C4-4AFB-8D9E-7ABB67E528A7}" srcOrd="0" destOrd="0" presId="urn:microsoft.com/office/officeart/2005/8/layout/radial4"/>
    <dgm:cxn modelId="{A942C2E2-4ED1-4010-A905-889252EAEF93}" srcId="{128070C1-54C9-4B2F-A727-CFB966AE8997}" destId="{BA8621F0-9010-4B43-A84B-5815D085D9C2}" srcOrd="3" destOrd="0" parTransId="{DCE553B1-46A2-441D-AAE5-942E2008B2BD}" sibTransId="{C74B988D-EB47-487D-AAD2-FEDDF5EB9C0B}"/>
    <dgm:cxn modelId="{D1B96BE6-F4F2-4110-9F8A-5499A909E9EA}" srcId="{128070C1-54C9-4B2F-A727-CFB966AE8997}" destId="{5A1AF4F4-1E38-42E5-AFCA-539C11E10CB1}" srcOrd="4" destOrd="0" parTransId="{B566B954-CE4A-461D-94CA-69A6B0EC0BC9}" sibTransId="{A2C1284F-DD40-4145-9725-51DED57BC8F8}"/>
    <dgm:cxn modelId="{12AD13E7-C419-4CAC-8B10-CFBE488707C0}" srcId="{128070C1-54C9-4B2F-A727-CFB966AE8997}" destId="{6C466BA4-88EC-4D3D-A3A4-9B85F11F4B2F}" srcOrd="1" destOrd="0" parTransId="{9DAE77DA-83D0-4685-996E-1DC41473267E}" sibTransId="{EA9E7514-9101-42B4-99AF-42499BEC741C}"/>
    <dgm:cxn modelId="{996D42F5-4377-461B-872A-2EB920E26FBE}" type="presOf" srcId="{B566B954-CE4A-461D-94CA-69A6B0EC0BC9}" destId="{A449D421-6ED6-4C43-B412-70CE3835C987}" srcOrd="0" destOrd="0" presId="urn:microsoft.com/office/officeart/2005/8/layout/radial4"/>
    <dgm:cxn modelId="{E3C6C0FF-2024-4716-9A0D-6BCB1638B867}" type="presOf" srcId="{B2BF2DE6-8892-45AA-9CFB-681827BE5279}" destId="{509CF03A-5FFE-40F9-BFE4-C05BD315B567}" srcOrd="0" destOrd="0" presId="urn:microsoft.com/office/officeart/2005/8/layout/radial4"/>
    <dgm:cxn modelId="{094DF303-2A92-434E-A960-5013574178AB}" type="presParOf" srcId="{509CF03A-5FFE-40F9-BFE4-C05BD315B567}" destId="{C45602A2-A0EC-4937-AFA3-B80EDE259CD6}" srcOrd="0" destOrd="0" presId="urn:microsoft.com/office/officeart/2005/8/layout/radial4"/>
    <dgm:cxn modelId="{DF89AAA2-F0F1-4274-9BD6-F8E27E70931C}" type="presParOf" srcId="{509CF03A-5FFE-40F9-BFE4-C05BD315B567}" destId="{C208FD99-8B5D-42B6-95E5-F240811E0DEE}" srcOrd="1" destOrd="0" presId="urn:microsoft.com/office/officeart/2005/8/layout/radial4"/>
    <dgm:cxn modelId="{666799CC-43CF-49A4-B851-516B85C4A067}" type="presParOf" srcId="{509CF03A-5FFE-40F9-BFE4-C05BD315B567}" destId="{ECF56E66-18C4-4AFB-8D9E-7ABB67E528A7}" srcOrd="2" destOrd="0" presId="urn:microsoft.com/office/officeart/2005/8/layout/radial4"/>
    <dgm:cxn modelId="{9C7AB970-E070-420B-9433-4D0CD1657B34}" type="presParOf" srcId="{509CF03A-5FFE-40F9-BFE4-C05BD315B567}" destId="{D771E160-C9FB-4782-9272-6BCC3C97D105}" srcOrd="3" destOrd="0" presId="urn:microsoft.com/office/officeart/2005/8/layout/radial4"/>
    <dgm:cxn modelId="{034182F3-1D56-44C7-B639-91E28A570868}" type="presParOf" srcId="{509CF03A-5FFE-40F9-BFE4-C05BD315B567}" destId="{8C8A5386-23DA-4B79-ABA3-D1C450A81F17}" srcOrd="4" destOrd="0" presId="urn:microsoft.com/office/officeart/2005/8/layout/radial4"/>
    <dgm:cxn modelId="{63801627-4B21-4B75-9844-58AE4CF51D34}" type="presParOf" srcId="{509CF03A-5FFE-40F9-BFE4-C05BD315B567}" destId="{C78C91BE-808D-4831-8CE3-C8AC7AC67169}" srcOrd="5" destOrd="0" presId="urn:microsoft.com/office/officeart/2005/8/layout/radial4"/>
    <dgm:cxn modelId="{39D04076-E67B-4843-8474-D36FF27E9884}" type="presParOf" srcId="{509CF03A-5FFE-40F9-BFE4-C05BD315B567}" destId="{2B22667D-1365-4B84-B5EF-2997D9D68F06}" srcOrd="6" destOrd="0" presId="urn:microsoft.com/office/officeart/2005/8/layout/radial4"/>
    <dgm:cxn modelId="{5D87897F-ACA6-4DA1-94C9-2EC05BB1E793}" type="presParOf" srcId="{509CF03A-5FFE-40F9-BFE4-C05BD315B567}" destId="{C2991CBF-0F19-4D14-B271-975568FE410D}" srcOrd="7" destOrd="0" presId="urn:microsoft.com/office/officeart/2005/8/layout/radial4"/>
    <dgm:cxn modelId="{2EB6E497-1957-412C-BC00-AE2A8F5CEE32}" type="presParOf" srcId="{509CF03A-5FFE-40F9-BFE4-C05BD315B567}" destId="{2D58BBAD-AE14-4946-A40D-EC2BAAC75EAC}" srcOrd="8" destOrd="0" presId="urn:microsoft.com/office/officeart/2005/8/layout/radial4"/>
    <dgm:cxn modelId="{166D7F22-8D1D-4FA6-AA0A-BA4D0B7B8D5D}" type="presParOf" srcId="{509CF03A-5FFE-40F9-BFE4-C05BD315B567}" destId="{A449D421-6ED6-4C43-B412-70CE3835C987}" srcOrd="9" destOrd="0" presId="urn:microsoft.com/office/officeart/2005/8/layout/radial4"/>
    <dgm:cxn modelId="{2079EC08-6401-4DEF-8DE6-891296753A3D}" type="presParOf" srcId="{509CF03A-5FFE-40F9-BFE4-C05BD315B567}" destId="{783B6E87-BFB8-4974-818F-EEB95FB2BA6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602A2-A0EC-4937-AFA3-B80EDE259CD6}">
      <dsp:nvSpPr>
        <dsp:cNvPr id="0" name=""/>
        <dsp:cNvSpPr/>
      </dsp:nvSpPr>
      <dsp:spPr>
        <a:xfrm>
          <a:off x="2778612" y="2636207"/>
          <a:ext cx="1925678" cy="1925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Product intuition and experience</a:t>
          </a:r>
        </a:p>
      </dsp:txBody>
      <dsp:txXfrm>
        <a:off x="3060621" y="2918216"/>
        <a:ext cx="1361660" cy="1361660"/>
      </dsp:txXfrm>
    </dsp:sp>
    <dsp:sp modelId="{C208FD99-8B5D-42B6-95E5-F240811E0DEE}">
      <dsp:nvSpPr>
        <dsp:cNvPr id="0" name=""/>
        <dsp:cNvSpPr/>
      </dsp:nvSpPr>
      <dsp:spPr>
        <a:xfrm rot="10800000">
          <a:off x="915270" y="3324637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56E66-18C4-4AFB-8D9E-7ABB67E528A7}">
      <dsp:nvSpPr>
        <dsp:cNvPr id="0" name=""/>
        <dsp:cNvSpPr/>
      </dsp:nvSpPr>
      <dsp:spPr>
        <a:xfrm>
          <a:off x="572" y="2867288"/>
          <a:ext cx="1829394" cy="1463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Properties of the feed material</a:t>
          </a:r>
        </a:p>
      </dsp:txBody>
      <dsp:txXfrm>
        <a:off x="43437" y="2910153"/>
        <a:ext cx="1743664" cy="1377785"/>
      </dsp:txXfrm>
    </dsp:sp>
    <dsp:sp modelId="{D771E160-C9FB-4782-9272-6BCC3C97D105}">
      <dsp:nvSpPr>
        <dsp:cNvPr id="0" name=""/>
        <dsp:cNvSpPr/>
      </dsp:nvSpPr>
      <dsp:spPr>
        <a:xfrm rot="13500000">
          <a:off x="1485167" y="1948782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A5386-23DA-4B79-ABA3-D1C450A81F17}">
      <dsp:nvSpPr>
        <dsp:cNvPr id="0" name=""/>
        <dsp:cNvSpPr/>
      </dsp:nvSpPr>
      <dsp:spPr>
        <a:xfrm>
          <a:off x="828342" y="868876"/>
          <a:ext cx="1829394" cy="1463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Behavior of the feed material</a:t>
          </a:r>
        </a:p>
      </dsp:txBody>
      <dsp:txXfrm>
        <a:off x="871207" y="911741"/>
        <a:ext cx="1743664" cy="1377785"/>
      </dsp:txXfrm>
    </dsp:sp>
    <dsp:sp modelId="{C78C91BE-808D-4831-8CE3-C8AC7AC67169}">
      <dsp:nvSpPr>
        <dsp:cNvPr id="0" name=""/>
        <dsp:cNvSpPr/>
      </dsp:nvSpPr>
      <dsp:spPr>
        <a:xfrm rot="16200000">
          <a:off x="2861022" y="1378885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2667D-1365-4B84-B5EF-2997D9D68F06}">
      <dsp:nvSpPr>
        <dsp:cNvPr id="0" name=""/>
        <dsp:cNvSpPr/>
      </dsp:nvSpPr>
      <dsp:spPr>
        <a:xfrm>
          <a:off x="2826754" y="41107"/>
          <a:ext cx="1829394" cy="1463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Challenges you will likely face</a:t>
          </a:r>
        </a:p>
      </dsp:txBody>
      <dsp:txXfrm>
        <a:off x="2869619" y="83972"/>
        <a:ext cx="1743664" cy="1377785"/>
      </dsp:txXfrm>
    </dsp:sp>
    <dsp:sp modelId="{C2991CBF-0F19-4D14-B271-975568FE410D}">
      <dsp:nvSpPr>
        <dsp:cNvPr id="0" name=""/>
        <dsp:cNvSpPr/>
      </dsp:nvSpPr>
      <dsp:spPr>
        <a:xfrm rot="18900000">
          <a:off x="4236877" y="1948782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8BBAD-AE14-4946-A40D-EC2BAAC75EAC}">
      <dsp:nvSpPr>
        <dsp:cNvPr id="0" name=""/>
        <dsp:cNvSpPr/>
      </dsp:nvSpPr>
      <dsp:spPr>
        <a:xfrm>
          <a:off x="4825166" y="868876"/>
          <a:ext cx="1829394" cy="1463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cs typeface="Calibri Light"/>
            </a:rPr>
            <a:t>Desired properties </a:t>
          </a:r>
          <a:r>
            <a:rPr lang="en-US" sz="2300" kern="1200" dirty="0"/>
            <a:t>of the product</a:t>
          </a:r>
        </a:p>
      </dsp:txBody>
      <dsp:txXfrm>
        <a:off x="4868031" y="911741"/>
        <a:ext cx="1743664" cy="1377785"/>
      </dsp:txXfrm>
    </dsp:sp>
    <dsp:sp modelId="{A449D421-6ED6-4C43-B412-70CE3835C987}">
      <dsp:nvSpPr>
        <dsp:cNvPr id="0" name=""/>
        <dsp:cNvSpPr/>
      </dsp:nvSpPr>
      <dsp:spPr>
        <a:xfrm>
          <a:off x="4806775" y="3324637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B6E87-BFB8-4974-818F-EEB95FB2BA65}">
      <dsp:nvSpPr>
        <dsp:cNvPr id="0" name=""/>
        <dsp:cNvSpPr/>
      </dsp:nvSpPr>
      <dsp:spPr>
        <a:xfrm>
          <a:off x="5652936" y="2867288"/>
          <a:ext cx="1829394" cy="1463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Market tolerance for changes in properties</a:t>
          </a:r>
        </a:p>
      </dsp:txBody>
      <dsp:txXfrm>
        <a:off x="5695801" y="2910153"/>
        <a:ext cx="1743664" cy="1377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602A2-A0EC-4937-AFA3-B80EDE259CD6}">
      <dsp:nvSpPr>
        <dsp:cNvPr id="0" name=""/>
        <dsp:cNvSpPr/>
      </dsp:nvSpPr>
      <dsp:spPr>
        <a:xfrm>
          <a:off x="2778612" y="2636207"/>
          <a:ext cx="1925678" cy="1925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Product intuition and experience</a:t>
          </a:r>
        </a:p>
      </dsp:txBody>
      <dsp:txXfrm>
        <a:off x="3060621" y="2918216"/>
        <a:ext cx="1361660" cy="1361660"/>
      </dsp:txXfrm>
    </dsp:sp>
    <dsp:sp modelId="{C208FD99-8B5D-42B6-95E5-F240811E0DEE}">
      <dsp:nvSpPr>
        <dsp:cNvPr id="0" name=""/>
        <dsp:cNvSpPr/>
      </dsp:nvSpPr>
      <dsp:spPr>
        <a:xfrm rot="10800000">
          <a:off x="915270" y="3324637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56E66-18C4-4AFB-8D9E-7ABB67E528A7}">
      <dsp:nvSpPr>
        <dsp:cNvPr id="0" name=""/>
        <dsp:cNvSpPr/>
      </dsp:nvSpPr>
      <dsp:spPr>
        <a:xfrm>
          <a:off x="572" y="2867288"/>
          <a:ext cx="1829394" cy="1463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Properties of the feed material</a:t>
          </a:r>
        </a:p>
      </dsp:txBody>
      <dsp:txXfrm>
        <a:off x="43437" y="2910153"/>
        <a:ext cx="1743664" cy="1377785"/>
      </dsp:txXfrm>
    </dsp:sp>
    <dsp:sp modelId="{D771E160-C9FB-4782-9272-6BCC3C97D105}">
      <dsp:nvSpPr>
        <dsp:cNvPr id="0" name=""/>
        <dsp:cNvSpPr/>
      </dsp:nvSpPr>
      <dsp:spPr>
        <a:xfrm rot="13500000">
          <a:off x="1485167" y="1948782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A5386-23DA-4B79-ABA3-D1C450A81F17}">
      <dsp:nvSpPr>
        <dsp:cNvPr id="0" name=""/>
        <dsp:cNvSpPr/>
      </dsp:nvSpPr>
      <dsp:spPr>
        <a:xfrm>
          <a:off x="828342" y="868876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Behavior of the feed material</a:t>
          </a:r>
        </a:p>
      </dsp:txBody>
      <dsp:txXfrm>
        <a:off x="871207" y="911741"/>
        <a:ext cx="1743664" cy="1377785"/>
      </dsp:txXfrm>
    </dsp:sp>
    <dsp:sp modelId="{C78C91BE-808D-4831-8CE3-C8AC7AC67169}">
      <dsp:nvSpPr>
        <dsp:cNvPr id="0" name=""/>
        <dsp:cNvSpPr/>
      </dsp:nvSpPr>
      <dsp:spPr>
        <a:xfrm rot="16200000">
          <a:off x="2861022" y="1378885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2667D-1365-4B84-B5EF-2997D9D68F06}">
      <dsp:nvSpPr>
        <dsp:cNvPr id="0" name=""/>
        <dsp:cNvSpPr/>
      </dsp:nvSpPr>
      <dsp:spPr>
        <a:xfrm>
          <a:off x="2826754" y="41107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Challenges you will likely face</a:t>
          </a:r>
        </a:p>
      </dsp:txBody>
      <dsp:txXfrm>
        <a:off x="2869619" y="83972"/>
        <a:ext cx="1743664" cy="1377785"/>
      </dsp:txXfrm>
    </dsp:sp>
    <dsp:sp modelId="{C2991CBF-0F19-4D14-B271-975568FE410D}">
      <dsp:nvSpPr>
        <dsp:cNvPr id="0" name=""/>
        <dsp:cNvSpPr/>
      </dsp:nvSpPr>
      <dsp:spPr>
        <a:xfrm rot="18900000">
          <a:off x="4236877" y="1948782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8BBAD-AE14-4946-A40D-EC2BAAC75EAC}">
      <dsp:nvSpPr>
        <dsp:cNvPr id="0" name=""/>
        <dsp:cNvSpPr/>
      </dsp:nvSpPr>
      <dsp:spPr>
        <a:xfrm>
          <a:off x="4825166" y="868876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Properties of the product</a:t>
          </a:r>
        </a:p>
      </dsp:txBody>
      <dsp:txXfrm>
        <a:off x="4868031" y="911741"/>
        <a:ext cx="1743664" cy="1377785"/>
      </dsp:txXfrm>
    </dsp:sp>
    <dsp:sp modelId="{A449D421-6ED6-4C43-B412-70CE3835C987}">
      <dsp:nvSpPr>
        <dsp:cNvPr id="0" name=""/>
        <dsp:cNvSpPr/>
      </dsp:nvSpPr>
      <dsp:spPr>
        <a:xfrm>
          <a:off x="4806775" y="3324637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B6E87-BFB8-4974-818F-EEB95FB2BA65}">
      <dsp:nvSpPr>
        <dsp:cNvPr id="0" name=""/>
        <dsp:cNvSpPr/>
      </dsp:nvSpPr>
      <dsp:spPr>
        <a:xfrm>
          <a:off x="5652936" y="2867288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Market tolerance for changes in properties</a:t>
          </a:r>
        </a:p>
      </dsp:txBody>
      <dsp:txXfrm>
        <a:off x="5695801" y="2910153"/>
        <a:ext cx="1743664" cy="1377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602A2-A0EC-4937-AFA3-B80EDE259CD6}">
      <dsp:nvSpPr>
        <dsp:cNvPr id="0" name=""/>
        <dsp:cNvSpPr/>
      </dsp:nvSpPr>
      <dsp:spPr>
        <a:xfrm>
          <a:off x="2778612" y="2636207"/>
          <a:ext cx="1925678" cy="1925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Product intuition and experience</a:t>
          </a:r>
        </a:p>
      </dsp:txBody>
      <dsp:txXfrm>
        <a:off x="3060621" y="2918216"/>
        <a:ext cx="1361660" cy="1361660"/>
      </dsp:txXfrm>
    </dsp:sp>
    <dsp:sp modelId="{C208FD99-8B5D-42B6-95E5-F240811E0DEE}">
      <dsp:nvSpPr>
        <dsp:cNvPr id="0" name=""/>
        <dsp:cNvSpPr/>
      </dsp:nvSpPr>
      <dsp:spPr>
        <a:xfrm rot="10800000">
          <a:off x="915270" y="3324637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56E66-18C4-4AFB-8D9E-7ABB67E528A7}">
      <dsp:nvSpPr>
        <dsp:cNvPr id="0" name=""/>
        <dsp:cNvSpPr/>
      </dsp:nvSpPr>
      <dsp:spPr>
        <a:xfrm>
          <a:off x="572" y="2867288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Properties of the feed material</a:t>
          </a:r>
        </a:p>
      </dsp:txBody>
      <dsp:txXfrm>
        <a:off x="43437" y="2910153"/>
        <a:ext cx="1743664" cy="1377785"/>
      </dsp:txXfrm>
    </dsp:sp>
    <dsp:sp modelId="{D771E160-C9FB-4782-9272-6BCC3C97D105}">
      <dsp:nvSpPr>
        <dsp:cNvPr id="0" name=""/>
        <dsp:cNvSpPr/>
      </dsp:nvSpPr>
      <dsp:spPr>
        <a:xfrm rot="13500000">
          <a:off x="1485167" y="1948782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A5386-23DA-4B79-ABA3-D1C450A81F17}">
      <dsp:nvSpPr>
        <dsp:cNvPr id="0" name=""/>
        <dsp:cNvSpPr/>
      </dsp:nvSpPr>
      <dsp:spPr>
        <a:xfrm>
          <a:off x="828342" y="868876"/>
          <a:ext cx="1829394" cy="1463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Behavior of the feed material</a:t>
          </a:r>
        </a:p>
      </dsp:txBody>
      <dsp:txXfrm>
        <a:off x="871207" y="911741"/>
        <a:ext cx="1743664" cy="1377785"/>
      </dsp:txXfrm>
    </dsp:sp>
    <dsp:sp modelId="{C78C91BE-808D-4831-8CE3-C8AC7AC67169}">
      <dsp:nvSpPr>
        <dsp:cNvPr id="0" name=""/>
        <dsp:cNvSpPr/>
      </dsp:nvSpPr>
      <dsp:spPr>
        <a:xfrm rot="16200000">
          <a:off x="2861022" y="1378885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2667D-1365-4B84-B5EF-2997D9D68F06}">
      <dsp:nvSpPr>
        <dsp:cNvPr id="0" name=""/>
        <dsp:cNvSpPr/>
      </dsp:nvSpPr>
      <dsp:spPr>
        <a:xfrm>
          <a:off x="2826754" y="41107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Challenges you will likely face</a:t>
          </a:r>
        </a:p>
      </dsp:txBody>
      <dsp:txXfrm>
        <a:off x="2869619" y="83972"/>
        <a:ext cx="1743664" cy="1377785"/>
      </dsp:txXfrm>
    </dsp:sp>
    <dsp:sp modelId="{C2991CBF-0F19-4D14-B271-975568FE410D}">
      <dsp:nvSpPr>
        <dsp:cNvPr id="0" name=""/>
        <dsp:cNvSpPr/>
      </dsp:nvSpPr>
      <dsp:spPr>
        <a:xfrm rot="18900000">
          <a:off x="4236877" y="1948782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8BBAD-AE14-4946-A40D-EC2BAAC75EAC}">
      <dsp:nvSpPr>
        <dsp:cNvPr id="0" name=""/>
        <dsp:cNvSpPr/>
      </dsp:nvSpPr>
      <dsp:spPr>
        <a:xfrm>
          <a:off x="4825166" y="868876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Properties of the product</a:t>
          </a:r>
        </a:p>
      </dsp:txBody>
      <dsp:txXfrm>
        <a:off x="4868031" y="911741"/>
        <a:ext cx="1743664" cy="1377785"/>
      </dsp:txXfrm>
    </dsp:sp>
    <dsp:sp modelId="{A449D421-6ED6-4C43-B412-70CE3835C987}">
      <dsp:nvSpPr>
        <dsp:cNvPr id="0" name=""/>
        <dsp:cNvSpPr/>
      </dsp:nvSpPr>
      <dsp:spPr>
        <a:xfrm>
          <a:off x="4806775" y="3324637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B6E87-BFB8-4974-818F-EEB95FB2BA65}">
      <dsp:nvSpPr>
        <dsp:cNvPr id="0" name=""/>
        <dsp:cNvSpPr/>
      </dsp:nvSpPr>
      <dsp:spPr>
        <a:xfrm>
          <a:off x="5652936" y="2867288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Market tolerance for changes in properties</a:t>
          </a:r>
        </a:p>
      </dsp:txBody>
      <dsp:txXfrm>
        <a:off x="5695801" y="2910153"/>
        <a:ext cx="1743664" cy="1377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602A2-A0EC-4937-AFA3-B80EDE259CD6}">
      <dsp:nvSpPr>
        <dsp:cNvPr id="0" name=""/>
        <dsp:cNvSpPr/>
      </dsp:nvSpPr>
      <dsp:spPr>
        <a:xfrm>
          <a:off x="2778612" y="2636207"/>
          <a:ext cx="1925678" cy="1925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Product intuition and experience</a:t>
          </a:r>
        </a:p>
      </dsp:txBody>
      <dsp:txXfrm>
        <a:off x="3060621" y="2918216"/>
        <a:ext cx="1361660" cy="1361660"/>
      </dsp:txXfrm>
    </dsp:sp>
    <dsp:sp modelId="{C208FD99-8B5D-42B6-95E5-F240811E0DEE}">
      <dsp:nvSpPr>
        <dsp:cNvPr id="0" name=""/>
        <dsp:cNvSpPr/>
      </dsp:nvSpPr>
      <dsp:spPr>
        <a:xfrm rot="10800000">
          <a:off x="915270" y="3324637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56E66-18C4-4AFB-8D9E-7ABB67E528A7}">
      <dsp:nvSpPr>
        <dsp:cNvPr id="0" name=""/>
        <dsp:cNvSpPr/>
      </dsp:nvSpPr>
      <dsp:spPr>
        <a:xfrm>
          <a:off x="572" y="2867288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Properties of the feed material</a:t>
          </a:r>
        </a:p>
      </dsp:txBody>
      <dsp:txXfrm>
        <a:off x="43437" y="2910153"/>
        <a:ext cx="1743664" cy="1377785"/>
      </dsp:txXfrm>
    </dsp:sp>
    <dsp:sp modelId="{D771E160-C9FB-4782-9272-6BCC3C97D105}">
      <dsp:nvSpPr>
        <dsp:cNvPr id="0" name=""/>
        <dsp:cNvSpPr/>
      </dsp:nvSpPr>
      <dsp:spPr>
        <a:xfrm rot="13500000">
          <a:off x="1485167" y="1948782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A5386-23DA-4B79-ABA3-D1C450A81F17}">
      <dsp:nvSpPr>
        <dsp:cNvPr id="0" name=""/>
        <dsp:cNvSpPr/>
      </dsp:nvSpPr>
      <dsp:spPr>
        <a:xfrm>
          <a:off x="828342" y="868876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Behavior of the feed material</a:t>
          </a:r>
        </a:p>
      </dsp:txBody>
      <dsp:txXfrm>
        <a:off x="871207" y="911741"/>
        <a:ext cx="1743664" cy="1377785"/>
      </dsp:txXfrm>
    </dsp:sp>
    <dsp:sp modelId="{C78C91BE-808D-4831-8CE3-C8AC7AC67169}">
      <dsp:nvSpPr>
        <dsp:cNvPr id="0" name=""/>
        <dsp:cNvSpPr/>
      </dsp:nvSpPr>
      <dsp:spPr>
        <a:xfrm rot="16200000">
          <a:off x="2861022" y="1378885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2667D-1365-4B84-B5EF-2997D9D68F06}">
      <dsp:nvSpPr>
        <dsp:cNvPr id="0" name=""/>
        <dsp:cNvSpPr/>
      </dsp:nvSpPr>
      <dsp:spPr>
        <a:xfrm>
          <a:off x="2826754" y="41107"/>
          <a:ext cx="1829394" cy="1463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Challenges you will likely face</a:t>
          </a:r>
        </a:p>
      </dsp:txBody>
      <dsp:txXfrm>
        <a:off x="2869619" y="83972"/>
        <a:ext cx="1743664" cy="1377785"/>
      </dsp:txXfrm>
    </dsp:sp>
    <dsp:sp modelId="{C2991CBF-0F19-4D14-B271-975568FE410D}">
      <dsp:nvSpPr>
        <dsp:cNvPr id="0" name=""/>
        <dsp:cNvSpPr/>
      </dsp:nvSpPr>
      <dsp:spPr>
        <a:xfrm rot="18900000">
          <a:off x="4236877" y="1948782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8BBAD-AE14-4946-A40D-EC2BAAC75EAC}">
      <dsp:nvSpPr>
        <dsp:cNvPr id="0" name=""/>
        <dsp:cNvSpPr/>
      </dsp:nvSpPr>
      <dsp:spPr>
        <a:xfrm>
          <a:off x="4825166" y="868876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Properties of the product</a:t>
          </a:r>
        </a:p>
      </dsp:txBody>
      <dsp:txXfrm>
        <a:off x="4868031" y="911741"/>
        <a:ext cx="1743664" cy="1377785"/>
      </dsp:txXfrm>
    </dsp:sp>
    <dsp:sp modelId="{A449D421-6ED6-4C43-B412-70CE3835C987}">
      <dsp:nvSpPr>
        <dsp:cNvPr id="0" name=""/>
        <dsp:cNvSpPr/>
      </dsp:nvSpPr>
      <dsp:spPr>
        <a:xfrm>
          <a:off x="4806775" y="3324637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B6E87-BFB8-4974-818F-EEB95FB2BA65}">
      <dsp:nvSpPr>
        <dsp:cNvPr id="0" name=""/>
        <dsp:cNvSpPr/>
      </dsp:nvSpPr>
      <dsp:spPr>
        <a:xfrm>
          <a:off x="5652936" y="2867288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Market tolerance for changes in properties</a:t>
          </a:r>
        </a:p>
      </dsp:txBody>
      <dsp:txXfrm>
        <a:off x="5695801" y="2910153"/>
        <a:ext cx="1743664" cy="1377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602A2-A0EC-4937-AFA3-B80EDE259CD6}">
      <dsp:nvSpPr>
        <dsp:cNvPr id="0" name=""/>
        <dsp:cNvSpPr/>
      </dsp:nvSpPr>
      <dsp:spPr>
        <a:xfrm>
          <a:off x="2778612" y="2636207"/>
          <a:ext cx="1925678" cy="1925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Product intuition and experience</a:t>
          </a:r>
        </a:p>
      </dsp:txBody>
      <dsp:txXfrm>
        <a:off x="3060621" y="2918216"/>
        <a:ext cx="1361660" cy="1361660"/>
      </dsp:txXfrm>
    </dsp:sp>
    <dsp:sp modelId="{C208FD99-8B5D-42B6-95E5-F240811E0DEE}">
      <dsp:nvSpPr>
        <dsp:cNvPr id="0" name=""/>
        <dsp:cNvSpPr/>
      </dsp:nvSpPr>
      <dsp:spPr>
        <a:xfrm rot="10800000">
          <a:off x="915270" y="3324637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56E66-18C4-4AFB-8D9E-7ABB67E528A7}">
      <dsp:nvSpPr>
        <dsp:cNvPr id="0" name=""/>
        <dsp:cNvSpPr/>
      </dsp:nvSpPr>
      <dsp:spPr>
        <a:xfrm>
          <a:off x="572" y="2867288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Properties of the feed material</a:t>
          </a:r>
        </a:p>
      </dsp:txBody>
      <dsp:txXfrm>
        <a:off x="43437" y="2910153"/>
        <a:ext cx="1743664" cy="1377785"/>
      </dsp:txXfrm>
    </dsp:sp>
    <dsp:sp modelId="{D771E160-C9FB-4782-9272-6BCC3C97D105}">
      <dsp:nvSpPr>
        <dsp:cNvPr id="0" name=""/>
        <dsp:cNvSpPr/>
      </dsp:nvSpPr>
      <dsp:spPr>
        <a:xfrm rot="13500000">
          <a:off x="1485167" y="1948782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A5386-23DA-4B79-ABA3-D1C450A81F17}">
      <dsp:nvSpPr>
        <dsp:cNvPr id="0" name=""/>
        <dsp:cNvSpPr/>
      </dsp:nvSpPr>
      <dsp:spPr>
        <a:xfrm>
          <a:off x="828342" y="868876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Behavior of the feed material</a:t>
          </a:r>
        </a:p>
      </dsp:txBody>
      <dsp:txXfrm>
        <a:off x="871207" y="911741"/>
        <a:ext cx="1743664" cy="1377785"/>
      </dsp:txXfrm>
    </dsp:sp>
    <dsp:sp modelId="{C78C91BE-808D-4831-8CE3-C8AC7AC67169}">
      <dsp:nvSpPr>
        <dsp:cNvPr id="0" name=""/>
        <dsp:cNvSpPr/>
      </dsp:nvSpPr>
      <dsp:spPr>
        <a:xfrm rot="16200000">
          <a:off x="2861022" y="1378885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2667D-1365-4B84-B5EF-2997D9D68F06}">
      <dsp:nvSpPr>
        <dsp:cNvPr id="0" name=""/>
        <dsp:cNvSpPr/>
      </dsp:nvSpPr>
      <dsp:spPr>
        <a:xfrm>
          <a:off x="2826754" y="41107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Challenges you will likely face</a:t>
          </a:r>
        </a:p>
      </dsp:txBody>
      <dsp:txXfrm>
        <a:off x="2869619" y="83972"/>
        <a:ext cx="1743664" cy="1377785"/>
      </dsp:txXfrm>
    </dsp:sp>
    <dsp:sp modelId="{C2991CBF-0F19-4D14-B271-975568FE410D}">
      <dsp:nvSpPr>
        <dsp:cNvPr id="0" name=""/>
        <dsp:cNvSpPr/>
      </dsp:nvSpPr>
      <dsp:spPr>
        <a:xfrm rot="18900000">
          <a:off x="4236877" y="1948782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8BBAD-AE14-4946-A40D-EC2BAAC75EAC}">
      <dsp:nvSpPr>
        <dsp:cNvPr id="0" name=""/>
        <dsp:cNvSpPr/>
      </dsp:nvSpPr>
      <dsp:spPr>
        <a:xfrm>
          <a:off x="4825166" y="868876"/>
          <a:ext cx="1829394" cy="1463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cs typeface="Calibri Light"/>
            </a:rPr>
            <a:t>Desired properties </a:t>
          </a:r>
          <a:r>
            <a:rPr lang="en-US" sz="2300" kern="1200" dirty="0"/>
            <a:t>of the product</a:t>
          </a:r>
        </a:p>
      </dsp:txBody>
      <dsp:txXfrm>
        <a:off x="4868031" y="911741"/>
        <a:ext cx="1743664" cy="1377785"/>
      </dsp:txXfrm>
    </dsp:sp>
    <dsp:sp modelId="{A449D421-6ED6-4C43-B412-70CE3835C987}">
      <dsp:nvSpPr>
        <dsp:cNvPr id="0" name=""/>
        <dsp:cNvSpPr/>
      </dsp:nvSpPr>
      <dsp:spPr>
        <a:xfrm>
          <a:off x="4806775" y="3324637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B6E87-BFB8-4974-818F-EEB95FB2BA65}">
      <dsp:nvSpPr>
        <dsp:cNvPr id="0" name=""/>
        <dsp:cNvSpPr/>
      </dsp:nvSpPr>
      <dsp:spPr>
        <a:xfrm>
          <a:off x="5652936" y="2867288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Market tolerance for changes in properties</a:t>
          </a:r>
        </a:p>
      </dsp:txBody>
      <dsp:txXfrm>
        <a:off x="5695801" y="2910153"/>
        <a:ext cx="1743664" cy="13777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602A2-A0EC-4937-AFA3-B80EDE259CD6}">
      <dsp:nvSpPr>
        <dsp:cNvPr id="0" name=""/>
        <dsp:cNvSpPr/>
      </dsp:nvSpPr>
      <dsp:spPr>
        <a:xfrm>
          <a:off x="2778612" y="2636207"/>
          <a:ext cx="1925678" cy="1925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Product intuition and experience</a:t>
          </a:r>
        </a:p>
      </dsp:txBody>
      <dsp:txXfrm>
        <a:off x="3060621" y="2918216"/>
        <a:ext cx="1361660" cy="1361660"/>
      </dsp:txXfrm>
    </dsp:sp>
    <dsp:sp modelId="{C208FD99-8B5D-42B6-95E5-F240811E0DEE}">
      <dsp:nvSpPr>
        <dsp:cNvPr id="0" name=""/>
        <dsp:cNvSpPr/>
      </dsp:nvSpPr>
      <dsp:spPr>
        <a:xfrm rot="10800000">
          <a:off x="915270" y="3324637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56E66-18C4-4AFB-8D9E-7ABB67E528A7}">
      <dsp:nvSpPr>
        <dsp:cNvPr id="0" name=""/>
        <dsp:cNvSpPr/>
      </dsp:nvSpPr>
      <dsp:spPr>
        <a:xfrm>
          <a:off x="572" y="2867288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Properties of the feed material</a:t>
          </a:r>
        </a:p>
      </dsp:txBody>
      <dsp:txXfrm>
        <a:off x="43437" y="2910153"/>
        <a:ext cx="1743664" cy="1377785"/>
      </dsp:txXfrm>
    </dsp:sp>
    <dsp:sp modelId="{D771E160-C9FB-4782-9272-6BCC3C97D105}">
      <dsp:nvSpPr>
        <dsp:cNvPr id="0" name=""/>
        <dsp:cNvSpPr/>
      </dsp:nvSpPr>
      <dsp:spPr>
        <a:xfrm rot="13500000">
          <a:off x="1485167" y="1948782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A5386-23DA-4B79-ABA3-D1C450A81F17}">
      <dsp:nvSpPr>
        <dsp:cNvPr id="0" name=""/>
        <dsp:cNvSpPr/>
      </dsp:nvSpPr>
      <dsp:spPr>
        <a:xfrm>
          <a:off x="828342" y="868876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Behavior of the feed material</a:t>
          </a:r>
        </a:p>
      </dsp:txBody>
      <dsp:txXfrm>
        <a:off x="871207" y="911741"/>
        <a:ext cx="1743664" cy="1377785"/>
      </dsp:txXfrm>
    </dsp:sp>
    <dsp:sp modelId="{C78C91BE-808D-4831-8CE3-C8AC7AC67169}">
      <dsp:nvSpPr>
        <dsp:cNvPr id="0" name=""/>
        <dsp:cNvSpPr/>
      </dsp:nvSpPr>
      <dsp:spPr>
        <a:xfrm rot="16200000">
          <a:off x="2861022" y="1378885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2667D-1365-4B84-B5EF-2997D9D68F06}">
      <dsp:nvSpPr>
        <dsp:cNvPr id="0" name=""/>
        <dsp:cNvSpPr/>
      </dsp:nvSpPr>
      <dsp:spPr>
        <a:xfrm>
          <a:off x="2826754" y="41107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Challenges you will likely face</a:t>
          </a:r>
        </a:p>
      </dsp:txBody>
      <dsp:txXfrm>
        <a:off x="2869619" y="83972"/>
        <a:ext cx="1743664" cy="1377785"/>
      </dsp:txXfrm>
    </dsp:sp>
    <dsp:sp modelId="{C2991CBF-0F19-4D14-B271-975568FE410D}">
      <dsp:nvSpPr>
        <dsp:cNvPr id="0" name=""/>
        <dsp:cNvSpPr/>
      </dsp:nvSpPr>
      <dsp:spPr>
        <a:xfrm rot="18900000">
          <a:off x="4236877" y="1948782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8BBAD-AE14-4946-A40D-EC2BAAC75EAC}">
      <dsp:nvSpPr>
        <dsp:cNvPr id="0" name=""/>
        <dsp:cNvSpPr/>
      </dsp:nvSpPr>
      <dsp:spPr>
        <a:xfrm>
          <a:off x="4825166" y="868876"/>
          <a:ext cx="1829394" cy="146351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Properties of the product</a:t>
          </a:r>
        </a:p>
      </dsp:txBody>
      <dsp:txXfrm>
        <a:off x="4868031" y="911741"/>
        <a:ext cx="1743664" cy="1377785"/>
      </dsp:txXfrm>
    </dsp:sp>
    <dsp:sp modelId="{A449D421-6ED6-4C43-B412-70CE3835C987}">
      <dsp:nvSpPr>
        <dsp:cNvPr id="0" name=""/>
        <dsp:cNvSpPr/>
      </dsp:nvSpPr>
      <dsp:spPr>
        <a:xfrm>
          <a:off x="4806775" y="3324637"/>
          <a:ext cx="1760858" cy="548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B6E87-BFB8-4974-818F-EEB95FB2BA65}">
      <dsp:nvSpPr>
        <dsp:cNvPr id="0" name=""/>
        <dsp:cNvSpPr/>
      </dsp:nvSpPr>
      <dsp:spPr>
        <a:xfrm>
          <a:off x="5652936" y="2867288"/>
          <a:ext cx="1829394" cy="1463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Market tolerance for changes in properties</a:t>
          </a:r>
        </a:p>
      </dsp:txBody>
      <dsp:txXfrm>
        <a:off x="5695801" y="2910153"/>
        <a:ext cx="1743664" cy="1377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63417-6BC8-4D56-845C-0D751FB203D0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65A48-3D04-4350-BABF-E89C4FED61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49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5B5D915-ED36-4B87-8F1C-21855B9E03A9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B345CF6-C636-4D20-AA63-B9820894B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0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Screening can be one of the most intimidating and challenging steps of the scale up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5CF6-C636-4D20-AA63-B9820894BD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6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is the first step towards articulating our intuition</a:t>
            </a:r>
          </a:p>
          <a:p>
            <a:r>
              <a:rPr lang="en-US" dirty="0">
                <a:cs typeface="Calibri"/>
              </a:rPr>
              <a:t>Now we need to apply our intuition to these five characteristics of your material</a:t>
            </a:r>
          </a:p>
          <a:p>
            <a:r>
              <a:rPr lang="en-US" dirty="0">
                <a:cs typeface="Calibri"/>
              </a:rPr>
              <a:t>To do this I like to always remember the giant cheeto!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5CF6-C636-4D20-AA63-B9820894BD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is the first step towards articulating our intuition</a:t>
            </a:r>
          </a:p>
          <a:p>
            <a:r>
              <a:rPr lang="en-US" dirty="0">
                <a:cs typeface="Calibri"/>
              </a:rPr>
              <a:t>Now we need to apply our intuition to these five characteristics of your material</a:t>
            </a:r>
          </a:p>
          <a:p>
            <a:r>
              <a:rPr lang="en-US" dirty="0">
                <a:cs typeface="Calibri"/>
              </a:rPr>
              <a:t>To do this I like to always remember the giant cheeto!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5CF6-C636-4D20-AA63-B9820894BD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5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 now we are going to continue to think about the properties of our feed material but we are going to apply our intuition and try to find all the Cheetos!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5CF6-C636-4D20-AA63-B9820894BD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36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Lots of cheetos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5CF6-C636-4D20-AA63-B9820894BD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8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With each technology we are considering we need to ask ourselves what challenges we are likely to face with our material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5CF6-C636-4D20-AA63-B9820894BD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55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5CF6-C636-4D20-AA63-B9820894BD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53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Be honest with yourself and your team about how much wiggle room you may or may not have in your product specs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5CF6-C636-4D20-AA63-B9820894BD3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9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D89E-A94C-45B1-AF74-60EB47C9CB8E}" type="datetime1">
              <a:rPr lang="en-US" smtClean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2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F849-63AB-4CB2-9FEC-133C15335A92}" type="datetime1">
              <a:rPr lang="en-US" smtClean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5A30-0066-417E-9D14-1C7FF887732B}" type="datetime1">
              <a:rPr lang="en-US" smtClean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44BC-74D1-4556-A91B-B7A18C8BABFC}" type="datetime1">
              <a:rPr lang="en-US" smtClean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3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C0CB-7E3F-49D8-B33F-1F9502FEE92C}" type="datetime1">
              <a:rPr lang="en-US" smtClean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2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75A-93FA-4394-B4AD-5C273158EE38}" type="datetime1">
              <a:rPr lang="en-US" smtClean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4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3E4E-9C01-40F8-8070-89DFCB1CBE0A}" type="datetime1">
              <a:rPr lang="en-US" smtClean="0"/>
              <a:t>4/13/2022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0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72D9-3F8F-415A-9C8A-0638F704C1C4}" type="datetime1">
              <a:rPr lang="en-US" smtClean="0"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5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3CBF-28D1-4AD6-BABC-B043B77EEDE1}" type="datetime1">
              <a:rPr lang="en-US" smtClean="0"/>
              <a:t>4/13/2022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0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6C5-02D4-47DB-9524-5A7954CBF25F}" type="datetime1">
              <a:rPr lang="en-US" smtClean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6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9ACA-DBCB-4F59-B511-CF8D6EC019F8}" type="datetime1">
              <a:rPr lang="en-US" smtClean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3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BC610-6BF8-484E-AD9B-2E5D6C3550EC}" type="datetime1">
              <a:rPr lang="en-US" smtClean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3779"/>
            <a:ext cx="12039600" cy="2144112"/>
          </a:xfrm>
          <a:solidFill>
            <a:srgbClr val="8C9EB6">
              <a:alpha val="0"/>
            </a:srgbClr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txBody>
          <a:bodyPr>
            <a:normAutofit fontScale="90000"/>
          </a:bodyPr>
          <a:lstStyle/>
          <a:p>
            <a:pPr algn="l"/>
            <a:r>
              <a:rPr lang="en-US" sz="49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 </a:t>
            </a:r>
            <a:r>
              <a:rPr lang="en-US" sz="5300" b="1" dirty="0">
                <a:solidFill>
                  <a:schemeClr val="bg1"/>
                </a:solidFill>
                <a:latin typeface="Trebuchet MS" panose="020B0603020202020204" pitchFamily="34" charset="0"/>
              </a:rPr>
              <a:t>Advanced</a:t>
            </a:r>
            <a:r>
              <a:rPr lang="en-US" sz="53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5300" b="1" dirty="0">
                <a:solidFill>
                  <a:schemeClr val="bg1"/>
                </a:solidFill>
                <a:latin typeface="Trebuchet MS" panose="020B0603020202020204" pitchFamily="34" charset="0"/>
              </a:rPr>
              <a:t>Spray-Drying </a:t>
            </a:r>
            <a:br>
              <a:rPr lang="en-US" sz="53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5300" b="1" dirty="0">
                <a:solidFill>
                  <a:schemeClr val="bg1"/>
                </a:solidFill>
                <a:latin typeface="Trebuchet MS" panose="020B0603020202020204" pitchFamily="34" charset="0"/>
              </a:rPr>
              <a:t>                       Technology for the DoD</a:t>
            </a:r>
            <a:br>
              <a:rPr lang="en-US" sz="49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US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4214" y="5777835"/>
            <a:ext cx="8984408" cy="919251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Steve Rowley, DSIAC Webinar, April 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B459F3-163B-4B9C-9EDB-4B879366D1D1}"/>
              </a:ext>
            </a:extLst>
          </p:cNvPr>
          <p:cNvSpPr txBox="1">
            <a:spLocks/>
          </p:cNvSpPr>
          <p:nvPr/>
        </p:nvSpPr>
        <p:spPr>
          <a:xfrm>
            <a:off x="3167912" y="1080165"/>
            <a:ext cx="8750710" cy="2144112"/>
          </a:xfrm>
          <a:prstGeom prst="rect">
            <a:avLst/>
          </a:prstGeom>
          <a:solidFill>
            <a:srgbClr val="8C9EB6">
              <a:alpha val="0"/>
            </a:srgbClr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b="1" dirty="0">
                <a:solidFill>
                  <a:schemeClr val="bg1"/>
                </a:solidFill>
                <a:latin typeface="Trebuchet MS" panose="020B0603020202020204" pitchFamily="34" charset="0"/>
              </a:rPr>
              <a:t>       </a:t>
            </a:r>
            <a:br>
              <a:rPr lang="en-US" sz="49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US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4"/>
    </mc:Choice>
    <mc:Fallback xmlns="">
      <p:transition spd="slow" advTm="43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Development and Scale-up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D943B-7EC6-49E0-B33A-68D4FFCCCC3E}"/>
              </a:ext>
            </a:extLst>
          </p:cNvPr>
          <p:cNvSpPr txBox="1"/>
          <p:nvPr/>
        </p:nvSpPr>
        <p:spPr>
          <a:xfrm>
            <a:off x="283779" y="2270234"/>
            <a:ext cx="11541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don’t always realize it, but powdered materials are all around 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these materials </a:t>
            </a:r>
            <a:r>
              <a:rPr lang="en-US" sz="2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takes too much time and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Especially when all roles are taken on by the same entity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A63320-4D58-4E09-B8F4-09F80A15A686}"/>
              </a:ext>
            </a:extLst>
          </p:cNvPr>
          <p:cNvGrpSpPr/>
          <p:nvPr/>
        </p:nvGrpSpPr>
        <p:grpSpPr>
          <a:xfrm>
            <a:off x="473638" y="3763920"/>
            <a:ext cx="10982449" cy="3094080"/>
            <a:chOff x="473638" y="3763920"/>
            <a:chExt cx="10982449" cy="30940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DD9F67-25A4-4D8C-B487-8E8A2C0297A5}"/>
                </a:ext>
              </a:extLst>
            </p:cNvPr>
            <p:cNvSpPr txBox="1"/>
            <p:nvPr/>
          </p:nvSpPr>
          <p:spPr>
            <a:xfrm>
              <a:off x="735913" y="3784893"/>
              <a:ext cx="2342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Innovation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5972B8-41F2-4EF2-BB57-09285D8F6E61}"/>
                </a:ext>
              </a:extLst>
            </p:cNvPr>
            <p:cNvSpPr txBox="1"/>
            <p:nvPr/>
          </p:nvSpPr>
          <p:spPr>
            <a:xfrm>
              <a:off x="3799208" y="3763920"/>
              <a:ext cx="40368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Process</a:t>
              </a:r>
              <a:r>
                <a:rPr lang="en-US" sz="32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Development</a:t>
              </a:r>
              <a:endParaRPr lang="en-US" sz="3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E99816-2C92-4FBC-82F4-35102BC04C3A}"/>
                </a:ext>
              </a:extLst>
            </p:cNvPr>
            <p:cNvSpPr txBox="1"/>
            <p:nvPr/>
          </p:nvSpPr>
          <p:spPr>
            <a:xfrm>
              <a:off x="8500241" y="3763920"/>
              <a:ext cx="2547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Manufacturing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1" name="Graphic 10" descr="Hourglass 60% with solid fill">
              <a:extLst>
                <a:ext uri="{FF2B5EF4-FFF2-40B4-BE49-F238E27FC236}">
                  <a16:creationId xmlns:a16="http://schemas.microsoft.com/office/drawing/2014/main" id="{57ECC7DF-07A3-4875-AD5A-C44A788AA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13059" y="4763706"/>
              <a:ext cx="249525" cy="2495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826702-7824-48EF-8340-D10D7344E025}"/>
                </a:ext>
              </a:extLst>
            </p:cNvPr>
            <p:cNvSpPr txBox="1"/>
            <p:nvPr/>
          </p:nvSpPr>
          <p:spPr>
            <a:xfrm>
              <a:off x="4362583" y="4410258"/>
              <a:ext cx="3133891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Purchase a pilot equipment</a:t>
              </a:r>
            </a:p>
            <a:p>
              <a:r>
                <a:rPr lang="en-US" sz="2000" dirty="0"/>
                <a:t>Wait for it to be built</a:t>
              </a:r>
            </a:p>
            <a:p>
              <a:r>
                <a:rPr lang="en-US" sz="2000" dirty="0"/>
                <a:t>Learn to use it</a:t>
              </a:r>
            </a:p>
            <a:p>
              <a:r>
                <a:rPr lang="en-US" sz="2000" dirty="0"/>
                <a:t>Run experiments</a:t>
              </a:r>
            </a:p>
            <a:p>
              <a:r>
                <a:rPr lang="en-US" sz="2000" dirty="0"/>
                <a:t>Design production plant</a:t>
              </a:r>
            </a:p>
            <a:p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E9EBC7-C169-4585-8B2F-E5D778A20A0D}"/>
                </a:ext>
              </a:extLst>
            </p:cNvPr>
            <p:cNvSpPr txBox="1"/>
            <p:nvPr/>
          </p:nvSpPr>
          <p:spPr>
            <a:xfrm>
              <a:off x="8392793" y="4425152"/>
              <a:ext cx="3014220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Purchase production equip</a:t>
              </a:r>
            </a:p>
            <a:p>
              <a:r>
                <a:rPr lang="en-US" sz="2000" dirty="0"/>
                <a:t>Build production facility</a:t>
              </a:r>
            </a:p>
            <a:p>
              <a:r>
                <a:rPr lang="en-US" sz="2000" dirty="0"/>
                <a:t>Staff it with experts</a:t>
              </a:r>
            </a:p>
            <a:p>
              <a:r>
                <a:rPr lang="en-US" sz="2000" dirty="0"/>
                <a:t>Run production campaigns</a:t>
              </a:r>
            </a:p>
            <a:p>
              <a:r>
                <a:rPr lang="en-US" sz="2000" dirty="0"/>
                <a:t>Pay for unused capacity</a:t>
              </a:r>
            </a:p>
            <a:p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AE45AB-B853-4F6F-A73F-DEFBFAFC357A}"/>
                </a:ext>
              </a:extLst>
            </p:cNvPr>
            <p:cNvSpPr txBox="1"/>
            <p:nvPr/>
          </p:nvSpPr>
          <p:spPr>
            <a:xfrm>
              <a:off x="735913" y="4425152"/>
              <a:ext cx="298041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Identify target solution</a:t>
              </a:r>
            </a:p>
            <a:p>
              <a:r>
                <a:rPr lang="en-US" sz="2000" dirty="0"/>
                <a:t>Learn how to implement it</a:t>
              </a:r>
            </a:p>
            <a:p>
              <a:r>
                <a:rPr lang="en-US" sz="2000" dirty="0"/>
                <a:t>Run experiments</a:t>
              </a:r>
            </a:p>
            <a:p>
              <a:r>
                <a:rPr lang="en-US" sz="2000" dirty="0"/>
                <a:t>Make prototype material</a:t>
              </a:r>
            </a:p>
            <a:p>
              <a:r>
                <a:rPr lang="en-US" sz="2000" dirty="0"/>
                <a:t>Test for efficacy</a:t>
              </a:r>
            </a:p>
            <a:p>
              <a:r>
                <a:rPr lang="en-US" sz="2000" dirty="0"/>
                <a:t>Repeat</a:t>
              </a:r>
            </a:p>
            <a:p>
              <a:endParaRPr lang="en-US" dirty="0"/>
            </a:p>
          </p:txBody>
        </p:sp>
        <p:pic>
          <p:nvPicPr>
            <p:cNvPr id="15" name="Graphic 14" descr="Hourglass 60% with solid fill">
              <a:extLst>
                <a:ext uri="{FF2B5EF4-FFF2-40B4-BE49-F238E27FC236}">
                  <a16:creationId xmlns:a16="http://schemas.microsoft.com/office/drawing/2014/main" id="{F030E693-435C-463B-A635-C082CB47F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13059" y="5048567"/>
              <a:ext cx="249525" cy="249525"/>
            </a:xfrm>
            <a:prstGeom prst="rect">
              <a:avLst/>
            </a:prstGeom>
          </p:spPr>
        </p:pic>
        <p:pic>
          <p:nvPicPr>
            <p:cNvPr id="16" name="Graphic 15" descr="Hourglass 60% with solid fill">
              <a:extLst>
                <a:ext uri="{FF2B5EF4-FFF2-40B4-BE49-F238E27FC236}">
                  <a16:creationId xmlns:a16="http://schemas.microsoft.com/office/drawing/2014/main" id="{79B5B483-118E-448F-96B5-4955BA6E3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13059" y="5332969"/>
              <a:ext cx="249525" cy="249525"/>
            </a:xfrm>
            <a:prstGeom prst="rect">
              <a:avLst/>
            </a:prstGeom>
          </p:spPr>
        </p:pic>
        <p:pic>
          <p:nvPicPr>
            <p:cNvPr id="17" name="Graphic 16" descr="Hourglass 60% with solid fill">
              <a:extLst>
                <a:ext uri="{FF2B5EF4-FFF2-40B4-BE49-F238E27FC236}">
                  <a16:creationId xmlns:a16="http://schemas.microsoft.com/office/drawing/2014/main" id="{12EEDC84-AC0D-4B28-B5E3-17C3563C1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13059" y="5644057"/>
              <a:ext cx="249525" cy="249525"/>
            </a:xfrm>
            <a:prstGeom prst="rect">
              <a:avLst/>
            </a:prstGeom>
          </p:spPr>
        </p:pic>
        <p:pic>
          <p:nvPicPr>
            <p:cNvPr id="18" name="Graphic 17" descr="Flying Money outline">
              <a:extLst>
                <a:ext uri="{FF2B5EF4-FFF2-40B4-BE49-F238E27FC236}">
                  <a16:creationId xmlns:a16="http://schemas.microsoft.com/office/drawing/2014/main" id="{36E5A099-7C82-420B-BFDD-880AFCDCB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13059" y="4430405"/>
              <a:ext cx="289236" cy="289236"/>
            </a:xfrm>
            <a:prstGeom prst="rect">
              <a:avLst/>
            </a:prstGeom>
          </p:spPr>
        </p:pic>
        <p:pic>
          <p:nvPicPr>
            <p:cNvPr id="19" name="Graphic 18" descr="Flying Money outline">
              <a:extLst>
                <a:ext uri="{FF2B5EF4-FFF2-40B4-BE49-F238E27FC236}">
                  <a16:creationId xmlns:a16="http://schemas.microsoft.com/office/drawing/2014/main" id="{9EFBD86E-A891-4EF9-BC03-67A10A816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5751" y="5347863"/>
              <a:ext cx="289236" cy="289236"/>
            </a:xfrm>
            <a:prstGeom prst="rect">
              <a:avLst/>
            </a:prstGeom>
          </p:spPr>
        </p:pic>
        <p:pic>
          <p:nvPicPr>
            <p:cNvPr id="20" name="Graphic 19" descr="Flying Money outline">
              <a:extLst>
                <a:ext uri="{FF2B5EF4-FFF2-40B4-BE49-F238E27FC236}">
                  <a16:creationId xmlns:a16="http://schemas.microsoft.com/office/drawing/2014/main" id="{2A85D2A0-9A51-4FBE-84D7-8D97ED401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3638" y="5625280"/>
              <a:ext cx="289236" cy="289236"/>
            </a:xfrm>
            <a:prstGeom prst="rect">
              <a:avLst/>
            </a:prstGeom>
          </p:spPr>
        </p:pic>
        <p:pic>
          <p:nvPicPr>
            <p:cNvPr id="21" name="Graphic 20" descr="Flying Money outline">
              <a:extLst>
                <a:ext uri="{FF2B5EF4-FFF2-40B4-BE49-F238E27FC236}">
                  <a16:creationId xmlns:a16="http://schemas.microsoft.com/office/drawing/2014/main" id="{B07019BF-B591-44B2-964B-18F66B264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5837" y="5036775"/>
              <a:ext cx="289236" cy="289236"/>
            </a:xfrm>
            <a:prstGeom prst="rect">
              <a:avLst/>
            </a:prstGeom>
          </p:spPr>
        </p:pic>
        <p:pic>
          <p:nvPicPr>
            <p:cNvPr id="22" name="Graphic 21" descr="Hourglass 60% with solid fill">
              <a:extLst>
                <a:ext uri="{FF2B5EF4-FFF2-40B4-BE49-F238E27FC236}">
                  <a16:creationId xmlns:a16="http://schemas.microsoft.com/office/drawing/2014/main" id="{C1464C9C-4787-4C92-AA05-62414600D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6389" y="5936368"/>
              <a:ext cx="249525" cy="249525"/>
            </a:xfrm>
            <a:prstGeom prst="rect">
              <a:avLst/>
            </a:prstGeom>
          </p:spPr>
        </p:pic>
        <p:pic>
          <p:nvPicPr>
            <p:cNvPr id="23" name="Graphic 22" descr="Hourglass 60% with solid fill">
              <a:extLst>
                <a:ext uri="{FF2B5EF4-FFF2-40B4-BE49-F238E27FC236}">
                  <a16:creationId xmlns:a16="http://schemas.microsoft.com/office/drawing/2014/main" id="{65807B90-A86C-4029-B7E3-7DBE4285C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5606" y="4755144"/>
              <a:ext cx="249525" cy="249525"/>
            </a:xfrm>
            <a:prstGeom prst="rect">
              <a:avLst/>
            </a:prstGeom>
          </p:spPr>
        </p:pic>
        <p:pic>
          <p:nvPicPr>
            <p:cNvPr id="24" name="Graphic 23" descr="Hourglass 60% with solid fill">
              <a:extLst>
                <a:ext uri="{FF2B5EF4-FFF2-40B4-BE49-F238E27FC236}">
                  <a16:creationId xmlns:a16="http://schemas.microsoft.com/office/drawing/2014/main" id="{4E414F36-C396-428A-80F3-76E7BC474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7950" y="4462455"/>
              <a:ext cx="249525" cy="249525"/>
            </a:xfrm>
            <a:prstGeom prst="rect">
              <a:avLst/>
            </a:prstGeom>
          </p:spPr>
        </p:pic>
        <p:pic>
          <p:nvPicPr>
            <p:cNvPr id="25" name="Graphic 24" descr="Hourglass 60% with solid fill">
              <a:extLst>
                <a:ext uri="{FF2B5EF4-FFF2-40B4-BE49-F238E27FC236}">
                  <a16:creationId xmlns:a16="http://schemas.microsoft.com/office/drawing/2014/main" id="{D25D2E87-8F2B-422C-9258-12D957043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02302" y="4813936"/>
              <a:ext cx="249525" cy="249525"/>
            </a:xfrm>
            <a:prstGeom prst="rect">
              <a:avLst/>
            </a:prstGeom>
          </p:spPr>
        </p:pic>
        <p:pic>
          <p:nvPicPr>
            <p:cNvPr id="26" name="Graphic 25" descr="Flying Money outline">
              <a:extLst>
                <a:ext uri="{FF2B5EF4-FFF2-40B4-BE49-F238E27FC236}">
                  <a16:creationId xmlns:a16="http://schemas.microsoft.com/office/drawing/2014/main" id="{D9E7C37E-09D4-44D6-90D2-CFCCC1008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82446" y="4508599"/>
              <a:ext cx="289236" cy="289236"/>
            </a:xfrm>
            <a:prstGeom prst="rect">
              <a:avLst/>
            </a:prstGeom>
          </p:spPr>
        </p:pic>
        <p:pic>
          <p:nvPicPr>
            <p:cNvPr id="27" name="Graphic 26" descr="Flying Money outline">
              <a:extLst>
                <a:ext uri="{FF2B5EF4-FFF2-40B4-BE49-F238E27FC236}">
                  <a16:creationId xmlns:a16="http://schemas.microsoft.com/office/drawing/2014/main" id="{476306B1-8312-4C3D-97D3-EE1ECB5E2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82446" y="5016919"/>
              <a:ext cx="289236" cy="289236"/>
            </a:xfrm>
            <a:prstGeom prst="rect">
              <a:avLst/>
            </a:prstGeom>
          </p:spPr>
        </p:pic>
        <p:pic>
          <p:nvPicPr>
            <p:cNvPr id="28" name="Graphic 27" descr="Flying Money outline">
              <a:extLst>
                <a:ext uri="{FF2B5EF4-FFF2-40B4-BE49-F238E27FC236}">
                  <a16:creationId xmlns:a16="http://schemas.microsoft.com/office/drawing/2014/main" id="{7538D3B3-65F3-400D-8FAE-70D9C76A0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82446" y="5327289"/>
              <a:ext cx="289236" cy="289236"/>
            </a:xfrm>
            <a:prstGeom prst="rect">
              <a:avLst/>
            </a:prstGeom>
          </p:spPr>
        </p:pic>
        <p:pic>
          <p:nvPicPr>
            <p:cNvPr id="29" name="Graphic 28" descr="Flying Money outline">
              <a:extLst>
                <a:ext uri="{FF2B5EF4-FFF2-40B4-BE49-F238E27FC236}">
                  <a16:creationId xmlns:a16="http://schemas.microsoft.com/office/drawing/2014/main" id="{022250BB-2470-4E05-823B-8E22CB75C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82446" y="5625280"/>
              <a:ext cx="289236" cy="289236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0FD2F73-6C75-4187-9992-53FF5344D2B3}"/>
                </a:ext>
              </a:extLst>
            </p:cNvPr>
            <p:cNvCxnSpPr>
              <a:cxnSpLocks/>
            </p:cNvCxnSpPr>
            <p:nvPr/>
          </p:nvCxnSpPr>
          <p:spPr>
            <a:xfrm>
              <a:off x="515606" y="6505303"/>
              <a:ext cx="10940481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B28B82-49BD-4AC6-A742-0BB63BD587C8}"/>
                </a:ext>
              </a:extLst>
            </p:cNvPr>
            <p:cNvSpPr txBox="1"/>
            <p:nvPr/>
          </p:nvSpPr>
          <p:spPr>
            <a:xfrm>
              <a:off x="5122314" y="6457890"/>
              <a:ext cx="1252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Years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8BE19DC-2899-48E7-9C07-7627A3E2CF09}"/>
              </a:ext>
            </a:extLst>
          </p:cNvPr>
          <p:cNvSpPr txBox="1"/>
          <p:nvPr/>
        </p:nvSpPr>
        <p:spPr>
          <a:xfrm>
            <a:off x="9618043" y="6505303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Division by Zero Labs</a:t>
            </a:r>
          </a:p>
        </p:txBody>
      </p:sp>
    </p:spTree>
    <p:extLst>
      <p:ext uri="{BB962C8B-B14F-4D97-AF65-F5344CB8AC3E}">
        <p14:creationId xmlns:p14="http://schemas.microsoft.com/office/powerpoint/2010/main" val="22415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3"/>
    </mc:Choice>
    <mc:Fallback xmlns="">
      <p:transition spd="slow" advTm="999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983743-52E5-482C-A56A-368AB5C3F1A8}"/>
              </a:ext>
            </a:extLst>
          </p:cNvPr>
          <p:cNvSpPr txBox="1"/>
          <p:nvPr/>
        </p:nvSpPr>
        <p:spPr>
          <a:xfrm>
            <a:off x="735913" y="3722871"/>
            <a:ext cx="234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584E2-5D89-4452-9D88-95CADE55D502}"/>
              </a:ext>
            </a:extLst>
          </p:cNvPr>
          <p:cNvSpPr txBox="1"/>
          <p:nvPr/>
        </p:nvSpPr>
        <p:spPr>
          <a:xfrm>
            <a:off x="3799208" y="3701898"/>
            <a:ext cx="4036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Development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D0FC6-CB27-4FCA-A4B2-4C04DD37BF8A}"/>
              </a:ext>
            </a:extLst>
          </p:cNvPr>
          <p:cNvSpPr txBox="1"/>
          <p:nvPr/>
        </p:nvSpPr>
        <p:spPr>
          <a:xfrm>
            <a:off x="8500241" y="3763920"/>
            <a:ext cx="2547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Manufacturing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B0B38-521F-4544-8BA1-A123C83F5E5A}"/>
              </a:ext>
            </a:extLst>
          </p:cNvPr>
          <p:cNvSpPr txBox="1"/>
          <p:nvPr/>
        </p:nvSpPr>
        <p:spPr>
          <a:xfrm>
            <a:off x="4255627" y="4525988"/>
            <a:ext cx="270194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trike="sngStrike" dirty="0">
                <a:solidFill>
                  <a:srgbClr val="00B050"/>
                </a:solidFill>
              </a:rPr>
              <a:t>Purchase a pilot dryer</a:t>
            </a:r>
          </a:p>
          <a:p>
            <a:r>
              <a:rPr lang="en-US" sz="2000" strike="sngStrike" dirty="0">
                <a:solidFill>
                  <a:srgbClr val="00B050"/>
                </a:solidFill>
              </a:rPr>
              <a:t>Wait for it to be built</a:t>
            </a:r>
          </a:p>
          <a:p>
            <a:r>
              <a:rPr lang="en-US" sz="2000" strike="sngStrike" dirty="0">
                <a:solidFill>
                  <a:srgbClr val="00B050"/>
                </a:solidFill>
              </a:rPr>
              <a:t>Learn to use it</a:t>
            </a:r>
          </a:p>
          <a:p>
            <a:r>
              <a:rPr lang="en-US" sz="2000" dirty="0"/>
              <a:t>Run experiments</a:t>
            </a:r>
          </a:p>
          <a:p>
            <a:r>
              <a:rPr lang="en-US" sz="2000" strike="sngStrike" dirty="0">
                <a:solidFill>
                  <a:srgbClr val="00B050"/>
                </a:solidFill>
              </a:rPr>
              <a:t>Design production plant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8004F6-46DE-49D6-A6FA-833CE4431AF1}"/>
              </a:ext>
            </a:extLst>
          </p:cNvPr>
          <p:cNvSpPr txBox="1"/>
          <p:nvPr/>
        </p:nvSpPr>
        <p:spPr>
          <a:xfrm>
            <a:off x="8285837" y="4540882"/>
            <a:ext cx="30142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trike="sngStrike" dirty="0">
                <a:solidFill>
                  <a:srgbClr val="00B050"/>
                </a:solidFill>
              </a:rPr>
              <a:t>Purchase production dryer</a:t>
            </a:r>
          </a:p>
          <a:p>
            <a:r>
              <a:rPr lang="en-US" sz="2000" strike="sngStrike" dirty="0">
                <a:solidFill>
                  <a:srgbClr val="00B050"/>
                </a:solidFill>
              </a:rPr>
              <a:t>Build production facility</a:t>
            </a:r>
          </a:p>
          <a:p>
            <a:r>
              <a:rPr lang="en-US" sz="2000" strike="sngStrike" dirty="0">
                <a:solidFill>
                  <a:srgbClr val="00B050"/>
                </a:solidFill>
              </a:rPr>
              <a:t>Staff it with experts</a:t>
            </a:r>
          </a:p>
          <a:p>
            <a:r>
              <a:rPr lang="en-US" sz="2000" dirty="0"/>
              <a:t>Run production campaigns</a:t>
            </a:r>
          </a:p>
          <a:p>
            <a:r>
              <a:rPr lang="en-US" sz="2000" strike="sngStrike" dirty="0">
                <a:solidFill>
                  <a:srgbClr val="00B050"/>
                </a:solidFill>
              </a:rPr>
              <a:t>Pay for unused capacity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082110-4120-4090-A2FD-9D29B7B6551D}"/>
              </a:ext>
            </a:extLst>
          </p:cNvPr>
          <p:cNvSpPr txBox="1"/>
          <p:nvPr/>
        </p:nvSpPr>
        <p:spPr>
          <a:xfrm>
            <a:off x="677659" y="4561133"/>
            <a:ext cx="29804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Identify target solution</a:t>
            </a:r>
          </a:p>
          <a:p>
            <a:r>
              <a:rPr lang="en-US" sz="2000" dirty="0"/>
              <a:t>Learn how to implement it</a:t>
            </a:r>
          </a:p>
          <a:p>
            <a:r>
              <a:rPr lang="en-US" sz="2000" dirty="0"/>
              <a:t>Run experiments</a:t>
            </a:r>
          </a:p>
          <a:p>
            <a:r>
              <a:rPr lang="en-US" sz="2000" dirty="0"/>
              <a:t>Make prototype material</a:t>
            </a:r>
          </a:p>
          <a:p>
            <a:r>
              <a:rPr lang="en-US" sz="2000" dirty="0"/>
              <a:t>Test for efficacy</a:t>
            </a:r>
          </a:p>
          <a:p>
            <a:r>
              <a:rPr lang="en-US" sz="2000" dirty="0"/>
              <a:t>Repeat</a:t>
            </a:r>
          </a:p>
          <a:p>
            <a:endParaRPr lang="en-US" dirty="0"/>
          </a:p>
        </p:txBody>
      </p:sp>
      <p:pic>
        <p:nvPicPr>
          <p:cNvPr id="24" name="Graphic 23" descr="Flying Money outline">
            <a:extLst>
              <a:ext uri="{FF2B5EF4-FFF2-40B4-BE49-F238E27FC236}">
                <a16:creationId xmlns:a16="http://schemas.microsoft.com/office/drawing/2014/main" id="{F8A8D00B-9FE9-485A-9C13-D5784CD86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795" y="5525615"/>
            <a:ext cx="289236" cy="289236"/>
          </a:xfrm>
          <a:prstGeom prst="rect">
            <a:avLst/>
          </a:prstGeom>
        </p:spPr>
      </p:pic>
      <p:pic>
        <p:nvPicPr>
          <p:cNvPr id="25" name="Graphic 24" descr="Flying Money outline">
            <a:extLst>
              <a:ext uri="{FF2B5EF4-FFF2-40B4-BE49-F238E27FC236}">
                <a16:creationId xmlns:a16="http://schemas.microsoft.com/office/drawing/2014/main" id="{806E79E1-9969-4E8F-B935-6E9FE8A19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548" y="5803032"/>
            <a:ext cx="289236" cy="289236"/>
          </a:xfrm>
          <a:prstGeom prst="rect">
            <a:avLst/>
          </a:prstGeom>
        </p:spPr>
      </p:pic>
      <p:pic>
        <p:nvPicPr>
          <p:cNvPr id="26" name="Graphic 25" descr="Flying Money outline">
            <a:extLst>
              <a:ext uri="{FF2B5EF4-FFF2-40B4-BE49-F238E27FC236}">
                <a16:creationId xmlns:a16="http://schemas.microsoft.com/office/drawing/2014/main" id="{F6DDD7EA-3CDE-4785-B019-358C45D5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81" y="5214527"/>
            <a:ext cx="289236" cy="289236"/>
          </a:xfrm>
          <a:prstGeom prst="rect">
            <a:avLst/>
          </a:prstGeom>
        </p:spPr>
      </p:pic>
      <p:pic>
        <p:nvPicPr>
          <p:cNvPr id="27" name="Graphic 26" descr="Hourglass 60% with solid fill">
            <a:extLst>
              <a:ext uri="{FF2B5EF4-FFF2-40B4-BE49-F238E27FC236}">
                <a16:creationId xmlns:a16="http://schemas.microsoft.com/office/drawing/2014/main" id="{F3A1323F-AE85-4B9F-864B-0A7821E93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433" y="6114120"/>
            <a:ext cx="249525" cy="249525"/>
          </a:xfrm>
          <a:prstGeom prst="rect">
            <a:avLst/>
          </a:prstGeom>
        </p:spPr>
      </p:pic>
      <p:pic>
        <p:nvPicPr>
          <p:cNvPr id="28" name="Graphic 27" descr="Hourglass 60% with solid fill">
            <a:extLst>
              <a:ext uri="{FF2B5EF4-FFF2-40B4-BE49-F238E27FC236}">
                <a16:creationId xmlns:a16="http://schemas.microsoft.com/office/drawing/2014/main" id="{A5201D6D-7C0A-4899-8DF2-BC427C8E6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650" y="4932896"/>
            <a:ext cx="249525" cy="249525"/>
          </a:xfrm>
          <a:prstGeom prst="rect">
            <a:avLst/>
          </a:prstGeom>
        </p:spPr>
      </p:pic>
      <p:pic>
        <p:nvPicPr>
          <p:cNvPr id="29" name="Graphic 28" descr="Hourglass 60% with solid fill">
            <a:extLst>
              <a:ext uri="{FF2B5EF4-FFF2-40B4-BE49-F238E27FC236}">
                <a16:creationId xmlns:a16="http://schemas.microsoft.com/office/drawing/2014/main" id="{560F451F-973A-4CE4-9550-B6CD6F3E3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994" y="4640207"/>
            <a:ext cx="249525" cy="249525"/>
          </a:xfrm>
          <a:prstGeom prst="rect">
            <a:avLst/>
          </a:prstGeom>
        </p:spPr>
      </p:pic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E75CF6E1-9EA4-4A70-9469-F65E5BDD08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6198" y="4498234"/>
            <a:ext cx="457200" cy="457200"/>
          </a:xfrm>
          <a:prstGeom prst="rect">
            <a:avLst/>
          </a:prstGeom>
        </p:spPr>
      </p:pic>
      <p:pic>
        <p:nvPicPr>
          <p:cNvPr id="39" name="Graphic 38" descr="Flying Money outline">
            <a:extLst>
              <a:ext uri="{FF2B5EF4-FFF2-40B4-BE49-F238E27FC236}">
                <a16:creationId xmlns:a16="http://schemas.microsoft.com/office/drawing/2014/main" id="{1AEBA742-8FD7-43FA-9E6F-DD9A1C2C5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0180" y="5503763"/>
            <a:ext cx="289236" cy="289236"/>
          </a:xfrm>
          <a:prstGeom prst="rect">
            <a:avLst/>
          </a:prstGeom>
        </p:spPr>
      </p:pic>
      <p:pic>
        <p:nvPicPr>
          <p:cNvPr id="40" name="Graphic 39" descr="Flying Money outline">
            <a:extLst>
              <a:ext uri="{FF2B5EF4-FFF2-40B4-BE49-F238E27FC236}">
                <a16:creationId xmlns:a16="http://schemas.microsoft.com/office/drawing/2014/main" id="{5926B66B-C347-418C-A253-C3F1949B8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6601" y="5524510"/>
            <a:ext cx="289236" cy="289236"/>
          </a:xfrm>
          <a:prstGeom prst="rect">
            <a:avLst/>
          </a:prstGeom>
        </p:spPr>
      </p:pic>
      <p:pic>
        <p:nvPicPr>
          <p:cNvPr id="41" name="Graphic 40" descr="Checkbox Checked with solid fill">
            <a:extLst>
              <a:ext uri="{FF2B5EF4-FFF2-40B4-BE49-F238E27FC236}">
                <a16:creationId xmlns:a16="http://schemas.microsoft.com/office/drawing/2014/main" id="{92A1AAB4-B476-40F9-904C-B181FEC0B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2389" y="4785598"/>
            <a:ext cx="457200" cy="457200"/>
          </a:xfrm>
          <a:prstGeom prst="rect">
            <a:avLst/>
          </a:prstGeom>
        </p:spPr>
      </p:pic>
      <p:pic>
        <p:nvPicPr>
          <p:cNvPr id="42" name="Graphic 41" descr="Checkbox Checked with solid fill">
            <a:extLst>
              <a:ext uri="{FF2B5EF4-FFF2-40B4-BE49-F238E27FC236}">
                <a16:creationId xmlns:a16="http://schemas.microsoft.com/office/drawing/2014/main" id="{7F46B8B7-F94B-4572-A0A3-7AAAB873DD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6198" y="5106200"/>
            <a:ext cx="457200" cy="457200"/>
          </a:xfrm>
          <a:prstGeom prst="rect">
            <a:avLst/>
          </a:prstGeom>
        </p:spPr>
      </p:pic>
      <p:pic>
        <p:nvPicPr>
          <p:cNvPr id="43" name="Graphic 42" descr="Checkbox Checked with solid fill">
            <a:extLst>
              <a:ext uri="{FF2B5EF4-FFF2-40B4-BE49-F238E27FC236}">
                <a16:creationId xmlns:a16="http://schemas.microsoft.com/office/drawing/2014/main" id="{8D3E9A18-B634-4E60-94C0-37F71714D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6198" y="5719050"/>
            <a:ext cx="457200" cy="457200"/>
          </a:xfrm>
          <a:prstGeom prst="rect">
            <a:avLst/>
          </a:prstGeom>
        </p:spPr>
      </p:pic>
      <p:pic>
        <p:nvPicPr>
          <p:cNvPr id="44" name="Graphic 43" descr="Checkbox Checked with solid fill">
            <a:extLst>
              <a:ext uri="{FF2B5EF4-FFF2-40B4-BE49-F238E27FC236}">
                <a16:creationId xmlns:a16="http://schemas.microsoft.com/office/drawing/2014/main" id="{EDAA5316-0C8F-4A85-9031-E42FC6E51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2252" y="4553416"/>
            <a:ext cx="457200" cy="457200"/>
          </a:xfrm>
          <a:prstGeom prst="rect">
            <a:avLst/>
          </a:prstGeom>
        </p:spPr>
      </p:pic>
      <p:pic>
        <p:nvPicPr>
          <p:cNvPr id="45" name="Graphic 44" descr="Checkbox Checked with solid fill">
            <a:extLst>
              <a:ext uri="{FF2B5EF4-FFF2-40B4-BE49-F238E27FC236}">
                <a16:creationId xmlns:a16="http://schemas.microsoft.com/office/drawing/2014/main" id="{D79BD139-C771-402B-A12B-C4B241B28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2252" y="4829058"/>
            <a:ext cx="457200" cy="457200"/>
          </a:xfrm>
          <a:prstGeom prst="rect">
            <a:avLst/>
          </a:prstGeom>
        </p:spPr>
      </p:pic>
      <p:pic>
        <p:nvPicPr>
          <p:cNvPr id="46" name="Graphic 45" descr="Checkbox Checked with solid fill">
            <a:extLst>
              <a:ext uri="{FF2B5EF4-FFF2-40B4-BE49-F238E27FC236}">
                <a16:creationId xmlns:a16="http://schemas.microsoft.com/office/drawing/2014/main" id="{06D90A16-CE65-4666-9189-0116B98227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2252" y="5104428"/>
            <a:ext cx="457200" cy="457200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B5930A8-5A9B-4CC5-89F5-F6BF04183674}"/>
              </a:ext>
            </a:extLst>
          </p:cNvPr>
          <p:cNvCxnSpPr>
            <a:cxnSpLocks/>
          </p:cNvCxnSpPr>
          <p:nvPr/>
        </p:nvCxnSpPr>
        <p:spPr>
          <a:xfrm>
            <a:off x="515606" y="6505303"/>
            <a:ext cx="1094048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6B7F1F7-6286-41B3-A7E8-135BED82127B}"/>
              </a:ext>
            </a:extLst>
          </p:cNvPr>
          <p:cNvSpPr txBox="1"/>
          <p:nvPr/>
        </p:nvSpPr>
        <p:spPr>
          <a:xfrm>
            <a:off x="5122314" y="6457890"/>
            <a:ext cx="125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4CC435D-4519-43C4-9897-9E4D4271DEC0}"/>
              </a:ext>
            </a:extLst>
          </p:cNvPr>
          <p:cNvSpPr txBox="1">
            <a:spLocks/>
          </p:cNvSpPr>
          <p:nvPr/>
        </p:nvSpPr>
        <p:spPr>
          <a:xfrm>
            <a:off x="375548" y="679231"/>
            <a:ext cx="11403133" cy="1019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+mn-lt"/>
              </a:rPr>
              <a:t>Development and Scale-up Coalition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5D8F3-5BA0-469D-9091-B72FFDC239B3}"/>
              </a:ext>
            </a:extLst>
          </p:cNvPr>
          <p:cNvSpPr txBox="1"/>
          <p:nvPr/>
        </p:nvSpPr>
        <p:spPr>
          <a:xfrm>
            <a:off x="375548" y="2318994"/>
            <a:ext cx="2980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Originating Company/ Organization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CA8D93-0C96-464F-8D0A-6AC0AE57E24C}"/>
              </a:ext>
            </a:extLst>
          </p:cNvPr>
          <p:cNvSpPr txBox="1"/>
          <p:nvPr/>
        </p:nvSpPr>
        <p:spPr>
          <a:xfrm>
            <a:off x="4104798" y="2362194"/>
            <a:ext cx="2980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Contract Research &amp; Development Lab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201C65-416E-4EB7-88F5-F54AD11DCF3C}"/>
              </a:ext>
            </a:extLst>
          </p:cNvPr>
          <p:cNvSpPr txBox="1"/>
          <p:nvPr/>
        </p:nvSpPr>
        <p:spPr>
          <a:xfrm>
            <a:off x="8212364" y="2376337"/>
            <a:ext cx="2980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Contract Manufacturer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5CCFE5-A2F2-4C07-BF88-2693352EFCDD}"/>
              </a:ext>
            </a:extLst>
          </p:cNvPr>
          <p:cNvCxnSpPr>
            <a:cxnSpLocks/>
          </p:cNvCxnSpPr>
          <p:nvPr/>
        </p:nvCxnSpPr>
        <p:spPr>
          <a:xfrm flipH="1" flipV="1">
            <a:off x="3653809" y="2442042"/>
            <a:ext cx="4260" cy="39216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DE3C2D3-4DF7-448C-B00D-5E50666A5658}"/>
              </a:ext>
            </a:extLst>
          </p:cNvPr>
          <p:cNvCxnSpPr>
            <a:cxnSpLocks/>
          </p:cNvCxnSpPr>
          <p:nvPr/>
        </p:nvCxnSpPr>
        <p:spPr>
          <a:xfrm flipH="1" flipV="1">
            <a:off x="7807679" y="2285289"/>
            <a:ext cx="4260" cy="39216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DD86BC7-60DA-425A-8393-58B3DB37E15A}"/>
              </a:ext>
            </a:extLst>
          </p:cNvPr>
          <p:cNvSpPr txBox="1"/>
          <p:nvPr/>
        </p:nvSpPr>
        <p:spPr>
          <a:xfrm>
            <a:off x="9676297" y="6581001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Division by Zero Labs</a:t>
            </a:r>
          </a:p>
        </p:txBody>
      </p:sp>
    </p:spTree>
    <p:extLst>
      <p:ext uri="{BB962C8B-B14F-4D97-AF65-F5344CB8AC3E}">
        <p14:creationId xmlns:p14="http://schemas.microsoft.com/office/powerpoint/2010/main" val="112046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"/>
    </mc:Choice>
    <mc:Fallback xmlns="">
      <p:transition spd="slow" advTm="153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Product Intuition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64758" y="2150505"/>
          <a:ext cx="7482904" cy="460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CFB6EDB-4ECC-47B1-A373-DC15ED9EFB8C}"/>
              </a:ext>
            </a:extLst>
          </p:cNvPr>
          <p:cNvSpPr txBox="1"/>
          <p:nvPr/>
        </p:nvSpPr>
        <p:spPr>
          <a:xfrm>
            <a:off x="8282763" y="2374509"/>
            <a:ext cx="35444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Requires expertise in drying technologies and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However – the key ingredients are product intuition and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Only the originating company/organization can provide this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0F604-6B7F-4A89-A0E2-40A391B16D6B}"/>
              </a:ext>
            </a:extLst>
          </p:cNvPr>
          <p:cNvSpPr txBox="1"/>
          <p:nvPr/>
        </p:nvSpPr>
        <p:spPr>
          <a:xfrm>
            <a:off x="8713387" y="6529493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 Division by Zero Labs</a:t>
            </a:r>
          </a:p>
        </p:txBody>
      </p:sp>
    </p:spTree>
    <p:extLst>
      <p:ext uri="{BB962C8B-B14F-4D97-AF65-F5344CB8AC3E}">
        <p14:creationId xmlns:p14="http://schemas.microsoft.com/office/powerpoint/2010/main" val="13985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21"/>
    </mc:Choice>
    <mc:Fallback xmlns="">
      <p:transition spd="slow" advTm="3162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Product Intuition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9560" y="2286919"/>
            <a:ext cx="41031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form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Slurry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Solids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Rheology characteristics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Viscosity across temperatures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Viscosity across sheer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64758" y="2150505"/>
          <a:ext cx="7482904" cy="460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8BBAAC-4609-46BA-85FB-1E6FB296103B}"/>
              </a:ext>
            </a:extLst>
          </p:cNvPr>
          <p:cNvSpPr txBox="1"/>
          <p:nvPr/>
        </p:nvSpPr>
        <p:spPr>
          <a:xfrm>
            <a:off x="8779375" y="6566983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 Division by Zero Labs</a:t>
            </a:r>
          </a:p>
        </p:txBody>
      </p:sp>
    </p:spTree>
    <p:extLst>
      <p:ext uri="{BB962C8B-B14F-4D97-AF65-F5344CB8AC3E}">
        <p14:creationId xmlns:p14="http://schemas.microsoft.com/office/powerpoint/2010/main" val="262549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09"/>
    </mc:Choice>
    <mc:Fallback xmlns="">
      <p:transition spd="slow" advTm="8670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Product Intuition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64758" y="2150505"/>
          <a:ext cx="7482904" cy="460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65112" y="2305453"/>
            <a:ext cx="37048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Temperature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Agitation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Pumpability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Shelf life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Intermediate storage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Materials compatibility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Upstream processing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82F6A-E4CB-4CE9-A65E-0ED70C8578C2}"/>
              </a:ext>
            </a:extLst>
          </p:cNvPr>
          <p:cNvSpPr txBox="1"/>
          <p:nvPr/>
        </p:nvSpPr>
        <p:spPr>
          <a:xfrm>
            <a:off x="8600265" y="6476499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 Division by Zero Labs</a:t>
            </a:r>
          </a:p>
        </p:txBody>
      </p:sp>
    </p:spTree>
    <p:extLst>
      <p:ext uri="{BB962C8B-B14F-4D97-AF65-F5344CB8AC3E}">
        <p14:creationId xmlns:p14="http://schemas.microsoft.com/office/powerpoint/2010/main" val="17954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1"/>
    </mc:Choice>
    <mc:Fallback xmlns="">
      <p:transition spd="slow" advTm="1175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Product Intuition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64758" y="2150505"/>
          <a:ext cx="7482904" cy="460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24192" y="3113173"/>
            <a:ext cx="3704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Handling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Licensing and waste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Packaging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Housekeeping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Things the chemists complain about in the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686800" y="5407572"/>
            <a:ext cx="1135117" cy="220718"/>
            <a:chOff x="8686800" y="5407572"/>
            <a:chExt cx="1135117" cy="22071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686800" y="5407572"/>
              <a:ext cx="1135117" cy="2207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8686800" y="5407572"/>
              <a:ext cx="1135117" cy="2207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8797159" y="5795295"/>
            <a:ext cx="2569777" cy="549532"/>
            <a:chOff x="8797159" y="5795295"/>
            <a:chExt cx="2569777" cy="549532"/>
          </a:xfrm>
        </p:grpSpPr>
        <p:sp>
          <p:nvSpPr>
            <p:cNvPr id="3" name="TextBox 2"/>
            <p:cNvSpPr txBox="1"/>
            <p:nvPr/>
          </p:nvSpPr>
          <p:spPr>
            <a:xfrm>
              <a:off x="8986343" y="5975495"/>
              <a:ext cx="2380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have intuition</a:t>
              </a:r>
            </a:p>
          </p:txBody>
        </p:sp>
        <p:cxnSp>
          <p:nvCxnSpPr>
            <p:cNvPr id="22" name="Curved Connector 21"/>
            <p:cNvCxnSpPr>
              <a:stCxn id="3" idx="1"/>
            </p:cNvCxnSpPr>
            <p:nvPr/>
          </p:nvCxnSpPr>
          <p:spPr>
            <a:xfrm rot="10800000">
              <a:off x="8797159" y="5795295"/>
              <a:ext cx="189184" cy="364867"/>
            </a:xfrm>
            <a:prstGeom prst="curvedConnector2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4583760-A551-4337-9BF2-EF68CE74059E}"/>
              </a:ext>
            </a:extLst>
          </p:cNvPr>
          <p:cNvSpPr txBox="1"/>
          <p:nvPr/>
        </p:nvSpPr>
        <p:spPr>
          <a:xfrm>
            <a:off x="8621136" y="6553532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 Division by Zero Labs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0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9"/>
    </mc:Choice>
    <mc:Fallback xmlns="">
      <p:transition spd="slow" advTm="4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Product Intuition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45025" y="2379953"/>
            <a:ext cx="3569175" cy="4339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Bulk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Particle size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Moisture content</a:t>
            </a: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Dispersability</a:t>
            </a: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Color</a:t>
            </a: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Flowability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Cohesion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Hygroscopicity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Caking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Downstream processing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Packaging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64758" y="2150505"/>
          <a:ext cx="7482904" cy="460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B186AC4-7E5F-4072-95F8-3C097F8E7FB8}"/>
              </a:ext>
            </a:extLst>
          </p:cNvPr>
          <p:cNvSpPr txBox="1"/>
          <p:nvPr/>
        </p:nvSpPr>
        <p:spPr>
          <a:xfrm>
            <a:off x="8798229" y="6492875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 Division by Zero Labs</a:t>
            </a:r>
          </a:p>
        </p:txBody>
      </p:sp>
    </p:spTree>
    <p:extLst>
      <p:ext uri="{BB962C8B-B14F-4D97-AF65-F5344CB8AC3E}">
        <p14:creationId xmlns:p14="http://schemas.microsoft.com/office/powerpoint/2010/main" val="2214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"/>
    </mc:Choice>
    <mc:Fallback xmlns="">
      <p:transition spd="slow" advTm="81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Product Intuition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64758" y="2150505"/>
          <a:ext cx="7482904" cy="460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94320" y="2417491"/>
            <a:ext cx="416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Formulation cost variables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Clean labeling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Nutritional value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Raw material sourcing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Conversion cost variables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Solids content in feed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Temperatures used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Campaign 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Ancillary equipment needs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Upstream/downstream processing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Packaging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20C723-3F65-4C1B-A982-C5E33B8931C4}"/>
              </a:ext>
            </a:extLst>
          </p:cNvPr>
          <p:cNvSpPr txBox="1"/>
          <p:nvPr/>
        </p:nvSpPr>
        <p:spPr>
          <a:xfrm>
            <a:off x="8769948" y="6492875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 Division by Zero Labs</a:t>
            </a:r>
          </a:p>
        </p:txBody>
      </p:sp>
    </p:spTree>
    <p:extLst>
      <p:ext uri="{BB962C8B-B14F-4D97-AF65-F5344CB8AC3E}">
        <p14:creationId xmlns:p14="http://schemas.microsoft.com/office/powerpoint/2010/main" val="33500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"/>
    </mc:Choice>
    <mc:Fallback xmlns="">
      <p:transition spd="slow" advTm="80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2B2DA-D8DC-4AF7-A0C4-3F6FCBFF9D7E}"/>
              </a:ext>
            </a:extLst>
          </p:cNvPr>
          <p:cNvSpPr txBox="1"/>
          <p:nvPr/>
        </p:nvSpPr>
        <p:spPr>
          <a:xfrm>
            <a:off x="658761" y="442450"/>
            <a:ext cx="1087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Advanced Techniques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12F57-86A5-4710-8F14-F79A53CB66E9}"/>
              </a:ext>
            </a:extLst>
          </p:cNvPr>
          <p:cNvSpPr txBox="1"/>
          <p:nvPr/>
        </p:nvSpPr>
        <p:spPr>
          <a:xfrm>
            <a:off x="658761" y="2957642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Advanced spray-drying techniques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Glass transitions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Surface modification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Microencapsulation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Oils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Probiotics/viruses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Flavors/volatiles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Flavor masking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Nanoparticles/nanoencapsulation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Instantization</a:t>
            </a:r>
          </a:p>
        </p:txBody>
      </p:sp>
      <p:pic>
        <p:nvPicPr>
          <p:cNvPr id="5" name="Imagen 2" descr="Imagen que contiene decorado, animal, cubierto, pequeño&#10;&#10;Descripción generada automáticamente">
            <a:extLst>
              <a:ext uri="{FF2B5EF4-FFF2-40B4-BE49-F238E27FC236}">
                <a16:creationId xmlns:a16="http://schemas.microsoft.com/office/drawing/2014/main" id="{4BBBB6A4-7AC0-48F6-872A-01577CFC6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72" y="2612782"/>
            <a:ext cx="5913094" cy="3552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105D9E-0406-4420-B4A5-33A9C672D58F}"/>
              </a:ext>
            </a:extLst>
          </p:cNvPr>
          <p:cNvSpPr txBox="1"/>
          <p:nvPr/>
        </p:nvSpPr>
        <p:spPr>
          <a:xfrm>
            <a:off x="9490522" y="6506826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Division by Zero Labs</a:t>
            </a:r>
          </a:p>
        </p:txBody>
      </p:sp>
    </p:spTree>
    <p:extLst>
      <p:ext uri="{BB962C8B-B14F-4D97-AF65-F5344CB8AC3E}">
        <p14:creationId xmlns:p14="http://schemas.microsoft.com/office/powerpoint/2010/main" val="17157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9"/>
    </mc:Choice>
    <mc:Fallback xmlns="">
      <p:transition spd="slow" advTm="586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1A9F87-F2F1-4E0C-A568-93B27E26D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83" y="2377440"/>
            <a:ext cx="4178948" cy="23501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8F4186-DB00-4A3E-9379-C15D21A9C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802" y="2321784"/>
            <a:ext cx="3068821" cy="271931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2A828F1-A1B4-4F11-90D9-AB6EBB7CCCF9}"/>
              </a:ext>
            </a:extLst>
          </p:cNvPr>
          <p:cNvSpPr/>
          <p:nvPr/>
        </p:nvSpPr>
        <p:spPr>
          <a:xfrm>
            <a:off x="5798561" y="3018966"/>
            <a:ext cx="1423182" cy="1322363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B97252-7E52-4832-A2BB-BCB238A6EA30}"/>
              </a:ext>
            </a:extLst>
          </p:cNvPr>
          <p:cNvSpPr/>
          <p:nvPr/>
        </p:nvSpPr>
        <p:spPr>
          <a:xfrm>
            <a:off x="6460491" y="344152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70F340-6078-4C6A-B6A4-FF2AE0658324}"/>
              </a:ext>
            </a:extLst>
          </p:cNvPr>
          <p:cNvSpPr/>
          <p:nvPr/>
        </p:nvSpPr>
        <p:spPr>
          <a:xfrm>
            <a:off x="6352043" y="316668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CB621-F8DD-4B5C-B2F0-847C2BFF59FB}"/>
              </a:ext>
            </a:extLst>
          </p:cNvPr>
          <p:cNvSpPr/>
          <p:nvPr/>
        </p:nvSpPr>
        <p:spPr>
          <a:xfrm>
            <a:off x="6364117" y="322963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B139C9-4729-4923-BD45-5EA88191A015}"/>
              </a:ext>
            </a:extLst>
          </p:cNvPr>
          <p:cNvSpPr/>
          <p:nvPr/>
        </p:nvSpPr>
        <p:spPr>
          <a:xfrm>
            <a:off x="6352043" y="316668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6339A1-DABD-453A-BB6C-672792507841}"/>
              </a:ext>
            </a:extLst>
          </p:cNvPr>
          <p:cNvSpPr/>
          <p:nvPr/>
        </p:nvSpPr>
        <p:spPr>
          <a:xfrm>
            <a:off x="6496642" y="305357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76B086-6BAF-4A50-82C6-347E736FAD47}"/>
              </a:ext>
            </a:extLst>
          </p:cNvPr>
          <p:cNvSpPr/>
          <p:nvPr/>
        </p:nvSpPr>
        <p:spPr>
          <a:xfrm>
            <a:off x="6534321" y="339642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64FE85-0C6C-4056-80CD-E39EBBB87A8A}"/>
              </a:ext>
            </a:extLst>
          </p:cNvPr>
          <p:cNvSpPr/>
          <p:nvPr/>
        </p:nvSpPr>
        <p:spPr>
          <a:xfrm>
            <a:off x="6355992" y="30809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CB7F68-4918-4051-BE09-6E5D5EDC5843}"/>
              </a:ext>
            </a:extLst>
          </p:cNvPr>
          <p:cNvSpPr/>
          <p:nvPr/>
        </p:nvSpPr>
        <p:spPr>
          <a:xfrm>
            <a:off x="6425873" y="312159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6E3BC9-80D1-427B-B371-37173CAC0656}"/>
              </a:ext>
            </a:extLst>
          </p:cNvPr>
          <p:cNvSpPr/>
          <p:nvPr/>
        </p:nvSpPr>
        <p:spPr>
          <a:xfrm>
            <a:off x="6447553" y="340556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157BBC-C3C1-4E68-BD36-7F01A421F3D8}"/>
              </a:ext>
            </a:extLst>
          </p:cNvPr>
          <p:cNvSpPr/>
          <p:nvPr/>
        </p:nvSpPr>
        <p:spPr>
          <a:xfrm>
            <a:off x="6534321" y="339642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07EFF91-FD8E-4603-A7BE-D86A404382D6}"/>
              </a:ext>
            </a:extLst>
          </p:cNvPr>
          <p:cNvSpPr/>
          <p:nvPr/>
        </p:nvSpPr>
        <p:spPr>
          <a:xfrm>
            <a:off x="6355992" y="30809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44A0FD-7FD9-4A5B-A3A4-3B89639026EE}"/>
              </a:ext>
            </a:extLst>
          </p:cNvPr>
          <p:cNvSpPr/>
          <p:nvPr/>
        </p:nvSpPr>
        <p:spPr>
          <a:xfrm>
            <a:off x="6425873" y="312159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821B73-BC72-45DB-B6C2-0B822C67247F}"/>
              </a:ext>
            </a:extLst>
          </p:cNvPr>
          <p:cNvSpPr/>
          <p:nvPr/>
        </p:nvSpPr>
        <p:spPr>
          <a:xfrm>
            <a:off x="6447553" y="340556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D52597-38B6-4924-8A88-65574ADBC9FA}"/>
              </a:ext>
            </a:extLst>
          </p:cNvPr>
          <p:cNvSpPr/>
          <p:nvPr/>
        </p:nvSpPr>
        <p:spPr>
          <a:xfrm>
            <a:off x="6534321" y="339642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560CF6-E109-4ED3-93D7-6BA76F463CAA}"/>
              </a:ext>
            </a:extLst>
          </p:cNvPr>
          <p:cNvSpPr/>
          <p:nvPr/>
        </p:nvSpPr>
        <p:spPr>
          <a:xfrm>
            <a:off x="6355992" y="30809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7EBF11-1CCE-497B-841D-48E1EF588A08}"/>
              </a:ext>
            </a:extLst>
          </p:cNvPr>
          <p:cNvSpPr/>
          <p:nvPr/>
        </p:nvSpPr>
        <p:spPr>
          <a:xfrm>
            <a:off x="6425873" y="312159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014821-1DA9-4104-8E1D-FB5F96118D7E}"/>
              </a:ext>
            </a:extLst>
          </p:cNvPr>
          <p:cNvSpPr/>
          <p:nvPr/>
        </p:nvSpPr>
        <p:spPr>
          <a:xfrm>
            <a:off x="6447553" y="340556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75CCC74-BED4-48D3-8AEB-A5FC87A6CC76}"/>
              </a:ext>
            </a:extLst>
          </p:cNvPr>
          <p:cNvSpPr/>
          <p:nvPr/>
        </p:nvSpPr>
        <p:spPr>
          <a:xfrm>
            <a:off x="6418706" y="319556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D69622-9EE1-4D65-948D-38EDB90C84EC}"/>
              </a:ext>
            </a:extLst>
          </p:cNvPr>
          <p:cNvSpPr/>
          <p:nvPr/>
        </p:nvSpPr>
        <p:spPr>
          <a:xfrm>
            <a:off x="6578273" y="314518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06B7EE-BBB7-4A7F-92F5-FC30DE4CCC8F}"/>
              </a:ext>
            </a:extLst>
          </p:cNvPr>
          <p:cNvSpPr/>
          <p:nvPr/>
        </p:nvSpPr>
        <p:spPr>
          <a:xfrm>
            <a:off x="6322509" y="315432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B7B254-571E-48A2-AB64-BBA8B4CAB7D0}"/>
              </a:ext>
            </a:extLst>
          </p:cNvPr>
          <p:cNvSpPr/>
          <p:nvPr/>
        </p:nvSpPr>
        <p:spPr>
          <a:xfrm>
            <a:off x="6317937" y="318448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83A8F96-178F-440A-A3A4-02FDB8D16B04}"/>
              </a:ext>
            </a:extLst>
          </p:cNvPr>
          <p:cNvSpPr/>
          <p:nvPr/>
        </p:nvSpPr>
        <p:spPr>
          <a:xfrm>
            <a:off x="6355992" y="30809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88D1BE2-F9E9-4C9F-8406-B855939DA081}"/>
              </a:ext>
            </a:extLst>
          </p:cNvPr>
          <p:cNvSpPr/>
          <p:nvPr/>
        </p:nvSpPr>
        <p:spPr>
          <a:xfrm>
            <a:off x="6425873" y="312159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DAA255-99FE-421C-8D9C-70D113416C7B}"/>
              </a:ext>
            </a:extLst>
          </p:cNvPr>
          <p:cNvSpPr/>
          <p:nvPr/>
        </p:nvSpPr>
        <p:spPr>
          <a:xfrm>
            <a:off x="6355992" y="30809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67C8F2-0165-46B4-AFCD-12AB022ED873}"/>
              </a:ext>
            </a:extLst>
          </p:cNvPr>
          <p:cNvSpPr/>
          <p:nvPr/>
        </p:nvSpPr>
        <p:spPr>
          <a:xfrm>
            <a:off x="6425873" y="312159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EFF37D7-9D1F-41BD-B17B-9E99B7159B9F}"/>
              </a:ext>
            </a:extLst>
          </p:cNvPr>
          <p:cNvSpPr/>
          <p:nvPr/>
        </p:nvSpPr>
        <p:spPr>
          <a:xfrm>
            <a:off x="6454096" y="314061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8DE70E-DC0D-42EC-B15B-DE4995298C51}"/>
              </a:ext>
            </a:extLst>
          </p:cNvPr>
          <p:cNvSpPr/>
          <p:nvPr/>
        </p:nvSpPr>
        <p:spPr>
          <a:xfrm>
            <a:off x="6320102" y="32758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1E60A18-FAD2-4841-AE29-E90E60E2D9CC}"/>
              </a:ext>
            </a:extLst>
          </p:cNvPr>
          <p:cNvSpPr/>
          <p:nvPr/>
        </p:nvSpPr>
        <p:spPr>
          <a:xfrm>
            <a:off x="6322509" y="315432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D7B6F7-115C-4197-9E99-3A9C883EC466}"/>
              </a:ext>
            </a:extLst>
          </p:cNvPr>
          <p:cNvSpPr/>
          <p:nvPr/>
        </p:nvSpPr>
        <p:spPr>
          <a:xfrm>
            <a:off x="6355992" y="30809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7E4617-E6C7-4010-A408-9EACC9B10E08}"/>
              </a:ext>
            </a:extLst>
          </p:cNvPr>
          <p:cNvSpPr/>
          <p:nvPr/>
        </p:nvSpPr>
        <p:spPr>
          <a:xfrm>
            <a:off x="6355992" y="30809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65C267-733E-40A9-B828-46C517B72B8C}"/>
              </a:ext>
            </a:extLst>
          </p:cNvPr>
          <p:cNvSpPr/>
          <p:nvPr/>
        </p:nvSpPr>
        <p:spPr>
          <a:xfrm>
            <a:off x="6425873" y="312159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A9BB807-758B-4259-9C65-90656A094F50}"/>
              </a:ext>
            </a:extLst>
          </p:cNvPr>
          <p:cNvSpPr/>
          <p:nvPr/>
        </p:nvSpPr>
        <p:spPr>
          <a:xfrm>
            <a:off x="6418706" y="316347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E84E5D9-08DA-4043-A732-71C6B7C05B7F}"/>
              </a:ext>
            </a:extLst>
          </p:cNvPr>
          <p:cNvSpPr/>
          <p:nvPr/>
        </p:nvSpPr>
        <p:spPr>
          <a:xfrm>
            <a:off x="6479957" y="337040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E8EBBFB-59F5-4386-B1B6-355C52F78D02}"/>
              </a:ext>
            </a:extLst>
          </p:cNvPr>
          <p:cNvSpPr/>
          <p:nvPr/>
        </p:nvSpPr>
        <p:spPr>
          <a:xfrm>
            <a:off x="6322509" y="315432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7341D8F-BD63-471B-AD7F-0D0F0D56CA94}"/>
              </a:ext>
            </a:extLst>
          </p:cNvPr>
          <p:cNvSpPr/>
          <p:nvPr/>
        </p:nvSpPr>
        <p:spPr>
          <a:xfrm>
            <a:off x="6064788" y="35937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EE7ACBF-C77B-45ED-890D-04D1C835C932}"/>
              </a:ext>
            </a:extLst>
          </p:cNvPr>
          <p:cNvSpPr/>
          <p:nvPr/>
        </p:nvSpPr>
        <p:spPr>
          <a:xfrm>
            <a:off x="5978020" y="373165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B557897-9EB8-49AA-B169-0B4E177F3A97}"/>
              </a:ext>
            </a:extLst>
          </p:cNvPr>
          <p:cNvSpPr/>
          <p:nvPr/>
        </p:nvSpPr>
        <p:spPr>
          <a:xfrm>
            <a:off x="5978020" y="360285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C8EB8DA-AB28-443D-9876-8C589C5B8BEA}"/>
              </a:ext>
            </a:extLst>
          </p:cNvPr>
          <p:cNvSpPr/>
          <p:nvPr/>
        </p:nvSpPr>
        <p:spPr>
          <a:xfrm>
            <a:off x="5990094" y="379459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5039665-66A6-430D-B047-892B34379A5D}"/>
              </a:ext>
            </a:extLst>
          </p:cNvPr>
          <p:cNvSpPr/>
          <p:nvPr/>
        </p:nvSpPr>
        <p:spPr>
          <a:xfrm>
            <a:off x="5978020" y="373165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5FE045A-5A7C-409A-B3E9-E359532DC4C9}"/>
              </a:ext>
            </a:extLst>
          </p:cNvPr>
          <p:cNvSpPr/>
          <p:nvPr/>
        </p:nvSpPr>
        <p:spPr>
          <a:xfrm>
            <a:off x="5978020" y="360285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21A9671-F111-47B6-B94E-4563492067F0}"/>
              </a:ext>
            </a:extLst>
          </p:cNvPr>
          <p:cNvSpPr/>
          <p:nvPr/>
        </p:nvSpPr>
        <p:spPr>
          <a:xfrm>
            <a:off x="6122619" y="361854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099AB23-1021-4A44-A43A-39CF77BDC115}"/>
              </a:ext>
            </a:extLst>
          </p:cNvPr>
          <p:cNvSpPr/>
          <p:nvPr/>
        </p:nvSpPr>
        <p:spPr>
          <a:xfrm>
            <a:off x="6138618" y="354860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61CD4BF-695C-4FD3-B44D-E71FF10179B5}"/>
              </a:ext>
            </a:extLst>
          </p:cNvPr>
          <p:cNvSpPr/>
          <p:nvPr/>
        </p:nvSpPr>
        <p:spPr>
          <a:xfrm>
            <a:off x="5981969" y="364592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9739F56-F651-41D2-8C75-AEFD77319508}"/>
              </a:ext>
            </a:extLst>
          </p:cNvPr>
          <p:cNvSpPr/>
          <p:nvPr/>
        </p:nvSpPr>
        <p:spPr>
          <a:xfrm>
            <a:off x="6051850" y="36865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A732290-5998-4E5C-9044-33C59D78B58A}"/>
              </a:ext>
            </a:extLst>
          </p:cNvPr>
          <p:cNvSpPr/>
          <p:nvPr/>
        </p:nvSpPr>
        <p:spPr>
          <a:xfrm>
            <a:off x="6051850" y="355775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2806E1B-C19B-467B-93D5-8203D6F9F5BD}"/>
              </a:ext>
            </a:extLst>
          </p:cNvPr>
          <p:cNvSpPr/>
          <p:nvPr/>
        </p:nvSpPr>
        <p:spPr>
          <a:xfrm>
            <a:off x="6138618" y="354860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FF914AA-A002-4AD0-83E5-91A9A6E1035E}"/>
              </a:ext>
            </a:extLst>
          </p:cNvPr>
          <p:cNvSpPr/>
          <p:nvPr/>
        </p:nvSpPr>
        <p:spPr>
          <a:xfrm>
            <a:off x="5981969" y="364592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4156131-A039-4F02-AEBA-05046349A9CF}"/>
              </a:ext>
            </a:extLst>
          </p:cNvPr>
          <p:cNvSpPr/>
          <p:nvPr/>
        </p:nvSpPr>
        <p:spPr>
          <a:xfrm>
            <a:off x="6051850" y="36865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0A526B3-1978-47F8-AD1B-F3BD5C6B0893}"/>
              </a:ext>
            </a:extLst>
          </p:cNvPr>
          <p:cNvSpPr/>
          <p:nvPr/>
        </p:nvSpPr>
        <p:spPr>
          <a:xfrm>
            <a:off x="6051850" y="355775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17E110D-2F65-4F98-B081-339FA23D8059}"/>
              </a:ext>
            </a:extLst>
          </p:cNvPr>
          <p:cNvSpPr/>
          <p:nvPr/>
        </p:nvSpPr>
        <p:spPr>
          <a:xfrm>
            <a:off x="6138618" y="354860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25F993A-D690-41AF-9C94-43A4326079DD}"/>
              </a:ext>
            </a:extLst>
          </p:cNvPr>
          <p:cNvSpPr/>
          <p:nvPr/>
        </p:nvSpPr>
        <p:spPr>
          <a:xfrm>
            <a:off x="5981969" y="364592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31B2E93-C8C0-4984-8765-E79004F6B2A5}"/>
              </a:ext>
            </a:extLst>
          </p:cNvPr>
          <p:cNvSpPr/>
          <p:nvPr/>
        </p:nvSpPr>
        <p:spPr>
          <a:xfrm>
            <a:off x="6051850" y="36865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74539E5-A00B-4E31-A78F-B85275B86B6F}"/>
              </a:ext>
            </a:extLst>
          </p:cNvPr>
          <p:cNvSpPr/>
          <p:nvPr/>
        </p:nvSpPr>
        <p:spPr>
          <a:xfrm>
            <a:off x="6051850" y="355775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F59D8EB-AE0F-40CF-A1B2-B3CF0A132AD4}"/>
              </a:ext>
            </a:extLst>
          </p:cNvPr>
          <p:cNvSpPr/>
          <p:nvPr/>
        </p:nvSpPr>
        <p:spPr>
          <a:xfrm>
            <a:off x="6044683" y="376052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E02AFAB-304F-4D29-8F3D-D033D4F5A012}"/>
              </a:ext>
            </a:extLst>
          </p:cNvPr>
          <p:cNvSpPr/>
          <p:nvPr/>
        </p:nvSpPr>
        <p:spPr>
          <a:xfrm>
            <a:off x="5948486" y="371929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A86BEE0-1DAB-4B27-81DD-4DF85A39497D}"/>
              </a:ext>
            </a:extLst>
          </p:cNvPr>
          <p:cNvSpPr/>
          <p:nvPr/>
        </p:nvSpPr>
        <p:spPr>
          <a:xfrm>
            <a:off x="5943914" y="374945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D1C7901-ABD0-4274-AC88-A094E8020736}"/>
              </a:ext>
            </a:extLst>
          </p:cNvPr>
          <p:cNvSpPr/>
          <p:nvPr/>
        </p:nvSpPr>
        <p:spPr>
          <a:xfrm>
            <a:off x="5981969" y="364592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9F26161-3C86-487B-9BFD-59C155EF93F7}"/>
              </a:ext>
            </a:extLst>
          </p:cNvPr>
          <p:cNvSpPr/>
          <p:nvPr/>
        </p:nvSpPr>
        <p:spPr>
          <a:xfrm>
            <a:off x="6051850" y="36865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668BE6-FD7D-4540-A13C-E8B7DE3FDDDD}"/>
              </a:ext>
            </a:extLst>
          </p:cNvPr>
          <p:cNvSpPr/>
          <p:nvPr/>
        </p:nvSpPr>
        <p:spPr>
          <a:xfrm>
            <a:off x="5981969" y="364592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2D2077E-3734-4C9B-B83A-47BE92E87029}"/>
              </a:ext>
            </a:extLst>
          </p:cNvPr>
          <p:cNvSpPr/>
          <p:nvPr/>
        </p:nvSpPr>
        <p:spPr>
          <a:xfrm>
            <a:off x="6051850" y="36865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9FA277E-12B1-4C7F-B760-1101296FF4F9}"/>
              </a:ext>
            </a:extLst>
          </p:cNvPr>
          <p:cNvSpPr/>
          <p:nvPr/>
        </p:nvSpPr>
        <p:spPr>
          <a:xfrm>
            <a:off x="6080073" y="370558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04E3DE9-F2CB-4BC1-82B6-9879BC5B4A09}"/>
              </a:ext>
            </a:extLst>
          </p:cNvPr>
          <p:cNvSpPr/>
          <p:nvPr/>
        </p:nvSpPr>
        <p:spPr>
          <a:xfrm>
            <a:off x="5946079" y="384082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D8D003E-61CC-428F-86E1-ED9AE6205E68}"/>
              </a:ext>
            </a:extLst>
          </p:cNvPr>
          <p:cNvSpPr/>
          <p:nvPr/>
        </p:nvSpPr>
        <p:spPr>
          <a:xfrm>
            <a:off x="5948486" y="371929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CF461C2-A1AE-482A-B66A-DA66C8E2CD51}"/>
              </a:ext>
            </a:extLst>
          </p:cNvPr>
          <p:cNvSpPr/>
          <p:nvPr/>
        </p:nvSpPr>
        <p:spPr>
          <a:xfrm>
            <a:off x="5981969" y="364592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1D5572-F71C-4344-812D-D19394B3B079}"/>
              </a:ext>
            </a:extLst>
          </p:cNvPr>
          <p:cNvSpPr/>
          <p:nvPr/>
        </p:nvSpPr>
        <p:spPr>
          <a:xfrm>
            <a:off x="5981969" y="364592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A8211AC-C15A-4CE7-B201-E17718FC7D9E}"/>
              </a:ext>
            </a:extLst>
          </p:cNvPr>
          <p:cNvSpPr/>
          <p:nvPr/>
        </p:nvSpPr>
        <p:spPr>
          <a:xfrm>
            <a:off x="6051850" y="36865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A9ABE8F-AA0F-43CB-9400-863E58C25379}"/>
              </a:ext>
            </a:extLst>
          </p:cNvPr>
          <p:cNvSpPr/>
          <p:nvPr/>
        </p:nvSpPr>
        <p:spPr>
          <a:xfrm>
            <a:off x="6044683" y="372844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6ABDDC2-EEAD-4B4E-B841-D2346D75B2F3}"/>
              </a:ext>
            </a:extLst>
          </p:cNvPr>
          <p:cNvSpPr/>
          <p:nvPr/>
        </p:nvSpPr>
        <p:spPr>
          <a:xfrm>
            <a:off x="6084254" y="352259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678E5B1-8E8A-4E04-8871-FBB1D67074A9}"/>
              </a:ext>
            </a:extLst>
          </p:cNvPr>
          <p:cNvSpPr/>
          <p:nvPr/>
        </p:nvSpPr>
        <p:spPr>
          <a:xfrm>
            <a:off x="5948486" y="371929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49A8FE0-A16F-4764-9C24-302466DD09E4}"/>
              </a:ext>
            </a:extLst>
          </p:cNvPr>
          <p:cNvSpPr/>
          <p:nvPr/>
        </p:nvSpPr>
        <p:spPr>
          <a:xfrm>
            <a:off x="6298471" y="328683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C0E4AD0-BF17-4426-AECF-9429F33880E1}"/>
              </a:ext>
            </a:extLst>
          </p:cNvPr>
          <p:cNvSpPr/>
          <p:nvPr/>
        </p:nvSpPr>
        <p:spPr>
          <a:xfrm>
            <a:off x="6211703" y="342478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7BB7666-C33E-4302-BC4A-C55C11ACD117}"/>
              </a:ext>
            </a:extLst>
          </p:cNvPr>
          <p:cNvSpPr/>
          <p:nvPr/>
        </p:nvSpPr>
        <p:spPr>
          <a:xfrm>
            <a:off x="6211703" y="329597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A091DBE-6277-4665-9826-987CE01345DB}"/>
              </a:ext>
            </a:extLst>
          </p:cNvPr>
          <p:cNvSpPr/>
          <p:nvPr/>
        </p:nvSpPr>
        <p:spPr>
          <a:xfrm>
            <a:off x="6223777" y="348772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B1C1AAC-9ECA-4B36-80CA-8168A8E9D6C8}"/>
              </a:ext>
            </a:extLst>
          </p:cNvPr>
          <p:cNvSpPr/>
          <p:nvPr/>
        </p:nvSpPr>
        <p:spPr>
          <a:xfrm>
            <a:off x="6211703" y="342478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C00C907-637A-4962-B6DB-5BA038E2C61C}"/>
              </a:ext>
            </a:extLst>
          </p:cNvPr>
          <p:cNvSpPr/>
          <p:nvPr/>
        </p:nvSpPr>
        <p:spPr>
          <a:xfrm>
            <a:off x="6211703" y="329597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77D9441-BC3C-4B97-98D0-92774D308350}"/>
              </a:ext>
            </a:extLst>
          </p:cNvPr>
          <p:cNvSpPr/>
          <p:nvPr/>
        </p:nvSpPr>
        <p:spPr>
          <a:xfrm>
            <a:off x="6356302" y="33116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9ADA01C-FC33-4888-935C-8950248DB770}"/>
              </a:ext>
            </a:extLst>
          </p:cNvPr>
          <p:cNvSpPr/>
          <p:nvPr/>
        </p:nvSpPr>
        <p:spPr>
          <a:xfrm>
            <a:off x="6372301" y="324173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A741B01-A8C1-4327-9784-9DF3CC67626D}"/>
              </a:ext>
            </a:extLst>
          </p:cNvPr>
          <p:cNvSpPr/>
          <p:nvPr/>
        </p:nvSpPr>
        <p:spPr>
          <a:xfrm>
            <a:off x="6215652" y="333905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335D99-303A-4B39-BF20-F14FC7953233}"/>
              </a:ext>
            </a:extLst>
          </p:cNvPr>
          <p:cNvSpPr/>
          <p:nvPr/>
        </p:nvSpPr>
        <p:spPr>
          <a:xfrm>
            <a:off x="6285533" y="337968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832236C-FFCD-4F9A-B42D-07E82149A605}"/>
              </a:ext>
            </a:extLst>
          </p:cNvPr>
          <p:cNvSpPr/>
          <p:nvPr/>
        </p:nvSpPr>
        <p:spPr>
          <a:xfrm>
            <a:off x="6285533" y="325087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8CE4D6F-EE8D-4F30-BE84-7F1181CB3FE9}"/>
              </a:ext>
            </a:extLst>
          </p:cNvPr>
          <p:cNvSpPr/>
          <p:nvPr/>
        </p:nvSpPr>
        <p:spPr>
          <a:xfrm>
            <a:off x="6372301" y="324173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169A40D-69AA-4501-91D9-3EDA2CCD7B62}"/>
              </a:ext>
            </a:extLst>
          </p:cNvPr>
          <p:cNvSpPr/>
          <p:nvPr/>
        </p:nvSpPr>
        <p:spPr>
          <a:xfrm>
            <a:off x="6215652" y="333905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011372B-5916-49DD-90AB-FF054040B0AB}"/>
              </a:ext>
            </a:extLst>
          </p:cNvPr>
          <p:cNvSpPr/>
          <p:nvPr/>
        </p:nvSpPr>
        <p:spPr>
          <a:xfrm>
            <a:off x="6285533" y="337968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6EF7F3C-00DD-41D6-AA28-A1CF57923130}"/>
              </a:ext>
            </a:extLst>
          </p:cNvPr>
          <p:cNvSpPr/>
          <p:nvPr/>
        </p:nvSpPr>
        <p:spPr>
          <a:xfrm>
            <a:off x="6285533" y="325087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822A45E-F90F-45CF-B2AD-1462E7563A4A}"/>
              </a:ext>
            </a:extLst>
          </p:cNvPr>
          <p:cNvSpPr/>
          <p:nvPr/>
        </p:nvSpPr>
        <p:spPr>
          <a:xfrm>
            <a:off x="6372301" y="324173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08BB05B-B406-4CB2-BE85-364E83A7236A}"/>
              </a:ext>
            </a:extLst>
          </p:cNvPr>
          <p:cNvSpPr/>
          <p:nvPr/>
        </p:nvSpPr>
        <p:spPr>
          <a:xfrm>
            <a:off x="6215652" y="333905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1561088-6B4B-4DE0-90C3-91C4BA529D13}"/>
              </a:ext>
            </a:extLst>
          </p:cNvPr>
          <p:cNvSpPr/>
          <p:nvPr/>
        </p:nvSpPr>
        <p:spPr>
          <a:xfrm>
            <a:off x="6285533" y="337968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FE84D30-64CC-409D-B23F-B3B119FBF284}"/>
              </a:ext>
            </a:extLst>
          </p:cNvPr>
          <p:cNvSpPr/>
          <p:nvPr/>
        </p:nvSpPr>
        <p:spPr>
          <a:xfrm>
            <a:off x="6285533" y="325087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695493F-D15F-45D3-BD1F-57B860E81007}"/>
              </a:ext>
            </a:extLst>
          </p:cNvPr>
          <p:cNvSpPr/>
          <p:nvPr/>
        </p:nvSpPr>
        <p:spPr>
          <a:xfrm>
            <a:off x="6278366" y="345365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1446ACB-CB0E-467D-83B5-A9B8B2D7B699}"/>
              </a:ext>
            </a:extLst>
          </p:cNvPr>
          <p:cNvSpPr/>
          <p:nvPr/>
        </p:nvSpPr>
        <p:spPr>
          <a:xfrm>
            <a:off x="6437933" y="340327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3E69F40-8188-486B-9BA2-04E4CD76F7ED}"/>
              </a:ext>
            </a:extLst>
          </p:cNvPr>
          <p:cNvSpPr/>
          <p:nvPr/>
        </p:nvSpPr>
        <p:spPr>
          <a:xfrm>
            <a:off x="6182169" y="341242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6C8DBA8-9308-47A0-B3E3-EEC6F2994CA3}"/>
              </a:ext>
            </a:extLst>
          </p:cNvPr>
          <p:cNvSpPr/>
          <p:nvPr/>
        </p:nvSpPr>
        <p:spPr>
          <a:xfrm>
            <a:off x="6177597" y="344257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D0416CB-728C-4E10-BD31-0D7F63AB9AE8}"/>
              </a:ext>
            </a:extLst>
          </p:cNvPr>
          <p:cNvSpPr/>
          <p:nvPr/>
        </p:nvSpPr>
        <p:spPr>
          <a:xfrm>
            <a:off x="6215652" y="333905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59232F7-316A-41B9-9343-9B8D6CC48D5A}"/>
              </a:ext>
            </a:extLst>
          </p:cNvPr>
          <p:cNvSpPr/>
          <p:nvPr/>
        </p:nvSpPr>
        <p:spPr>
          <a:xfrm>
            <a:off x="6285533" y="337968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9D692947-DA55-4AE6-8058-E6843C0A6C20}"/>
              </a:ext>
            </a:extLst>
          </p:cNvPr>
          <p:cNvSpPr/>
          <p:nvPr/>
        </p:nvSpPr>
        <p:spPr>
          <a:xfrm>
            <a:off x="6215652" y="333905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E568023-91B4-4D09-A672-8E8BDAE39210}"/>
              </a:ext>
            </a:extLst>
          </p:cNvPr>
          <p:cNvSpPr/>
          <p:nvPr/>
        </p:nvSpPr>
        <p:spPr>
          <a:xfrm>
            <a:off x="6285533" y="337968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E0A04A0-6F95-43FF-B8E0-2947E485832E}"/>
              </a:ext>
            </a:extLst>
          </p:cNvPr>
          <p:cNvSpPr/>
          <p:nvPr/>
        </p:nvSpPr>
        <p:spPr>
          <a:xfrm>
            <a:off x="6313756" y="339870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5AD06FD-5A33-42E0-B544-EF9CAE5D14A7}"/>
              </a:ext>
            </a:extLst>
          </p:cNvPr>
          <p:cNvSpPr/>
          <p:nvPr/>
        </p:nvSpPr>
        <p:spPr>
          <a:xfrm>
            <a:off x="6179762" y="353395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D896D37-8C54-4904-8567-EBC72D96FFAA}"/>
              </a:ext>
            </a:extLst>
          </p:cNvPr>
          <p:cNvSpPr/>
          <p:nvPr/>
        </p:nvSpPr>
        <p:spPr>
          <a:xfrm>
            <a:off x="6182169" y="341242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A0CD53F-CCEA-42E3-BE87-AECD9F7E8017}"/>
              </a:ext>
            </a:extLst>
          </p:cNvPr>
          <p:cNvSpPr/>
          <p:nvPr/>
        </p:nvSpPr>
        <p:spPr>
          <a:xfrm>
            <a:off x="6215652" y="333905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66FB08B-B79F-4CE8-AD75-E828E8021960}"/>
              </a:ext>
            </a:extLst>
          </p:cNvPr>
          <p:cNvSpPr/>
          <p:nvPr/>
        </p:nvSpPr>
        <p:spPr>
          <a:xfrm>
            <a:off x="6215652" y="333905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23840EA-BAAB-4A24-86D6-CF58EB05F80B}"/>
              </a:ext>
            </a:extLst>
          </p:cNvPr>
          <p:cNvSpPr/>
          <p:nvPr/>
        </p:nvSpPr>
        <p:spPr>
          <a:xfrm>
            <a:off x="6285533" y="337968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257C345-0941-4BBB-8D04-3199827DC52F}"/>
              </a:ext>
            </a:extLst>
          </p:cNvPr>
          <p:cNvSpPr/>
          <p:nvPr/>
        </p:nvSpPr>
        <p:spPr>
          <a:xfrm>
            <a:off x="6278366" y="34215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F477828-7DC3-4DDD-B3D6-07A8EDCC72EF}"/>
              </a:ext>
            </a:extLst>
          </p:cNvPr>
          <p:cNvSpPr/>
          <p:nvPr/>
        </p:nvSpPr>
        <p:spPr>
          <a:xfrm>
            <a:off x="6317937" y="321571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598DF07-3A93-4BCD-A449-F81F7B1DF06E}"/>
              </a:ext>
            </a:extLst>
          </p:cNvPr>
          <p:cNvSpPr/>
          <p:nvPr/>
        </p:nvSpPr>
        <p:spPr>
          <a:xfrm>
            <a:off x="6182169" y="341242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2A9568F-C10B-4309-B53E-59703F56527F}"/>
              </a:ext>
            </a:extLst>
          </p:cNvPr>
          <p:cNvSpPr/>
          <p:nvPr/>
        </p:nvSpPr>
        <p:spPr>
          <a:xfrm>
            <a:off x="6649489" y="320431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208323F-E290-4BE3-8EC1-565F3058B36A}"/>
              </a:ext>
            </a:extLst>
          </p:cNvPr>
          <p:cNvSpPr/>
          <p:nvPr/>
        </p:nvSpPr>
        <p:spPr>
          <a:xfrm>
            <a:off x="6562721" y="334226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24CD4DEB-82F1-4EA4-A434-B8935AF1FD3E}"/>
              </a:ext>
            </a:extLst>
          </p:cNvPr>
          <p:cNvSpPr/>
          <p:nvPr/>
        </p:nvSpPr>
        <p:spPr>
          <a:xfrm>
            <a:off x="6562721" y="321346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2E49F42-8489-4D93-B8BA-93C783D21CA3}"/>
              </a:ext>
            </a:extLst>
          </p:cNvPr>
          <p:cNvSpPr/>
          <p:nvPr/>
        </p:nvSpPr>
        <p:spPr>
          <a:xfrm>
            <a:off x="6574795" y="340520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5248B95-9A1F-422E-8E40-1E5B73EE3ADE}"/>
              </a:ext>
            </a:extLst>
          </p:cNvPr>
          <p:cNvSpPr/>
          <p:nvPr/>
        </p:nvSpPr>
        <p:spPr>
          <a:xfrm>
            <a:off x="6562721" y="334226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81054BA-B535-4FF0-84BE-ADAD1A48DD81}"/>
              </a:ext>
            </a:extLst>
          </p:cNvPr>
          <p:cNvSpPr/>
          <p:nvPr/>
        </p:nvSpPr>
        <p:spPr>
          <a:xfrm>
            <a:off x="6562721" y="321346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A8329F6-BA3D-4B85-82C6-E7C2774399D6}"/>
              </a:ext>
            </a:extLst>
          </p:cNvPr>
          <p:cNvSpPr/>
          <p:nvPr/>
        </p:nvSpPr>
        <p:spPr>
          <a:xfrm>
            <a:off x="6707320" y="322915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DCD4F6D-DB4D-4EE6-8308-53ED98BC0B2D}"/>
              </a:ext>
            </a:extLst>
          </p:cNvPr>
          <p:cNvSpPr/>
          <p:nvPr/>
        </p:nvSpPr>
        <p:spPr>
          <a:xfrm>
            <a:off x="6723319" y="315921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B0C0548-DE7C-48E7-8209-D5BAF54D4D3B}"/>
              </a:ext>
            </a:extLst>
          </p:cNvPr>
          <p:cNvSpPr/>
          <p:nvPr/>
        </p:nvSpPr>
        <p:spPr>
          <a:xfrm>
            <a:off x="6566670" y="325653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339725E-87AA-4055-BCAC-FF31E46E3356}"/>
              </a:ext>
            </a:extLst>
          </p:cNvPr>
          <p:cNvSpPr/>
          <p:nvPr/>
        </p:nvSpPr>
        <p:spPr>
          <a:xfrm>
            <a:off x="6636551" y="329716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2EF3EC4D-0090-4A36-B888-C1069E95C6BD}"/>
              </a:ext>
            </a:extLst>
          </p:cNvPr>
          <p:cNvSpPr/>
          <p:nvPr/>
        </p:nvSpPr>
        <p:spPr>
          <a:xfrm>
            <a:off x="6636551" y="316836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7295153-0005-48ED-A73A-8D5F6BC27938}"/>
              </a:ext>
            </a:extLst>
          </p:cNvPr>
          <p:cNvSpPr/>
          <p:nvPr/>
        </p:nvSpPr>
        <p:spPr>
          <a:xfrm>
            <a:off x="6723319" y="315921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EFB90C7-E0CB-422E-AE8C-57E9FB0C6DB9}"/>
              </a:ext>
            </a:extLst>
          </p:cNvPr>
          <p:cNvSpPr/>
          <p:nvPr/>
        </p:nvSpPr>
        <p:spPr>
          <a:xfrm>
            <a:off x="6566670" y="325653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2BCF748-214C-410F-AE0C-587E00C9B2BF}"/>
              </a:ext>
            </a:extLst>
          </p:cNvPr>
          <p:cNvSpPr/>
          <p:nvPr/>
        </p:nvSpPr>
        <p:spPr>
          <a:xfrm>
            <a:off x="6636551" y="329716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92CE92D-8A51-4C3B-9A4C-BA11A712F7AF}"/>
              </a:ext>
            </a:extLst>
          </p:cNvPr>
          <p:cNvSpPr/>
          <p:nvPr/>
        </p:nvSpPr>
        <p:spPr>
          <a:xfrm>
            <a:off x="6636551" y="316836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78F3434-5F4B-44C8-92C0-70DCE196014E}"/>
              </a:ext>
            </a:extLst>
          </p:cNvPr>
          <p:cNvSpPr/>
          <p:nvPr/>
        </p:nvSpPr>
        <p:spPr>
          <a:xfrm>
            <a:off x="6723319" y="315921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CBE0BD0-4389-4C44-A0AE-F94893A602EA}"/>
              </a:ext>
            </a:extLst>
          </p:cNvPr>
          <p:cNvSpPr/>
          <p:nvPr/>
        </p:nvSpPr>
        <p:spPr>
          <a:xfrm>
            <a:off x="6566670" y="325653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F4EF800A-876E-4819-B296-411115401FA8}"/>
              </a:ext>
            </a:extLst>
          </p:cNvPr>
          <p:cNvSpPr/>
          <p:nvPr/>
        </p:nvSpPr>
        <p:spPr>
          <a:xfrm>
            <a:off x="6636551" y="329716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43585FCA-8449-4525-85EC-83370F81FB06}"/>
              </a:ext>
            </a:extLst>
          </p:cNvPr>
          <p:cNvSpPr/>
          <p:nvPr/>
        </p:nvSpPr>
        <p:spPr>
          <a:xfrm>
            <a:off x="6636551" y="316836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58605E4C-0D64-4846-8B5C-0993F60986CE}"/>
              </a:ext>
            </a:extLst>
          </p:cNvPr>
          <p:cNvSpPr/>
          <p:nvPr/>
        </p:nvSpPr>
        <p:spPr>
          <a:xfrm>
            <a:off x="6629384" y="337114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FB2AB557-FB44-457D-A499-BD59382C7675}"/>
              </a:ext>
            </a:extLst>
          </p:cNvPr>
          <p:cNvSpPr/>
          <p:nvPr/>
        </p:nvSpPr>
        <p:spPr>
          <a:xfrm>
            <a:off x="6788951" y="332076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70FCD770-5D03-4B92-83C0-158796343B7E}"/>
              </a:ext>
            </a:extLst>
          </p:cNvPr>
          <p:cNvSpPr/>
          <p:nvPr/>
        </p:nvSpPr>
        <p:spPr>
          <a:xfrm>
            <a:off x="6533187" y="332990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0C41BEB-691E-481F-A1BE-1BD84B06BB3F}"/>
              </a:ext>
            </a:extLst>
          </p:cNvPr>
          <p:cNvSpPr/>
          <p:nvPr/>
        </p:nvSpPr>
        <p:spPr>
          <a:xfrm>
            <a:off x="6528615" y="336006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7F530EF6-2424-4425-B8FF-9CC38CD0B12E}"/>
              </a:ext>
            </a:extLst>
          </p:cNvPr>
          <p:cNvSpPr/>
          <p:nvPr/>
        </p:nvSpPr>
        <p:spPr>
          <a:xfrm>
            <a:off x="6566670" y="325653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DEE853B-97A2-4252-A199-B616402030DD}"/>
              </a:ext>
            </a:extLst>
          </p:cNvPr>
          <p:cNvSpPr/>
          <p:nvPr/>
        </p:nvSpPr>
        <p:spPr>
          <a:xfrm>
            <a:off x="6636551" y="329716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1D24F2C-C1EA-489F-9758-ECDAE7C87243}"/>
              </a:ext>
            </a:extLst>
          </p:cNvPr>
          <p:cNvSpPr/>
          <p:nvPr/>
        </p:nvSpPr>
        <p:spPr>
          <a:xfrm>
            <a:off x="6566670" y="325653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8D29289F-CC96-4D83-A537-DCF477F04640}"/>
              </a:ext>
            </a:extLst>
          </p:cNvPr>
          <p:cNvSpPr/>
          <p:nvPr/>
        </p:nvSpPr>
        <p:spPr>
          <a:xfrm>
            <a:off x="6636551" y="329716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905DD056-903E-45F2-A20E-EF8001BF1BD1}"/>
              </a:ext>
            </a:extLst>
          </p:cNvPr>
          <p:cNvSpPr/>
          <p:nvPr/>
        </p:nvSpPr>
        <p:spPr>
          <a:xfrm>
            <a:off x="6664774" y="331619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3D114A6-4C37-4D60-AFCF-5EC3A9CEA429}"/>
              </a:ext>
            </a:extLst>
          </p:cNvPr>
          <p:cNvSpPr/>
          <p:nvPr/>
        </p:nvSpPr>
        <p:spPr>
          <a:xfrm>
            <a:off x="6509100" y="303865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BEA552D9-F1B6-4BFD-8449-AB3DC6AAD2F8}"/>
              </a:ext>
            </a:extLst>
          </p:cNvPr>
          <p:cNvSpPr/>
          <p:nvPr/>
        </p:nvSpPr>
        <p:spPr>
          <a:xfrm>
            <a:off x="6533187" y="332990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8CD6D3C9-5C01-4B10-9E5B-B291EA73FA04}"/>
              </a:ext>
            </a:extLst>
          </p:cNvPr>
          <p:cNvSpPr/>
          <p:nvPr/>
        </p:nvSpPr>
        <p:spPr>
          <a:xfrm>
            <a:off x="6566670" y="325653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E20EEAA-38E9-41E2-8656-1B3CE0F3C4E1}"/>
              </a:ext>
            </a:extLst>
          </p:cNvPr>
          <p:cNvSpPr/>
          <p:nvPr/>
        </p:nvSpPr>
        <p:spPr>
          <a:xfrm>
            <a:off x="6566670" y="325653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6369950-003A-417D-8DB3-A8A6D2A7694A}"/>
              </a:ext>
            </a:extLst>
          </p:cNvPr>
          <p:cNvSpPr/>
          <p:nvPr/>
        </p:nvSpPr>
        <p:spPr>
          <a:xfrm>
            <a:off x="6636551" y="329716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17A0F3DE-1482-4C6B-971D-04AA89D6304A}"/>
              </a:ext>
            </a:extLst>
          </p:cNvPr>
          <p:cNvSpPr/>
          <p:nvPr/>
        </p:nvSpPr>
        <p:spPr>
          <a:xfrm>
            <a:off x="6629384" y="333905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F2627B5E-D38A-40D1-B7DE-5ECFF041EE81}"/>
              </a:ext>
            </a:extLst>
          </p:cNvPr>
          <p:cNvSpPr/>
          <p:nvPr/>
        </p:nvSpPr>
        <p:spPr>
          <a:xfrm>
            <a:off x="6668955" y="313320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A5FD1667-7CC6-4F02-A819-785574F12412}"/>
              </a:ext>
            </a:extLst>
          </p:cNvPr>
          <p:cNvSpPr/>
          <p:nvPr/>
        </p:nvSpPr>
        <p:spPr>
          <a:xfrm>
            <a:off x="6533187" y="332990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6E38113-05B0-452A-82A4-67A491382F9D}"/>
              </a:ext>
            </a:extLst>
          </p:cNvPr>
          <p:cNvSpPr/>
          <p:nvPr/>
        </p:nvSpPr>
        <p:spPr>
          <a:xfrm>
            <a:off x="6003894" y="394658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75C770FC-0B28-4E87-925D-31ADD7AEAB66}"/>
              </a:ext>
            </a:extLst>
          </p:cNvPr>
          <p:cNvSpPr/>
          <p:nvPr/>
        </p:nvSpPr>
        <p:spPr>
          <a:xfrm>
            <a:off x="5917126" y="395572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C914283-FB68-453C-9B27-35117BD04A28}"/>
              </a:ext>
            </a:extLst>
          </p:cNvPr>
          <p:cNvSpPr/>
          <p:nvPr/>
        </p:nvSpPr>
        <p:spPr>
          <a:xfrm>
            <a:off x="5917126" y="395572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A76EF1BB-6CCD-47CC-8481-D96C8C0FA160}"/>
              </a:ext>
            </a:extLst>
          </p:cNvPr>
          <p:cNvSpPr/>
          <p:nvPr/>
        </p:nvSpPr>
        <p:spPr>
          <a:xfrm>
            <a:off x="6061725" y="397141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360326BB-5B35-4CC8-B676-928BC7634CB2}"/>
              </a:ext>
            </a:extLst>
          </p:cNvPr>
          <p:cNvSpPr/>
          <p:nvPr/>
        </p:nvSpPr>
        <p:spPr>
          <a:xfrm>
            <a:off x="6077724" y="390148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B4ED51E2-582D-4C98-9FF0-B65224B2DC93}"/>
              </a:ext>
            </a:extLst>
          </p:cNvPr>
          <p:cNvSpPr/>
          <p:nvPr/>
        </p:nvSpPr>
        <p:spPr>
          <a:xfrm>
            <a:off x="5921075" y="399880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0A77B830-F35F-44BB-8D93-D1D255E20B71}"/>
              </a:ext>
            </a:extLst>
          </p:cNvPr>
          <p:cNvSpPr/>
          <p:nvPr/>
        </p:nvSpPr>
        <p:spPr>
          <a:xfrm>
            <a:off x="5990956" y="40394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B3D7EA96-1D3C-4FC1-8739-FF926C86190A}"/>
              </a:ext>
            </a:extLst>
          </p:cNvPr>
          <p:cNvSpPr/>
          <p:nvPr/>
        </p:nvSpPr>
        <p:spPr>
          <a:xfrm>
            <a:off x="5990956" y="391062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2A89E14F-0C72-461A-9B7E-51E2A0AAE4EE}"/>
              </a:ext>
            </a:extLst>
          </p:cNvPr>
          <p:cNvSpPr/>
          <p:nvPr/>
        </p:nvSpPr>
        <p:spPr>
          <a:xfrm>
            <a:off x="6077724" y="390148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DF110A59-26E9-4A51-B56A-E5047B713E40}"/>
              </a:ext>
            </a:extLst>
          </p:cNvPr>
          <p:cNvSpPr/>
          <p:nvPr/>
        </p:nvSpPr>
        <p:spPr>
          <a:xfrm>
            <a:off x="5921075" y="399880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3E4B25F-5354-4443-A680-D8AF7AAFAAAF}"/>
              </a:ext>
            </a:extLst>
          </p:cNvPr>
          <p:cNvSpPr/>
          <p:nvPr/>
        </p:nvSpPr>
        <p:spPr>
          <a:xfrm>
            <a:off x="5990956" y="40394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CE1AEB30-786C-4387-8229-4BD0009D5C62}"/>
              </a:ext>
            </a:extLst>
          </p:cNvPr>
          <p:cNvSpPr/>
          <p:nvPr/>
        </p:nvSpPr>
        <p:spPr>
          <a:xfrm>
            <a:off x="5990956" y="391062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CCAAB96-C7A8-4B4D-A851-14DF61D3E146}"/>
              </a:ext>
            </a:extLst>
          </p:cNvPr>
          <p:cNvSpPr/>
          <p:nvPr/>
        </p:nvSpPr>
        <p:spPr>
          <a:xfrm>
            <a:off x="6077724" y="390148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C553F2A3-151C-413A-8DD8-AC0414E6E8C3}"/>
              </a:ext>
            </a:extLst>
          </p:cNvPr>
          <p:cNvSpPr/>
          <p:nvPr/>
        </p:nvSpPr>
        <p:spPr>
          <a:xfrm>
            <a:off x="5921075" y="399880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8058A4BC-EAB0-4D9C-8A3E-17C6BF795697}"/>
              </a:ext>
            </a:extLst>
          </p:cNvPr>
          <p:cNvSpPr/>
          <p:nvPr/>
        </p:nvSpPr>
        <p:spPr>
          <a:xfrm>
            <a:off x="5990956" y="40394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8EB5426-057F-4F64-AD14-7F72C0A5AAE3}"/>
              </a:ext>
            </a:extLst>
          </p:cNvPr>
          <p:cNvSpPr/>
          <p:nvPr/>
        </p:nvSpPr>
        <p:spPr>
          <a:xfrm>
            <a:off x="5990956" y="391062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FCECC8AB-5E2A-4E69-A0ED-FA871A23BFCE}"/>
              </a:ext>
            </a:extLst>
          </p:cNvPr>
          <p:cNvSpPr/>
          <p:nvPr/>
        </p:nvSpPr>
        <p:spPr>
          <a:xfrm>
            <a:off x="5983789" y="41134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25C4AB75-D211-4A36-8F04-B33EC85D832A}"/>
              </a:ext>
            </a:extLst>
          </p:cNvPr>
          <p:cNvSpPr/>
          <p:nvPr/>
        </p:nvSpPr>
        <p:spPr>
          <a:xfrm>
            <a:off x="6143356" y="406302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83E56743-62B2-496B-9F3E-3F768E9BB379}"/>
              </a:ext>
            </a:extLst>
          </p:cNvPr>
          <p:cNvSpPr/>
          <p:nvPr/>
        </p:nvSpPr>
        <p:spPr>
          <a:xfrm>
            <a:off x="5921075" y="399880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543D079C-911B-4A2D-846B-98CC2659A6E0}"/>
              </a:ext>
            </a:extLst>
          </p:cNvPr>
          <p:cNvSpPr/>
          <p:nvPr/>
        </p:nvSpPr>
        <p:spPr>
          <a:xfrm>
            <a:off x="5990956" y="40394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105FB13B-12C3-48A1-A876-4F28E5E6E1C7}"/>
              </a:ext>
            </a:extLst>
          </p:cNvPr>
          <p:cNvSpPr/>
          <p:nvPr/>
        </p:nvSpPr>
        <p:spPr>
          <a:xfrm>
            <a:off x="5921075" y="399880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31D59BE-B09F-47CE-98B9-B10CAB59BB63}"/>
              </a:ext>
            </a:extLst>
          </p:cNvPr>
          <p:cNvSpPr/>
          <p:nvPr/>
        </p:nvSpPr>
        <p:spPr>
          <a:xfrm>
            <a:off x="5990956" y="40394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8B67A04E-094C-4198-8C25-2CE97C556641}"/>
              </a:ext>
            </a:extLst>
          </p:cNvPr>
          <p:cNvSpPr/>
          <p:nvPr/>
        </p:nvSpPr>
        <p:spPr>
          <a:xfrm>
            <a:off x="6019179" y="40584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0D56C0CC-13D7-4D77-B4C2-D183E892B2FD}"/>
              </a:ext>
            </a:extLst>
          </p:cNvPr>
          <p:cNvSpPr/>
          <p:nvPr/>
        </p:nvSpPr>
        <p:spPr>
          <a:xfrm>
            <a:off x="6276389" y="420456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F29C3F32-D38B-4CE5-A5D2-6225FC5F6ACF}"/>
              </a:ext>
            </a:extLst>
          </p:cNvPr>
          <p:cNvSpPr/>
          <p:nvPr/>
        </p:nvSpPr>
        <p:spPr>
          <a:xfrm>
            <a:off x="5921075" y="399880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01063F24-7EF3-478A-BEC9-8E905B8DB8C6}"/>
              </a:ext>
            </a:extLst>
          </p:cNvPr>
          <p:cNvSpPr/>
          <p:nvPr/>
        </p:nvSpPr>
        <p:spPr>
          <a:xfrm>
            <a:off x="5921075" y="399880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F7BAA029-2535-4041-8FF1-926C1E28262E}"/>
              </a:ext>
            </a:extLst>
          </p:cNvPr>
          <p:cNvSpPr/>
          <p:nvPr/>
        </p:nvSpPr>
        <p:spPr>
          <a:xfrm>
            <a:off x="5990956" y="40394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2A4A463F-7A83-4BE0-92B9-7B736EE8B578}"/>
              </a:ext>
            </a:extLst>
          </p:cNvPr>
          <p:cNvSpPr/>
          <p:nvPr/>
        </p:nvSpPr>
        <p:spPr>
          <a:xfrm>
            <a:off x="5983789" y="408131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EAD1DF2B-9366-4AF8-858D-E3A24B65BD34}"/>
              </a:ext>
            </a:extLst>
          </p:cNvPr>
          <p:cNvSpPr/>
          <p:nvPr/>
        </p:nvSpPr>
        <p:spPr>
          <a:xfrm>
            <a:off x="6023360" y="387546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55BCAF27-93CC-4936-B8BE-9A5EB663B82F}"/>
              </a:ext>
            </a:extLst>
          </p:cNvPr>
          <p:cNvSpPr/>
          <p:nvPr/>
        </p:nvSpPr>
        <p:spPr>
          <a:xfrm>
            <a:off x="6241257" y="364009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3C3062EF-FE6F-4017-B4A8-6471306BEF1D}"/>
              </a:ext>
            </a:extLst>
          </p:cNvPr>
          <p:cNvSpPr/>
          <p:nvPr/>
        </p:nvSpPr>
        <p:spPr>
          <a:xfrm>
            <a:off x="6068409" y="318042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407C0119-A846-42C2-848F-1E1020CE8347}"/>
              </a:ext>
            </a:extLst>
          </p:cNvPr>
          <p:cNvSpPr/>
          <p:nvPr/>
        </p:nvSpPr>
        <p:spPr>
          <a:xfrm>
            <a:off x="5981641" y="331837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B0D5F9D7-9496-4E88-8462-95AAAB0BE123}"/>
              </a:ext>
            </a:extLst>
          </p:cNvPr>
          <p:cNvSpPr/>
          <p:nvPr/>
        </p:nvSpPr>
        <p:spPr>
          <a:xfrm>
            <a:off x="5993715" y="338131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0838B608-1DB0-4124-B81A-23E29A4E9441}"/>
              </a:ext>
            </a:extLst>
          </p:cNvPr>
          <p:cNvSpPr/>
          <p:nvPr/>
        </p:nvSpPr>
        <p:spPr>
          <a:xfrm>
            <a:off x="5981641" y="331837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8B5002BC-78A0-482D-86C5-5080D68148E3}"/>
              </a:ext>
            </a:extLst>
          </p:cNvPr>
          <p:cNvSpPr/>
          <p:nvPr/>
        </p:nvSpPr>
        <p:spPr>
          <a:xfrm>
            <a:off x="6126240" y="320525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B6B075A1-F2BA-45D9-9544-28EFCBCE524B}"/>
              </a:ext>
            </a:extLst>
          </p:cNvPr>
          <p:cNvSpPr/>
          <p:nvPr/>
        </p:nvSpPr>
        <p:spPr>
          <a:xfrm>
            <a:off x="6142239" y="313532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A9AE8F2F-5381-404C-B787-FD3709971657}"/>
              </a:ext>
            </a:extLst>
          </p:cNvPr>
          <p:cNvSpPr/>
          <p:nvPr/>
        </p:nvSpPr>
        <p:spPr>
          <a:xfrm>
            <a:off x="5985590" y="323263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85BDB779-B8BE-4D42-B047-7FF905F1D771}"/>
              </a:ext>
            </a:extLst>
          </p:cNvPr>
          <p:cNvSpPr/>
          <p:nvPr/>
        </p:nvSpPr>
        <p:spPr>
          <a:xfrm>
            <a:off x="6055471" y="327327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D297C742-88B1-4918-935A-68128F1B8F58}"/>
              </a:ext>
            </a:extLst>
          </p:cNvPr>
          <p:cNvSpPr/>
          <p:nvPr/>
        </p:nvSpPr>
        <p:spPr>
          <a:xfrm>
            <a:off x="6142239" y="313532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8624626A-1BC7-45AF-8391-3210634D3999}"/>
              </a:ext>
            </a:extLst>
          </p:cNvPr>
          <p:cNvSpPr/>
          <p:nvPr/>
        </p:nvSpPr>
        <p:spPr>
          <a:xfrm>
            <a:off x="5985590" y="323263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4BABF983-CECC-4BD9-8530-CFA4BD2AFFD3}"/>
              </a:ext>
            </a:extLst>
          </p:cNvPr>
          <p:cNvSpPr/>
          <p:nvPr/>
        </p:nvSpPr>
        <p:spPr>
          <a:xfrm>
            <a:off x="6055471" y="327327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E7618E5B-7BEE-4D56-BA5D-6B7D432090C7}"/>
              </a:ext>
            </a:extLst>
          </p:cNvPr>
          <p:cNvSpPr/>
          <p:nvPr/>
        </p:nvSpPr>
        <p:spPr>
          <a:xfrm>
            <a:off x="6142239" y="313532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95FB5B58-48D0-4CBE-81EF-EE2A3A5F2163}"/>
              </a:ext>
            </a:extLst>
          </p:cNvPr>
          <p:cNvSpPr/>
          <p:nvPr/>
        </p:nvSpPr>
        <p:spPr>
          <a:xfrm>
            <a:off x="5985590" y="323263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6239C1B9-046D-4FFD-8FE3-28A5D7605942}"/>
              </a:ext>
            </a:extLst>
          </p:cNvPr>
          <p:cNvSpPr/>
          <p:nvPr/>
        </p:nvSpPr>
        <p:spPr>
          <a:xfrm>
            <a:off x="6055471" y="327327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BE276BDB-4C9B-4B75-B352-68535C792E21}"/>
              </a:ext>
            </a:extLst>
          </p:cNvPr>
          <p:cNvSpPr/>
          <p:nvPr/>
        </p:nvSpPr>
        <p:spPr>
          <a:xfrm>
            <a:off x="6048304" y="334724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E03052FC-0E55-420C-BFB9-F5BC957D32F8}"/>
              </a:ext>
            </a:extLst>
          </p:cNvPr>
          <p:cNvSpPr/>
          <p:nvPr/>
        </p:nvSpPr>
        <p:spPr>
          <a:xfrm>
            <a:off x="6207871" y="32968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1618C9D-4B6C-46C7-9B77-DC1596BE656A}"/>
              </a:ext>
            </a:extLst>
          </p:cNvPr>
          <p:cNvSpPr/>
          <p:nvPr/>
        </p:nvSpPr>
        <p:spPr>
          <a:xfrm>
            <a:off x="5952107" y="330601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7E3D238B-9062-45FE-8668-871440DCFF25}"/>
              </a:ext>
            </a:extLst>
          </p:cNvPr>
          <p:cNvSpPr/>
          <p:nvPr/>
        </p:nvSpPr>
        <p:spPr>
          <a:xfrm>
            <a:off x="5947535" y="333616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03B4E5BF-00E7-4576-AC9D-9A8D9F24E0BF}"/>
              </a:ext>
            </a:extLst>
          </p:cNvPr>
          <p:cNvSpPr/>
          <p:nvPr/>
        </p:nvSpPr>
        <p:spPr>
          <a:xfrm>
            <a:off x="5985590" y="323263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046A15BB-DF2C-4055-9079-BD2F68F3F781}"/>
              </a:ext>
            </a:extLst>
          </p:cNvPr>
          <p:cNvSpPr/>
          <p:nvPr/>
        </p:nvSpPr>
        <p:spPr>
          <a:xfrm>
            <a:off x="6055471" y="327327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E813256B-0350-4CD0-8AE4-7247EC53ACD9}"/>
              </a:ext>
            </a:extLst>
          </p:cNvPr>
          <p:cNvSpPr/>
          <p:nvPr/>
        </p:nvSpPr>
        <p:spPr>
          <a:xfrm>
            <a:off x="5985590" y="323263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D7796B2A-BA50-4AA7-A04C-7F79994D0C91}"/>
              </a:ext>
            </a:extLst>
          </p:cNvPr>
          <p:cNvSpPr/>
          <p:nvPr/>
        </p:nvSpPr>
        <p:spPr>
          <a:xfrm>
            <a:off x="6055471" y="327327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BB51E201-AD62-46B4-BA05-E20135A6411F}"/>
              </a:ext>
            </a:extLst>
          </p:cNvPr>
          <p:cNvSpPr/>
          <p:nvPr/>
        </p:nvSpPr>
        <p:spPr>
          <a:xfrm>
            <a:off x="6083694" y="32922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4E7981EF-0552-4F96-982E-CBC34F2C4B3E}"/>
              </a:ext>
            </a:extLst>
          </p:cNvPr>
          <p:cNvSpPr/>
          <p:nvPr/>
        </p:nvSpPr>
        <p:spPr>
          <a:xfrm>
            <a:off x="5949700" y="342753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11A8B9C8-9D64-4823-B251-8BC57320BBBE}"/>
              </a:ext>
            </a:extLst>
          </p:cNvPr>
          <p:cNvSpPr/>
          <p:nvPr/>
        </p:nvSpPr>
        <p:spPr>
          <a:xfrm>
            <a:off x="5952107" y="330601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1A1241F6-1EDC-49F5-ADB1-EDF30767B821}"/>
              </a:ext>
            </a:extLst>
          </p:cNvPr>
          <p:cNvSpPr/>
          <p:nvPr/>
        </p:nvSpPr>
        <p:spPr>
          <a:xfrm>
            <a:off x="6055471" y="327327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2F743991-3079-4D42-B05B-77C9DEF33EA9}"/>
              </a:ext>
            </a:extLst>
          </p:cNvPr>
          <p:cNvSpPr/>
          <p:nvPr/>
        </p:nvSpPr>
        <p:spPr>
          <a:xfrm>
            <a:off x="6048304" y="331515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5839C757-4F7F-422E-BB47-4A420F7F9054}"/>
              </a:ext>
            </a:extLst>
          </p:cNvPr>
          <p:cNvSpPr/>
          <p:nvPr/>
        </p:nvSpPr>
        <p:spPr>
          <a:xfrm>
            <a:off x="5952107" y="330601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20D5D669-C2D2-4D70-909F-25E957295576}"/>
              </a:ext>
            </a:extLst>
          </p:cNvPr>
          <p:cNvSpPr/>
          <p:nvPr/>
        </p:nvSpPr>
        <p:spPr>
          <a:xfrm>
            <a:off x="6859624" y="380665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9D317C5-071B-439A-9240-3A2B59399598}"/>
              </a:ext>
            </a:extLst>
          </p:cNvPr>
          <p:cNvSpPr/>
          <p:nvPr/>
        </p:nvSpPr>
        <p:spPr>
          <a:xfrm>
            <a:off x="6828874" y="367692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24B2FE20-384F-4AB4-A7D1-06CDAC989EE6}"/>
              </a:ext>
            </a:extLst>
          </p:cNvPr>
          <p:cNvSpPr/>
          <p:nvPr/>
        </p:nvSpPr>
        <p:spPr>
          <a:xfrm>
            <a:off x="6828874" y="367692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F68C8189-EB78-4200-A87D-F76C537D50AC}"/>
              </a:ext>
            </a:extLst>
          </p:cNvPr>
          <p:cNvSpPr/>
          <p:nvPr/>
        </p:nvSpPr>
        <p:spPr>
          <a:xfrm>
            <a:off x="6828874" y="367692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8B003AA5-9AC6-45E6-BB11-D99F2976E9C3}"/>
              </a:ext>
            </a:extLst>
          </p:cNvPr>
          <p:cNvSpPr/>
          <p:nvPr/>
        </p:nvSpPr>
        <p:spPr>
          <a:xfrm>
            <a:off x="6894506" y="383846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94AA8ACF-C576-428D-919D-92C6A06BD9F0}"/>
              </a:ext>
            </a:extLst>
          </p:cNvPr>
          <p:cNvSpPr/>
          <p:nvPr/>
        </p:nvSpPr>
        <p:spPr>
          <a:xfrm>
            <a:off x="6942894" y="394145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1CDAF429-D902-4587-A624-7621E3CD76D2}"/>
              </a:ext>
            </a:extLst>
          </p:cNvPr>
          <p:cNvSpPr/>
          <p:nvPr/>
        </p:nvSpPr>
        <p:spPr>
          <a:xfrm>
            <a:off x="6549803" y="397137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EC63BC01-C719-4B35-95FE-BB8C3E72E224}"/>
              </a:ext>
            </a:extLst>
          </p:cNvPr>
          <p:cNvSpPr/>
          <p:nvPr/>
        </p:nvSpPr>
        <p:spPr>
          <a:xfrm>
            <a:off x="6463035" y="410932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4F3EEDF2-35AD-4BF9-B67C-8032A5FB17BC}"/>
              </a:ext>
            </a:extLst>
          </p:cNvPr>
          <p:cNvSpPr/>
          <p:nvPr/>
        </p:nvSpPr>
        <p:spPr>
          <a:xfrm>
            <a:off x="6463035" y="398052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C8474D70-15FB-47D0-A269-4665A7A559FC}"/>
              </a:ext>
            </a:extLst>
          </p:cNvPr>
          <p:cNvSpPr/>
          <p:nvPr/>
        </p:nvSpPr>
        <p:spPr>
          <a:xfrm>
            <a:off x="6475109" y="417226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B04DDBDF-6865-44B1-9523-2FF2551775E4}"/>
              </a:ext>
            </a:extLst>
          </p:cNvPr>
          <p:cNvSpPr/>
          <p:nvPr/>
        </p:nvSpPr>
        <p:spPr>
          <a:xfrm>
            <a:off x="6463035" y="410932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28D2000F-02A7-4380-AB6D-969974DAD977}"/>
              </a:ext>
            </a:extLst>
          </p:cNvPr>
          <p:cNvSpPr/>
          <p:nvPr/>
        </p:nvSpPr>
        <p:spPr>
          <a:xfrm>
            <a:off x="6463035" y="398052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099DDBF2-64D3-4CDA-AD5E-8A5132605C85}"/>
              </a:ext>
            </a:extLst>
          </p:cNvPr>
          <p:cNvSpPr/>
          <p:nvPr/>
        </p:nvSpPr>
        <p:spPr>
          <a:xfrm>
            <a:off x="6466984" y="40235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5BB30826-4BA2-4D96-85D1-F3AC3BF864CE}"/>
              </a:ext>
            </a:extLst>
          </p:cNvPr>
          <p:cNvSpPr/>
          <p:nvPr/>
        </p:nvSpPr>
        <p:spPr>
          <a:xfrm>
            <a:off x="6536865" y="406422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73F4638A-AA1B-4B37-8EE2-4FBD7B4C7837}"/>
              </a:ext>
            </a:extLst>
          </p:cNvPr>
          <p:cNvSpPr/>
          <p:nvPr/>
        </p:nvSpPr>
        <p:spPr>
          <a:xfrm>
            <a:off x="6536865" y="393542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800EE05-057C-4F84-A7D9-E73ABF1C0D38}"/>
              </a:ext>
            </a:extLst>
          </p:cNvPr>
          <p:cNvSpPr/>
          <p:nvPr/>
        </p:nvSpPr>
        <p:spPr>
          <a:xfrm>
            <a:off x="6466984" y="40235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2B9AC0D-5DFB-4F2A-8851-DE27C1D8A99A}"/>
              </a:ext>
            </a:extLst>
          </p:cNvPr>
          <p:cNvSpPr/>
          <p:nvPr/>
        </p:nvSpPr>
        <p:spPr>
          <a:xfrm>
            <a:off x="6536865" y="406422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ECE9063-B002-464E-913D-455D6E88D9E9}"/>
              </a:ext>
            </a:extLst>
          </p:cNvPr>
          <p:cNvSpPr/>
          <p:nvPr/>
        </p:nvSpPr>
        <p:spPr>
          <a:xfrm>
            <a:off x="6536865" y="393542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B77E6737-FC11-4C5D-B024-AFACE669D228}"/>
              </a:ext>
            </a:extLst>
          </p:cNvPr>
          <p:cNvSpPr/>
          <p:nvPr/>
        </p:nvSpPr>
        <p:spPr>
          <a:xfrm>
            <a:off x="6466984" y="40235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1AF90DF6-A2B5-4A2F-8C73-5A79815FCA1F}"/>
              </a:ext>
            </a:extLst>
          </p:cNvPr>
          <p:cNvSpPr/>
          <p:nvPr/>
        </p:nvSpPr>
        <p:spPr>
          <a:xfrm>
            <a:off x="6536865" y="406422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02574426-CA19-4BC1-9CDC-610ED8352372}"/>
              </a:ext>
            </a:extLst>
          </p:cNvPr>
          <p:cNvSpPr/>
          <p:nvPr/>
        </p:nvSpPr>
        <p:spPr>
          <a:xfrm>
            <a:off x="6471687" y="325653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5B14E0DD-60F6-4272-A988-8FC988787090}"/>
              </a:ext>
            </a:extLst>
          </p:cNvPr>
          <p:cNvSpPr/>
          <p:nvPr/>
        </p:nvSpPr>
        <p:spPr>
          <a:xfrm>
            <a:off x="6529698" y="413820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1E47ECD4-7EBD-46E2-8A8D-3DDAF393360C}"/>
              </a:ext>
            </a:extLst>
          </p:cNvPr>
          <p:cNvSpPr/>
          <p:nvPr/>
        </p:nvSpPr>
        <p:spPr>
          <a:xfrm>
            <a:off x="6433501" y="40969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5B054D52-A5A8-4B9F-B52B-00646E32B7BA}"/>
              </a:ext>
            </a:extLst>
          </p:cNvPr>
          <p:cNvSpPr/>
          <p:nvPr/>
        </p:nvSpPr>
        <p:spPr>
          <a:xfrm>
            <a:off x="6428929" y="412712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4CF3CAEF-337E-4B6C-8438-F67EB3C5F02A}"/>
              </a:ext>
            </a:extLst>
          </p:cNvPr>
          <p:cNvSpPr/>
          <p:nvPr/>
        </p:nvSpPr>
        <p:spPr>
          <a:xfrm>
            <a:off x="6466984" y="40235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41A6319B-6AF9-49DE-8090-E6EE6E0913A9}"/>
              </a:ext>
            </a:extLst>
          </p:cNvPr>
          <p:cNvSpPr/>
          <p:nvPr/>
        </p:nvSpPr>
        <p:spPr>
          <a:xfrm>
            <a:off x="6536865" y="406422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C7964383-29F3-4852-BDFA-450E4C185A59}"/>
              </a:ext>
            </a:extLst>
          </p:cNvPr>
          <p:cNvSpPr/>
          <p:nvPr/>
        </p:nvSpPr>
        <p:spPr>
          <a:xfrm>
            <a:off x="6466984" y="40235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3342054D-08D3-4DEA-B87E-8035942E6D9D}"/>
              </a:ext>
            </a:extLst>
          </p:cNvPr>
          <p:cNvSpPr/>
          <p:nvPr/>
        </p:nvSpPr>
        <p:spPr>
          <a:xfrm>
            <a:off x="6536865" y="406422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2FA6FC2F-FCD3-421C-A1F2-D9C250B1CA8F}"/>
              </a:ext>
            </a:extLst>
          </p:cNvPr>
          <p:cNvSpPr/>
          <p:nvPr/>
        </p:nvSpPr>
        <p:spPr>
          <a:xfrm>
            <a:off x="6565088" y="408325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58FB7849-AB3F-42D3-AA26-9EBCA6BFA1A3}"/>
              </a:ext>
            </a:extLst>
          </p:cNvPr>
          <p:cNvSpPr/>
          <p:nvPr/>
        </p:nvSpPr>
        <p:spPr>
          <a:xfrm>
            <a:off x="6431094" y="42184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9D4DF7A1-857F-48CE-A7CF-F32C3A2B05A9}"/>
              </a:ext>
            </a:extLst>
          </p:cNvPr>
          <p:cNvSpPr/>
          <p:nvPr/>
        </p:nvSpPr>
        <p:spPr>
          <a:xfrm>
            <a:off x="6433501" y="40969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DF81B7FD-7E3E-4F41-A69F-81B7F7C3BA3A}"/>
              </a:ext>
            </a:extLst>
          </p:cNvPr>
          <p:cNvSpPr/>
          <p:nvPr/>
        </p:nvSpPr>
        <p:spPr>
          <a:xfrm>
            <a:off x="6466984" y="40235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49529241-1A1C-4F0F-A5CC-FD4E2E0D0615}"/>
              </a:ext>
            </a:extLst>
          </p:cNvPr>
          <p:cNvSpPr/>
          <p:nvPr/>
        </p:nvSpPr>
        <p:spPr>
          <a:xfrm>
            <a:off x="6864940" y="402245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E2C56FBB-39CE-4090-9828-2A36BD75CEF8}"/>
              </a:ext>
            </a:extLst>
          </p:cNvPr>
          <p:cNvSpPr/>
          <p:nvPr/>
        </p:nvSpPr>
        <p:spPr>
          <a:xfrm>
            <a:off x="6536865" y="406422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B90FFABD-D011-4DF6-A766-17B95C4CBCF6}"/>
              </a:ext>
            </a:extLst>
          </p:cNvPr>
          <p:cNvSpPr/>
          <p:nvPr/>
        </p:nvSpPr>
        <p:spPr>
          <a:xfrm>
            <a:off x="6529698" y="410611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33D0C347-538F-4374-BAEB-89435F187D8A}"/>
              </a:ext>
            </a:extLst>
          </p:cNvPr>
          <p:cNvSpPr/>
          <p:nvPr/>
        </p:nvSpPr>
        <p:spPr>
          <a:xfrm>
            <a:off x="6433501" y="40969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4A52C79E-30A0-4D7C-A6D2-9C0D8666B05D}"/>
              </a:ext>
            </a:extLst>
          </p:cNvPr>
          <p:cNvSpPr/>
          <p:nvPr/>
        </p:nvSpPr>
        <p:spPr>
          <a:xfrm>
            <a:off x="6918323" y="335275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1FFD9510-FC9B-4D4C-AB4E-6A94961C76B7}"/>
              </a:ext>
            </a:extLst>
          </p:cNvPr>
          <p:cNvSpPr/>
          <p:nvPr/>
        </p:nvSpPr>
        <p:spPr>
          <a:xfrm>
            <a:off x="6831555" y="349069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4F4F0CAF-17C0-4568-9D74-D210323185DF}"/>
              </a:ext>
            </a:extLst>
          </p:cNvPr>
          <p:cNvSpPr/>
          <p:nvPr/>
        </p:nvSpPr>
        <p:spPr>
          <a:xfrm>
            <a:off x="6831555" y="336189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7D0F85D6-5001-40DD-9BCF-E37735F3F263}"/>
              </a:ext>
            </a:extLst>
          </p:cNvPr>
          <p:cNvSpPr/>
          <p:nvPr/>
        </p:nvSpPr>
        <p:spPr>
          <a:xfrm>
            <a:off x="6843629" y="355364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C9B1E485-AC9F-4E08-B44A-551260DC5F33}"/>
              </a:ext>
            </a:extLst>
          </p:cNvPr>
          <p:cNvSpPr/>
          <p:nvPr/>
        </p:nvSpPr>
        <p:spPr>
          <a:xfrm>
            <a:off x="6831555" y="349069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99B651F7-2F4E-4015-8E44-9FDA3C27306A}"/>
              </a:ext>
            </a:extLst>
          </p:cNvPr>
          <p:cNvSpPr/>
          <p:nvPr/>
        </p:nvSpPr>
        <p:spPr>
          <a:xfrm>
            <a:off x="6831555" y="336189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6B117B13-7E45-4BDF-BE76-0D244FF2AE71}"/>
              </a:ext>
            </a:extLst>
          </p:cNvPr>
          <p:cNvSpPr/>
          <p:nvPr/>
        </p:nvSpPr>
        <p:spPr>
          <a:xfrm>
            <a:off x="6976154" y="337758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16F12488-1A12-45FA-A7AD-15FA658DFDA1}"/>
              </a:ext>
            </a:extLst>
          </p:cNvPr>
          <p:cNvSpPr/>
          <p:nvPr/>
        </p:nvSpPr>
        <p:spPr>
          <a:xfrm>
            <a:off x="6992153" y="330765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17829E07-1218-4D0C-8457-4D60D400E0A4}"/>
              </a:ext>
            </a:extLst>
          </p:cNvPr>
          <p:cNvSpPr/>
          <p:nvPr/>
        </p:nvSpPr>
        <p:spPr>
          <a:xfrm>
            <a:off x="6835504" y="340496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C1C6BD4-163A-4344-BB36-CB7621614A32}"/>
              </a:ext>
            </a:extLst>
          </p:cNvPr>
          <p:cNvSpPr/>
          <p:nvPr/>
        </p:nvSpPr>
        <p:spPr>
          <a:xfrm>
            <a:off x="6905385" y="344560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F53C2321-C545-462D-AAE5-7DB9F49FE313}"/>
              </a:ext>
            </a:extLst>
          </p:cNvPr>
          <p:cNvSpPr/>
          <p:nvPr/>
        </p:nvSpPr>
        <p:spPr>
          <a:xfrm>
            <a:off x="6905385" y="331679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2EA2FC9C-98DA-4FF4-B2DB-9B10BD2DA5DA}"/>
              </a:ext>
            </a:extLst>
          </p:cNvPr>
          <p:cNvSpPr/>
          <p:nvPr/>
        </p:nvSpPr>
        <p:spPr>
          <a:xfrm>
            <a:off x="6992153" y="330765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96D8582-D818-4B32-8C58-3FCDA7EC2B99}"/>
              </a:ext>
            </a:extLst>
          </p:cNvPr>
          <p:cNvSpPr/>
          <p:nvPr/>
        </p:nvSpPr>
        <p:spPr>
          <a:xfrm>
            <a:off x="6835504" y="340496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8C6F81D5-BA68-46AE-85D2-4EA07F2EF9C2}"/>
              </a:ext>
            </a:extLst>
          </p:cNvPr>
          <p:cNvSpPr/>
          <p:nvPr/>
        </p:nvSpPr>
        <p:spPr>
          <a:xfrm>
            <a:off x="6905385" y="344560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ADCAD826-7B89-4EF5-9531-23E5CCA99E08}"/>
              </a:ext>
            </a:extLst>
          </p:cNvPr>
          <p:cNvSpPr/>
          <p:nvPr/>
        </p:nvSpPr>
        <p:spPr>
          <a:xfrm>
            <a:off x="6905385" y="331679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7C7D2097-D237-46C0-80EE-174AF58EDF1F}"/>
              </a:ext>
            </a:extLst>
          </p:cNvPr>
          <p:cNvSpPr/>
          <p:nvPr/>
        </p:nvSpPr>
        <p:spPr>
          <a:xfrm>
            <a:off x="6992153" y="330765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E9DC4167-E7E7-4DCC-8942-66E0AAAEAD91}"/>
              </a:ext>
            </a:extLst>
          </p:cNvPr>
          <p:cNvSpPr/>
          <p:nvPr/>
        </p:nvSpPr>
        <p:spPr>
          <a:xfrm>
            <a:off x="6835504" y="340496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7AA1DD6B-4076-47D8-B8F2-8BDBA7F1A284}"/>
              </a:ext>
            </a:extLst>
          </p:cNvPr>
          <p:cNvSpPr/>
          <p:nvPr/>
        </p:nvSpPr>
        <p:spPr>
          <a:xfrm>
            <a:off x="6905385" y="344560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BCB24DD3-FB72-4EB0-AEAF-A69CB034DD31}"/>
              </a:ext>
            </a:extLst>
          </p:cNvPr>
          <p:cNvSpPr/>
          <p:nvPr/>
        </p:nvSpPr>
        <p:spPr>
          <a:xfrm>
            <a:off x="6905385" y="331679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2FFEC1AA-F0AA-4DBE-993C-46F1A0748465}"/>
              </a:ext>
            </a:extLst>
          </p:cNvPr>
          <p:cNvSpPr/>
          <p:nvPr/>
        </p:nvSpPr>
        <p:spPr>
          <a:xfrm>
            <a:off x="6898218" y="351957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0FDBEAFE-2602-4E12-9580-DC79336C5D4A}"/>
              </a:ext>
            </a:extLst>
          </p:cNvPr>
          <p:cNvSpPr/>
          <p:nvPr/>
        </p:nvSpPr>
        <p:spPr>
          <a:xfrm>
            <a:off x="7057785" y="346919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8A279E45-BAE8-4BDB-9261-DDCD88BD1920}"/>
              </a:ext>
            </a:extLst>
          </p:cNvPr>
          <p:cNvSpPr/>
          <p:nvPr/>
        </p:nvSpPr>
        <p:spPr>
          <a:xfrm>
            <a:off x="6802021" y="347834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6F15312B-946B-4A14-A82A-B540FA6B4115}"/>
              </a:ext>
            </a:extLst>
          </p:cNvPr>
          <p:cNvSpPr/>
          <p:nvPr/>
        </p:nvSpPr>
        <p:spPr>
          <a:xfrm>
            <a:off x="6797449" y="350849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2A99B488-0B1F-4C98-A243-85A0654174BD}"/>
              </a:ext>
            </a:extLst>
          </p:cNvPr>
          <p:cNvSpPr/>
          <p:nvPr/>
        </p:nvSpPr>
        <p:spPr>
          <a:xfrm>
            <a:off x="6835504" y="340496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ABC703CA-7AFA-4E4E-917E-CDFAD3EEF7A4}"/>
              </a:ext>
            </a:extLst>
          </p:cNvPr>
          <p:cNvSpPr/>
          <p:nvPr/>
        </p:nvSpPr>
        <p:spPr>
          <a:xfrm>
            <a:off x="6905385" y="344560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61C96E8F-85F8-4F2C-A91E-83C682D9C6E0}"/>
              </a:ext>
            </a:extLst>
          </p:cNvPr>
          <p:cNvSpPr/>
          <p:nvPr/>
        </p:nvSpPr>
        <p:spPr>
          <a:xfrm>
            <a:off x="6835504" y="340496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27BB1AE7-C1BE-496E-8078-C2A6B21E2BB4}"/>
              </a:ext>
            </a:extLst>
          </p:cNvPr>
          <p:cNvSpPr/>
          <p:nvPr/>
        </p:nvSpPr>
        <p:spPr>
          <a:xfrm>
            <a:off x="6905385" y="344560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F4BEF400-66B8-4B84-8906-82D71A48DA82}"/>
              </a:ext>
            </a:extLst>
          </p:cNvPr>
          <p:cNvSpPr/>
          <p:nvPr/>
        </p:nvSpPr>
        <p:spPr>
          <a:xfrm>
            <a:off x="6933608" y="346462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9B56796E-CA61-42A6-AE87-9186F898CC7F}"/>
              </a:ext>
            </a:extLst>
          </p:cNvPr>
          <p:cNvSpPr/>
          <p:nvPr/>
        </p:nvSpPr>
        <p:spPr>
          <a:xfrm>
            <a:off x="6799614" y="359986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5BA22E12-D7E9-49B5-B6CE-612516552EE3}"/>
              </a:ext>
            </a:extLst>
          </p:cNvPr>
          <p:cNvSpPr/>
          <p:nvPr/>
        </p:nvSpPr>
        <p:spPr>
          <a:xfrm>
            <a:off x="6802021" y="347834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E61B9452-8E08-4944-974A-7C2AD3C48988}"/>
              </a:ext>
            </a:extLst>
          </p:cNvPr>
          <p:cNvSpPr/>
          <p:nvPr/>
        </p:nvSpPr>
        <p:spPr>
          <a:xfrm>
            <a:off x="6835504" y="340496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EDB005C3-8AE0-4086-8AAE-1D0F79B6BB1B}"/>
              </a:ext>
            </a:extLst>
          </p:cNvPr>
          <p:cNvSpPr/>
          <p:nvPr/>
        </p:nvSpPr>
        <p:spPr>
          <a:xfrm>
            <a:off x="6835504" y="340496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1D436ABA-DA7F-4337-8944-B14F73BB0944}"/>
              </a:ext>
            </a:extLst>
          </p:cNvPr>
          <p:cNvSpPr/>
          <p:nvPr/>
        </p:nvSpPr>
        <p:spPr>
          <a:xfrm>
            <a:off x="6905385" y="344560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D9242995-B176-4BF6-B046-478FF4AF5C51}"/>
              </a:ext>
            </a:extLst>
          </p:cNvPr>
          <p:cNvSpPr/>
          <p:nvPr/>
        </p:nvSpPr>
        <p:spPr>
          <a:xfrm>
            <a:off x="6898218" y="348748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11AC9A9-6DC5-421C-B323-E72FD30C941D}"/>
              </a:ext>
            </a:extLst>
          </p:cNvPr>
          <p:cNvSpPr/>
          <p:nvPr/>
        </p:nvSpPr>
        <p:spPr>
          <a:xfrm>
            <a:off x="6937789" y="328163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FDB1DAC0-B8E1-426D-AD89-8552C6A72124}"/>
              </a:ext>
            </a:extLst>
          </p:cNvPr>
          <p:cNvSpPr/>
          <p:nvPr/>
        </p:nvSpPr>
        <p:spPr>
          <a:xfrm>
            <a:off x="6802021" y="347834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36CD177B-13C0-4D6C-A0C0-01FA18D16F77}"/>
              </a:ext>
            </a:extLst>
          </p:cNvPr>
          <p:cNvSpPr/>
          <p:nvPr/>
        </p:nvSpPr>
        <p:spPr>
          <a:xfrm>
            <a:off x="6827783" y="397384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80F0A254-8463-435D-9BA3-DF488482B28C}"/>
              </a:ext>
            </a:extLst>
          </p:cNvPr>
          <p:cNvSpPr/>
          <p:nvPr/>
        </p:nvSpPr>
        <p:spPr>
          <a:xfrm>
            <a:off x="6843782" y="390391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A92098F8-C403-4ACD-BF54-0F1030E7D2E9}"/>
              </a:ext>
            </a:extLst>
          </p:cNvPr>
          <p:cNvSpPr/>
          <p:nvPr/>
        </p:nvSpPr>
        <p:spPr>
          <a:xfrm>
            <a:off x="6843782" y="390391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81E81693-2E97-4ABA-9FEB-42EB8E1792D1}"/>
              </a:ext>
            </a:extLst>
          </p:cNvPr>
          <p:cNvSpPr/>
          <p:nvPr/>
        </p:nvSpPr>
        <p:spPr>
          <a:xfrm>
            <a:off x="6843782" y="390391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3D0A5B9F-5FA7-45A0-A40B-D880FC0D450E}"/>
              </a:ext>
            </a:extLst>
          </p:cNvPr>
          <p:cNvSpPr/>
          <p:nvPr/>
        </p:nvSpPr>
        <p:spPr>
          <a:xfrm>
            <a:off x="6909414" y="406545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C26100A3-C843-4C29-9D5B-0DBA21DC88B6}"/>
              </a:ext>
            </a:extLst>
          </p:cNvPr>
          <p:cNvSpPr/>
          <p:nvPr/>
        </p:nvSpPr>
        <p:spPr>
          <a:xfrm>
            <a:off x="6002813" y="346392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6339A4A2-D44E-474A-94F0-B659C58B5F25}"/>
              </a:ext>
            </a:extLst>
          </p:cNvPr>
          <p:cNvSpPr/>
          <p:nvPr/>
        </p:nvSpPr>
        <p:spPr>
          <a:xfrm>
            <a:off x="5916045" y="360187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590FCE8E-44D4-411D-BB41-3FF57ECFE13E}"/>
              </a:ext>
            </a:extLst>
          </p:cNvPr>
          <p:cNvSpPr/>
          <p:nvPr/>
        </p:nvSpPr>
        <p:spPr>
          <a:xfrm>
            <a:off x="5916045" y="347307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B882233F-7AD9-49A1-83BD-026BD86E4AA4}"/>
              </a:ext>
            </a:extLst>
          </p:cNvPr>
          <p:cNvSpPr/>
          <p:nvPr/>
        </p:nvSpPr>
        <p:spPr>
          <a:xfrm>
            <a:off x="5928119" y="366481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13985378-A06B-437B-98C1-3A1091A1CC06}"/>
              </a:ext>
            </a:extLst>
          </p:cNvPr>
          <p:cNvSpPr/>
          <p:nvPr/>
        </p:nvSpPr>
        <p:spPr>
          <a:xfrm>
            <a:off x="5916045" y="360187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D1BDF3F5-CCE7-4CDF-A2E9-92265363E032}"/>
              </a:ext>
            </a:extLst>
          </p:cNvPr>
          <p:cNvSpPr/>
          <p:nvPr/>
        </p:nvSpPr>
        <p:spPr>
          <a:xfrm>
            <a:off x="5916045" y="347307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17006542-5F6C-42B3-8FE0-61ECB59382F8}"/>
              </a:ext>
            </a:extLst>
          </p:cNvPr>
          <p:cNvSpPr/>
          <p:nvPr/>
        </p:nvSpPr>
        <p:spPr>
          <a:xfrm>
            <a:off x="6060644" y="348876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CF97BADF-7E10-43C7-B5BA-5286BC4053D6}"/>
              </a:ext>
            </a:extLst>
          </p:cNvPr>
          <p:cNvSpPr/>
          <p:nvPr/>
        </p:nvSpPr>
        <p:spPr>
          <a:xfrm>
            <a:off x="6076643" y="341882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3D89E934-AAE5-4F86-8A2F-14DB06554BE0}"/>
              </a:ext>
            </a:extLst>
          </p:cNvPr>
          <p:cNvSpPr/>
          <p:nvPr/>
        </p:nvSpPr>
        <p:spPr>
          <a:xfrm>
            <a:off x="5919994" y="351614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568CBE98-799E-4156-B420-35F8B5D97A31}"/>
              </a:ext>
            </a:extLst>
          </p:cNvPr>
          <p:cNvSpPr/>
          <p:nvPr/>
        </p:nvSpPr>
        <p:spPr>
          <a:xfrm>
            <a:off x="5989875" y="35567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1E84D13D-1183-4FCF-9C55-30F5D5121B22}"/>
              </a:ext>
            </a:extLst>
          </p:cNvPr>
          <p:cNvSpPr/>
          <p:nvPr/>
        </p:nvSpPr>
        <p:spPr>
          <a:xfrm>
            <a:off x="5989875" y="342797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FF0E4B29-D364-4146-B958-5C5D99BA62ED}"/>
              </a:ext>
            </a:extLst>
          </p:cNvPr>
          <p:cNvSpPr/>
          <p:nvPr/>
        </p:nvSpPr>
        <p:spPr>
          <a:xfrm>
            <a:off x="6076643" y="341882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B9CB6192-6208-42DB-896A-6D4373A71E81}"/>
              </a:ext>
            </a:extLst>
          </p:cNvPr>
          <p:cNvSpPr/>
          <p:nvPr/>
        </p:nvSpPr>
        <p:spPr>
          <a:xfrm>
            <a:off x="5919994" y="351614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7F0AFD81-2E8D-4685-84BA-43BA5769AFF6}"/>
              </a:ext>
            </a:extLst>
          </p:cNvPr>
          <p:cNvSpPr/>
          <p:nvPr/>
        </p:nvSpPr>
        <p:spPr>
          <a:xfrm>
            <a:off x="5989875" y="35567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DCDCF0AA-A1D0-4EB4-9721-5298F88434C0}"/>
              </a:ext>
            </a:extLst>
          </p:cNvPr>
          <p:cNvSpPr/>
          <p:nvPr/>
        </p:nvSpPr>
        <p:spPr>
          <a:xfrm>
            <a:off x="5989875" y="342797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E6C5EC76-6D0C-40B8-A2AB-672E30617272}"/>
              </a:ext>
            </a:extLst>
          </p:cNvPr>
          <p:cNvSpPr/>
          <p:nvPr/>
        </p:nvSpPr>
        <p:spPr>
          <a:xfrm>
            <a:off x="6076643" y="341882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44F06866-7B45-4ACB-A7EA-BCC321092E02}"/>
              </a:ext>
            </a:extLst>
          </p:cNvPr>
          <p:cNvSpPr/>
          <p:nvPr/>
        </p:nvSpPr>
        <p:spPr>
          <a:xfrm>
            <a:off x="5919994" y="351614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87BEA7BA-8FAD-4E05-8A2F-D0EFD00D0A29}"/>
              </a:ext>
            </a:extLst>
          </p:cNvPr>
          <p:cNvSpPr/>
          <p:nvPr/>
        </p:nvSpPr>
        <p:spPr>
          <a:xfrm>
            <a:off x="5989875" y="35567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B190146B-17C7-406E-9140-23544CD3535B}"/>
              </a:ext>
            </a:extLst>
          </p:cNvPr>
          <p:cNvSpPr/>
          <p:nvPr/>
        </p:nvSpPr>
        <p:spPr>
          <a:xfrm>
            <a:off x="5989875" y="342797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01B238D4-34AE-416B-8D31-FDB260F65EA6}"/>
              </a:ext>
            </a:extLst>
          </p:cNvPr>
          <p:cNvSpPr/>
          <p:nvPr/>
        </p:nvSpPr>
        <p:spPr>
          <a:xfrm>
            <a:off x="5982708" y="363075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5018E6C4-1E1C-4EF2-88F6-FAAB6035053B}"/>
              </a:ext>
            </a:extLst>
          </p:cNvPr>
          <p:cNvSpPr/>
          <p:nvPr/>
        </p:nvSpPr>
        <p:spPr>
          <a:xfrm>
            <a:off x="6142275" y="358037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A3568545-91F0-4B45-9083-7ACFC4E2656A}"/>
              </a:ext>
            </a:extLst>
          </p:cNvPr>
          <p:cNvSpPr/>
          <p:nvPr/>
        </p:nvSpPr>
        <p:spPr>
          <a:xfrm>
            <a:off x="5886511" y="358951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9C258B4E-A0B4-4B79-9544-4708B8A1DD7A}"/>
              </a:ext>
            </a:extLst>
          </p:cNvPr>
          <p:cNvSpPr/>
          <p:nvPr/>
        </p:nvSpPr>
        <p:spPr>
          <a:xfrm>
            <a:off x="5881939" y="361967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B6C45922-492A-4527-9FCF-CF8929E62892}"/>
              </a:ext>
            </a:extLst>
          </p:cNvPr>
          <p:cNvSpPr/>
          <p:nvPr/>
        </p:nvSpPr>
        <p:spPr>
          <a:xfrm>
            <a:off x="5919994" y="351614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F992A159-8147-4158-B386-F4D97938C338}"/>
              </a:ext>
            </a:extLst>
          </p:cNvPr>
          <p:cNvSpPr/>
          <p:nvPr/>
        </p:nvSpPr>
        <p:spPr>
          <a:xfrm>
            <a:off x="5989875" y="35567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795F1312-4A9B-4A0B-A722-C3A493899D6D}"/>
              </a:ext>
            </a:extLst>
          </p:cNvPr>
          <p:cNvSpPr/>
          <p:nvPr/>
        </p:nvSpPr>
        <p:spPr>
          <a:xfrm>
            <a:off x="5919994" y="351614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7D025FDD-BA84-4044-A5E0-59623C6D2540}"/>
              </a:ext>
            </a:extLst>
          </p:cNvPr>
          <p:cNvSpPr/>
          <p:nvPr/>
        </p:nvSpPr>
        <p:spPr>
          <a:xfrm>
            <a:off x="5989875" y="35567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D5FDE564-7EAF-4652-A48D-EBE40802F834}"/>
              </a:ext>
            </a:extLst>
          </p:cNvPr>
          <p:cNvSpPr/>
          <p:nvPr/>
        </p:nvSpPr>
        <p:spPr>
          <a:xfrm>
            <a:off x="6018098" y="357580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610FF157-009A-4A76-A849-A82161A3F052}"/>
              </a:ext>
            </a:extLst>
          </p:cNvPr>
          <p:cNvSpPr/>
          <p:nvPr/>
        </p:nvSpPr>
        <p:spPr>
          <a:xfrm>
            <a:off x="5884104" y="371104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0E1EFB5F-0E1C-4BC9-AD58-3B18077093F8}"/>
              </a:ext>
            </a:extLst>
          </p:cNvPr>
          <p:cNvSpPr/>
          <p:nvPr/>
        </p:nvSpPr>
        <p:spPr>
          <a:xfrm>
            <a:off x="5886511" y="358951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791C88ED-5C81-4E8A-B452-D898D1F0DA40}"/>
              </a:ext>
            </a:extLst>
          </p:cNvPr>
          <p:cNvSpPr/>
          <p:nvPr/>
        </p:nvSpPr>
        <p:spPr>
          <a:xfrm>
            <a:off x="5919994" y="351614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4E76261F-3709-4A48-930A-54D1A6D3E7F8}"/>
              </a:ext>
            </a:extLst>
          </p:cNvPr>
          <p:cNvSpPr/>
          <p:nvPr/>
        </p:nvSpPr>
        <p:spPr>
          <a:xfrm>
            <a:off x="5919994" y="351614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81CE7A1F-CF2A-470A-8830-DE7B3DCD6CCE}"/>
              </a:ext>
            </a:extLst>
          </p:cNvPr>
          <p:cNvSpPr/>
          <p:nvPr/>
        </p:nvSpPr>
        <p:spPr>
          <a:xfrm>
            <a:off x="5989875" y="35567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6C8CF3BE-12D7-41A3-B364-0F27C324DA08}"/>
              </a:ext>
            </a:extLst>
          </p:cNvPr>
          <p:cNvSpPr/>
          <p:nvPr/>
        </p:nvSpPr>
        <p:spPr>
          <a:xfrm>
            <a:off x="5982708" y="359866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F2957DFB-88CD-41CC-940C-34027E0B6865}"/>
              </a:ext>
            </a:extLst>
          </p:cNvPr>
          <p:cNvSpPr/>
          <p:nvPr/>
        </p:nvSpPr>
        <p:spPr>
          <a:xfrm>
            <a:off x="6022279" y="339281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03934F61-739E-445F-BB11-930EB59FE3D8}"/>
              </a:ext>
            </a:extLst>
          </p:cNvPr>
          <p:cNvSpPr/>
          <p:nvPr/>
        </p:nvSpPr>
        <p:spPr>
          <a:xfrm>
            <a:off x="5886511" y="358951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B9BA7329-5FF9-4917-B670-1C54312F17C6}"/>
              </a:ext>
            </a:extLst>
          </p:cNvPr>
          <p:cNvSpPr/>
          <p:nvPr/>
        </p:nvSpPr>
        <p:spPr>
          <a:xfrm>
            <a:off x="6232167" y="409726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64A386CD-6847-4379-B55A-E676DE2B6621}"/>
              </a:ext>
            </a:extLst>
          </p:cNvPr>
          <p:cNvSpPr/>
          <p:nvPr/>
        </p:nvSpPr>
        <p:spPr>
          <a:xfrm>
            <a:off x="6145399" y="423520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E4F8A315-7FEF-435A-8181-DE339D00D0A0}"/>
              </a:ext>
            </a:extLst>
          </p:cNvPr>
          <p:cNvSpPr/>
          <p:nvPr/>
        </p:nvSpPr>
        <p:spPr>
          <a:xfrm>
            <a:off x="6145399" y="410640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E9569A27-E711-41CB-A99E-DA674360B71F}"/>
              </a:ext>
            </a:extLst>
          </p:cNvPr>
          <p:cNvSpPr/>
          <p:nvPr/>
        </p:nvSpPr>
        <p:spPr>
          <a:xfrm>
            <a:off x="6145399" y="423520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EC843910-D43C-4652-931F-0669DC87F1A9}"/>
              </a:ext>
            </a:extLst>
          </p:cNvPr>
          <p:cNvSpPr/>
          <p:nvPr/>
        </p:nvSpPr>
        <p:spPr>
          <a:xfrm>
            <a:off x="6145399" y="410640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475FC0A0-2073-4875-B430-17C81170E724}"/>
              </a:ext>
            </a:extLst>
          </p:cNvPr>
          <p:cNvSpPr/>
          <p:nvPr/>
        </p:nvSpPr>
        <p:spPr>
          <a:xfrm>
            <a:off x="6289998" y="412209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5784E4E4-767C-4050-94BD-A132B7081E1D}"/>
              </a:ext>
            </a:extLst>
          </p:cNvPr>
          <p:cNvSpPr/>
          <p:nvPr/>
        </p:nvSpPr>
        <p:spPr>
          <a:xfrm>
            <a:off x="6305997" y="405216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A561EFCD-FD39-47D8-ABB0-0E295C4C95D0}"/>
              </a:ext>
            </a:extLst>
          </p:cNvPr>
          <p:cNvSpPr/>
          <p:nvPr/>
        </p:nvSpPr>
        <p:spPr>
          <a:xfrm>
            <a:off x="6149348" y="41494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39121267-DA8E-46A6-A75E-CC5FA0B4F3AD}"/>
              </a:ext>
            </a:extLst>
          </p:cNvPr>
          <p:cNvSpPr/>
          <p:nvPr/>
        </p:nvSpPr>
        <p:spPr>
          <a:xfrm>
            <a:off x="6219229" y="419011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EEE27944-30AA-4CF1-8136-A6EF6089D4CC}"/>
              </a:ext>
            </a:extLst>
          </p:cNvPr>
          <p:cNvSpPr/>
          <p:nvPr/>
        </p:nvSpPr>
        <p:spPr>
          <a:xfrm>
            <a:off x="6219229" y="40613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CE53A7AB-E4A7-4E85-BE20-52C7EF406A42}"/>
              </a:ext>
            </a:extLst>
          </p:cNvPr>
          <p:cNvSpPr/>
          <p:nvPr/>
        </p:nvSpPr>
        <p:spPr>
          <a:xfrm>
            <a:off x="6305997" y="405216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615A6BE0-F2A3-4495-8D9F-A3CD75EBE426}"/>
              </a:ext>
            </a:extLst>
          </p:cNvPr>
          <p:cNvSpPr/>
          <p:nvPr/>
        </p:nvSpPr>
        <p:spPr>
          <a:xfrm>
            <a:off x="6149348" y="41494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C6915AAE-5822-4077-8043-5E9D3114B861}"/>
              </a:ext>
            </a:extLst>
          </p:cNvPr>
          <p:cNvSpPr/>
          <p:nvPr/>
        </p:nvSpPr>
        <p:spPr>
          <a:xfrm>
            <a:off x="6219229" y="419011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D429016D-4E07-4CB5-82A4-106192D034A6}"/>
              </a:ext>
            </a:extLst>
          </p:cNvPr>
          <p:cNvSpPr/>
          <p:nvPr/>
        </p:nvSpPr>
        <p:spPr>
          <a:xfrm>
            <a:off x="6219229" y="40613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6D83CC77-FA20-4C9D-8FCB-0B40106B50D0}"/>
              </a:ext>
            </a:extLst>
          </p:cNvPr>
          <p:cNvSpPr/>
          <p:nvPr/>
        </p:nvSpPr>
        <p:spPr>
          <a:xfrm>
            <a:off x="6305997" y="405216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7864F9DB-3EA8-49B8-9503-EA20956AD40A}"/>
              </a:ext>
            </a:extLst>
          </p:cNvPr>
          <p:cNvSpPr/>
          <p:nvPr/>
        </p:nvSpPr>
        <p:spPr>
          <a:xfrm>
            <a:off x="6149348" y="41494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8977E3EF-0F25-4882-AC58-F4E6FCD4311C}"/>
              </a:ext>
            </a:extLst>
          </p:cNvPr>
          <p:cNvSpPr/>
          <p:nvPr/>
        </p:nvSpPr>
        <p:spPr>
          <a:xfrm>
            <a:off x="6219229" y="419011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E6C6B228-2136-4D99-8E2C-DFE773560809}"/>
              </a:ext>
            </a:extLst>
          </p:cNvPr>
          <p:cNvSpPr/>
          <p:nvPr/>
        </p:nvSpPr>
        <p:spPr>
          <a:xfrm>
            <a:off x="6219229" y="40613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7721B1C1-2322-42D4-9739-47EF857E1712}"/>
              </a:ext>
            </a:extLst>
          </p:cNvPr>
          <p:cNvSpPr/>
          <p:nvPr/>
        </p:nvSpPr>
        <p:spPr>
          <a:xfrm>
            <a:off x="6212062" y="426408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C0B7F816-1741-4E83-9450-C88AC47B78B0}"/>
              </a:ext>
            </a:extLst>
          </p:cNvPr>
          <p:cNvSpPr/>
          <p:nvPr/>
        </p:nvSpPr>
        <p:spPr>
          <a:xfrm>
            <a:off x="6371629" y="42137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1D45A2EC-3C72-40F5-BAE6-ED61830F5ABD}"/>
              </a:ext>
            </a:extLst>
          </p:cNvPr>
          <p:cNvSpPr/>
          <p:nvPr/>
        </p:nvSpPr>
        <p:spPr>
          <a:xfrm>
            <a:off x="6115865" y="422285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00577417-CC50-48BE-A97C-C11969105B19}"/>
              </a:ext>
            </a:extLst>
          </p:cNvPr>
          <p:cNvSpPr/>
          <p:nvPr/>
        </p:nvSpPr>
        <p:spPr>
          <a:xfrm>
            <a:off x="6149348" y="41494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0C86E3FD-226D-4568-98FA-44FEB099A6D2}"/>
              </a:ext>
            </a:extLst>
          </p:cNvPr>
          <p:cNvSpPr/>
          <p:nvPr/>
        </p:nvSpPr>
        <p:spPr>
          <a:xfrm>
            <a:off x="6219229" y="419011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FCEB808D-5B75-469D-84CC-0905F41DDB50}"/>
              </a:ext>
            </a:extLst>
          </p:cNvPr>
          <p:cNvSpPr/>
          <p:nvPr/>
        </p:nvSpPr>
        <p:spPr>
          <a:xfrm>
            <a:off x="6149348" y="41494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BAD0B3FC-8FF6-40BB-9406-27E5717FED57}"/>
              </a:ext>
            </a:extLst>
          </p:cNvPr>
          <p:cNvSpPr/>
          <p:nvPr/>
        </p:nvSpPr>
        <p:spPr>
          <a:xfrm>
            <a:off x="6219229" y="419011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CDE10861-C3BE-4CDA-9B18-71219D2229F0}"/>
              </a:ext>
            </a:extLst>
          </p:cNvPr>
          <p:cNvSpPr/>
          <p:nvPr/>
        </p:nvSpPr>
        <p:spPr>
          <a:xfrm>
            <a:off x="6247452" y="42091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2B5B470D-7D1C-49DF-B59B-306FE2A77551}"/>
              </a:ext>
            </a:extLst>
          </p:cNvPr>
          <p:cNvSpPr/>
          <p:nvPr/>
        </p:nvSpPr>
        <p:spPr>
          <a:xfrm>
            <a:off x="6115865" y="422285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96943F19-59A7-457D-95E0-C9207001C800}"/>
              </a:ext>
            </a:extLst>
          </p:cNvPr>
          <p:cNvSpPr/>
          <p:nvPr/>
        </p:nvSpPr>
        <p:spPr>
          <a:xfrm>
            <a:off x="6149348" y="41494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25CD90B4-CFEB-4C96-9541-7D4163CE88F7}"/>
              </a:ext>
            </a:extLst>
          </p:cNvPr>
          <p:cNvSpPr/>
          <p:nvPr/>
        </p:nvSpPr>
        <p:spPr>
          <a:xfrm>
            <a:off x="6149348" y="41494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63799062-E467-4995-BBE6-04228FA58307}"/>
              </a:ext>
            </a:extLst>
          </p:cNvPr>
          <p:cNvSpPr/>
          <p:nvPr/>
        </p:nvSpPr>
        <p:spPr>
          <a:xfrm>
            <a:off x="6219229" y="419011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024380F1-05D9-4B60-85A5-C02C8B58F758}"/>
              </a:ext>
            </a:extLst>
          </p:cNvPr>
          <p:cNvSpPr/>
          <p:nvPr/>
        </p:nvSpPr>
        <p:spPr>
          <a:xfrm>
            <a:off x="6212062" y="423199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647E1C47-9409-4015-92F5-0D45EF43482F}"/>
              </a:ext>
            </a:extLst>
          </p:cNvPr>
          <p:cNvSpPr/>
          <p:nvPr/>
        </p:nvSpPr>
        <p:spPr>
          <a:xfrm>
            <a:off x="6251633" y="402614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3F26F339-0080-49F9-97EB-3D1BC615388F}"/>
              </a:ext>
            </a:extLst>
          </p:cNvPr>
          <p:cNvSpPr/>
          <p:nvPr/>
        </p:nvSpPr>
        <p:spPr>
          <a:xfrm>
            <a:off x="6115865" y="422285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6BE84075-2CDA-44D7-8947-BE95D094DB10}"/>
              </a:ext>
            </a:extLst>
          </p:cNvPr>
          <p:cNvSpPr/>
          <p:nvPr/>
        </p:nvSpPr>
        <p:spPr>
          <a:xfrm>
            <a:off x="6149861" y="400068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9264FACF-F125-4AD5-8B2D-95FBFFD11470}"/>
              </a:ext>
            </a:extLst>
          </p:cNvPr>
          <p:cNvSpPr/>
          <p:nvPr/>
        </p:nvSpPr>
        <p:spPr>
          <a:xfrm>
            <a:off x="6063093" y="413863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A5849F8C-0945-47D7-8A66-3972EB655962}"/>
              </a:ext>
            </a:extLst>
          </p:cNvPr>
          <p:cNvSpPr/>
          <p:nvPr/>
        </p:nvSpPr>
        <p:spPr>
          <a:xfrm>
            <a:off x="6063093" y="400983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D01D0F2D-598C-463F-9F60-0FA9D2DE4191}"/>
              </a:ext>
            </a:extLst>
          </p:cNvPr>
          <p:cNvSpPr/>
          <p:nvPr/>
        </p:nvSpPr>
        <p:spPr>
          <a:xfrm>
            <a:off x="6075167" y="420158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06242CED-9AFE-4CF3-8352-92C798D86573}"/>
              </a:ext>
            </a:extLst>
          </p:cNvPr>
          <p:cNvSpPr/>
          <p:nvPr/>
        </p:nvSpPr>
        <p:spPr>
          <a:xfrm>
            <a:off x="6063093" y="413863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C82440D0-F98A-492E-9953-1DCD40A55588}"/>
              </a:ext>
            </a:extLst>
          </p:cNvPr>
          <p:cNvSpPr/>
          <p:nvPr/>
        </p:nvSpPr>
        <p:spPr>
          <a:xfrm>
            <a:off x="6063093" y="400983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97451801-9A67-49FC-8805-262106A8FAE3}"/>
              </a:ext>
            </a:extLst>
          </p:cNvPr>
          <p:cNvSpPr/>
          <p:nvPr/>
        </p:nvSpPr>
        <p:spPr>
          <a:xfrm>
            <a:off x="6207692" y="402552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4D5C5FDC-6D6C-4409-AD52-7A553E42D7CC}"/>
              </a:ext>
            </a:extLst>
          </p:cNvPr>
          <p:cNvSpPr/>
          <p:nvPr/>
        </p:nvSpPr>
        <p:spPr>
          <a:xfrm>
            <a:off x="6223691" y="395559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6205C864-4C27-48E3-98A2-6048451708C6}"/>
              </a:ext>
            </a:extLst>
          </p:cNvPr>
          <p:cNvSpPr/>
          <p:nvPr/>
        </p:nvSpPr>
        <p:spPr>
          <a:xfrm>
            <a:off x="6067042" y="40529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5F2A6CA4-0AB9-47FE-B83F-3DF201D44B51}"/>
              </a:ext>
            </a:extLst>
          </p:cNvPr>
          <p:cNvSpPr/>
          <p:nvPr/>
        </p:nvSpPr>
        <p:spPr>
          <a:xfrm>
            <a:off x="6136923" y="409353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2B233980-F6D9-4D79-8AA8-B668BC214B6F}"/>
              </a:ext>
            </a:extLst>
          </p:cNvPr>
          <p:cNvSpPr/>
          <p:nvPr/>
        </p:nvSpPr>
        <p:spPr>
          <a:xfrm>
            <a:off x="6136923" y="39647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B8EBE92A-6BA5-4C2E-9730-4EB509CFC42D}"/>
              </a:ext>
            </a:extLst>
          </p:cNvPr>
          <p:cNvSpPr/>
          <p:nvPr/>
        </p:nvSpPr>
        <p:spPr>
          <a:xfrm>
            <a:off x="6223691" y="395559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id="{7AE39172-457F-4518-93E3-D55EB92EC5DE}"/>
              </a:ext>
            </a:extLst>
          </p:cNvPr>
          <p:cNvSpPr/>
          <p:nvPr/>
        </p:nvSpPr>
        <p:spPr>
          <a:xfrm>
            <a:off x="6067042" y="40529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id="{87FDE15A-A6F5-49D2-9DED-977E4F9CDC4A}"/>
              </a:ext>
            </a:extLst>
          </p:cNvPr>
          <p:cNvSpPr/>
          <p:nvPr/>
        </p:nvSpPr>
        <p:spPr>
          <a:xfrm>
            <a:off x="6136923" y="409353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7150DD7D-FFED-4403-B733-78941D7BC5C0}"/>
              </a:ext>
            </a:extLst>
          </p:cNvPr>
          <p:cNvSpPr/>
          <p:nvPr/>
        </p:nvSpPr>
        <p:spPr>
          <a:xfrm>
            <a:off x="6136923" y="39647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DB12354E-ED2A-4844-BEB3-F29CF551CBBB}"/>
              </a:ext>
            </a:extLst>
          </p:cNvPr>
          <p:cNvSpPr/>
          <p:nvPr/>
        </p:nvSpPr>
        <p:spPr>
          <a:xfrm>
            <a:off x="6223691" y="395559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FC3278FD-9AC4-476D-8525-D9103D0BDF46}"/>
              </a:ext>
            </a:extLst>
          </p:cNvPr>
          <p:cNvSpPr/>
          <p:nvPr/>
        </p:nvSpPr>
        <p:spPr>
          <a:xfrm>
            <a:off x="6067042" y="40529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63B3D8DA-061E-4BC7-924A-2C8F16917BF8}"/>
              </a:ext>
            </a:extLst>
          </p:cNvPr>
          <p:cNvSpPr/>
          <p:nvPr/>
        </p:nvSpPr>
        <p:spPr>
          <a:xfrm>
            <a:off x="6136923" y="409353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1F86637F-F760-421B-96E8-D83841479223}"/>
              </a:ext>
            </a:extLst>
          </p:cNvPr>
          <p:cNvSpPr/>
          <p:nvPr/>
        </p:nvSpPr>
        <p:spPr>
          <a:xfrm>
            <a:off x="6136923" y="39647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18057C5F-DE55-42D5-8BD1-D740270AD028}"/>
              </a:ext>
            </a:extLst>
          </p:cNvPr>
          <p:cNvSpPr/>
          <p:nvPr/>
        </p:nvSpPr>
        <p:spPr>
          <a:xfrm>
            <a:off x="6129756" y="416751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DD8D98A7-5EE0-47A9-A0EC-26686A573D05}"/>
              </a:ext>
            </a:extLst>
          </p:cNvPr>
          <p:cNvSpPr/>
          <p:nvPr/>
        </p:nvSpPr>
        <p:spPr>
          <a:xfrm>
            <a:off x="6289323" y="41171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A5E42432-8442-429D-9385-E1C8BF45FE07}"/>
              </a:ext>
            </a:extLst>
          </p:cNvPr>
          <p:cNvSpPr/>
          <p:nvPr/>
        </p:nvSpPr>
        <p:spPr>
          <a:xfrm>
            <a:off x="6033559" y="41262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F628413C-2A20-4B5F-B986-927F56C497E2}"/>
              </a:ext>
            </a:extLst>
          </p:cNvPr>
          <p:cNvSpPr/>
          <p:nvPr/>
        </p:nvSpPr>
        <p:spPr>
          <a:xfrm>
            <a:off x="6028987" y="415643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EABCCEA4-4C3F-4019-979E-D46222D6BE59}"/>
              </a:ext>
            </a:extLst>
          </p:cNvPr>
          <p:cNvSpPr/>
          <p:nvPr/>
        </p:nvSpPr>
        <p:spPr>
          <a:xfrm>
            <a:off x="6067042" y="40529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id="{265781C0-F3EB-4072-95F8-2257B1727245}"/>
              </a:ext>
            </a:extLst>
          </p:cNvPr>
          <p:cNvSpPr/>
          <p:nvPr/>
        </p:nvSpPr>
        <p:spPr>
          <a:xfrm>
            <a:off x="6136923" y="409353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7CB157D9-4DA8-46ED-9EF4-85A6E0715068}"/>
              </a:ext>
            </a:extLst>
          </p:cNvPr>
          <p:cNvSpPr/>
          <p:nvPr/>
        </p:nvSpPr>
        <p:spPr>
          <a:xfrm>
            <a:off x="6067042" y="40529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6" name="Oval 375">
            <a:extLst>
              <a:ext uri="{FF2B5EF4-FFF2-40B4-BE49-F238E27FC236}">
                <a16:creationId xmlns:a16="http://schemas.microsoft.com/office/drawing/2014/main" id="{99AD62D2-83C4-4A1C-9E9C-CB0B82060D01}"/>
              </a:ext>
            </a:extLst>
          </p:cNvPr>
          <p:cNvSpPr/>
          <p:nvPr/>
        </p:nvSpPr>
        <p:spPr>
          <a:xfrm>
            <a:off x="6136923" y="409353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7" name="Oval 376">
            <a:extLst>
              <a:ext uri="{FF2B5EF4-FFF2-40B4-BE49-F238E27FC236}">
                <a16:creationId xmlns:a16="http://schemas.microsoft.com/office/drawing/2014/main" id="{AAABD272-521E-48A9-BC75-039E565A8F91}"/>
              </a:ext>
            </a:extLst>
          </p:cNvPr>
          <p:cNvSpPr/>
          <p:nvPr/>
        </p:nvSpPr>
        <p:spPr>
          <a:xfrm>
            <a:off x="6165146" y="411256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D02D967F-E737-4592-8BC5-C622AFA1BC11}"/>
              </a:ext>
            </a:extLst>
          </p:cNvPr>
          <p:cNvSpPr/>
          <p:nvPr/>
        </p:nvSpPr>
        <p:spPr>
          <a:xfrm>
            <a:off x="6033559" y="41262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F2DA39E1-CF60-4FF0-A6EA-C99E0317516F}"/>
              </a:ext>
            </a:extLst>
          </p:cNvPr>
          <p:cNvSpPr/>
          <p:nvPr/>
        </p:nvSpPr>
        <p:spPr>
          <a:xfrm>
            <a:off x="6067042" y="40529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0" name="Oval 379">
            <a:extLst>
              <a:ext uri="{FF2B5EF4-FFF2-40B4-BE49-F238E27FC236}">
                <a16:creationId xmlns:a16="http://schemas.microsoft.com/office/drawing/2014/main" id="{1B558264-DF75-4DE7-851F-9FE965C75F19}"/>
              </a:ext>
            </a:extLst>
          </p:cNvPr>
          <p:cNvSpPr/>
          <p:nvPr/>
        </p:nvSpPr>
        <p:spPr>
          <a:xfrm>
            <a:off x="6067042" y="40529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66815AAE-F350-4CD4-922C-5C5E548B1D4D}"/>
              </a:ext>
            </a:extLst>
          </p:cNvPr>
          <p:cNvSpPr/>
          <p:nvPr/>
        </p:nvSpPr>
        <p:spPr>
          <a:xfrm>
            <a:off x="6136923" y="409353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C4F00365-EF56-4746-A6A1-151105BA50E0}"/>
              </a:ext>
            </a:extLst>
          </p:cNvPr>
          <p:cNvSpPr/>
          <p:nvPr/>
        </p:nvSpPr>
        <p:spPr>
          <a:xfrm>
            <a:off x="6129756" y="413542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49F379F5-426F-4449-A53E-D0516E8D83ED}"/>
              </a:ext>
            </a:extLst>
          </p:cNvPr>
          <p:cNvSpPr/>
          <p:nvPr/>
        </p:nvSpPr>
        <p:spPr>
          <a:xfrm>
            <a:off x="6169327" y="392957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D61AA6CC-7A33-47D8-8266-F29D479478CB}"/>
              </a:ext>
            </a:extLst>
          </p:cNvPr>
          <p:cNvSpPr/>
          <p:nvPr/>
        </p:nvSpPr>
        <p:spPr>
          <a:xfrm>
            <a:off x="6033559" y="41262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1EC4DC8D-7AD0-4A5D-9240-CCD34458B860}"/>
              </a:ext>
            </a:extLst>
          </p:cNvPr>
          <p:cNvSpPr/>
          <p:nvPr/>
        </p:nvSpPr>
        <p:spPr>
          <a:xfrm>
            <a:off x="6423255" y="408351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97852E68-9789-4AD4-9CD9-86D110CC0B10}"/>
              </a:ext>
            </a:extLst>
          </p:cNvPr>
          <p:cNvSpPr/>
          <p:nvPr/>
        </p:nvSpPr>
        <p:spPr>
          <a:xfrm>
            <a:off x="6336487" y="422146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7444DF1D-A2C7-4324-85D6-27AB60B797D6}"/>
              </a:ext>
            </a:extLst>
          </p:cNvPr>
          <p:cNvSpPr/>
          <p:nvPr/>
        </p:nvSpPr>
        <p:spPr>
          <a:xfrm>
            <a:off x="6336487" y="409266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5D823057-D9DF-44E0-9E86-F613E6B8E2BC}"/>
              </a:ext>
            </a:extLst>
          </p:cNvPr>
          <p:cNvSpPr/>
          <p:nvPr/>
        </p:nvSpPr>
        <p:spPr>
          <a:xfrm>
            <a:off x="6348561" y="428440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9" name="Oval 388">
            <a:extLst>
              <a:ext uri="{FF2B5EF4-FFF2-40B4-BE49-F238E27FC236}">
                <a16:creationId xmlns:a16="http://schemas.microsoft.com/office/drawing/2014/main" id="{3D18D21D-0653-4494-988C-1E2A8264519F}"/>
              </a:ext>
            </a:extLst>
          </p:cNvPr>
          <p:cNvSpPr/>
          <p:nvPr/>
        </p:nvSpPr>
        <p:spPr>
          <a:xfrm>
            <a:off x="6336487" y="422146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0" name="Oval 389">
            <a:extLst>
              <a:ext uri="{FF2B5EF4-FFF2-40B4-BE49-F238E27FC236}">
                <a16:creationId xmlns:a16="http://schemas.microsoft.com/office/drawing/2014/main" id="{3877D6D1-F7AF-4098-B217-36463BC203C7}"/>
              </a:ext>
            </a:extLst>
          </p:cNvPr>
          <p:cNvSpPr/>
          <p:nvPr/>
        </p:nvSpPr>
        <p:spPr>
          <a:xfrm>
            <a:off x="6336487" y="409266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1" name="Oval 390">
            <a:extLst>
              <a:ext uri="{FF2B5EF4-FFF2-40B4-BE49-F238E27FC236}">
                <a16:creationId xmlns:a16="http://schemas.microsoft.com/office/drawing/2014/main" id="{B903E74E-1E27-4B94-B63A-662E796F2424}"/>
              </a:ext>
            </a:extLst>
          </p:cNvPr>
          <p:cNvSpPr/>
          <p:nvPr/>
        </p:nvSpPr>
        <p:spPr>
          <a:xfrm>
            <a:off x="6481086" y="410835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0D8E7C60-1F91-4D6D-A663-4826197400BF}"/>
              </a:ext>
            </a:extLst>
          </p:cNvPr>
          <p:cNvSpPr/>
          <p:nvPr/>
        </p:nvSpPr>
        <p:spPr>
          <a:xfrm>
            <a:off x="6497085" y="403841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3" name="Oval 392">
            <a:extLst>
              <a:ext uri="{FF2B5EF4-FFF2-40B4-BE49-F238E27FC236}">
                <a16:creationId xmlns:a16="http://schemas.microsoft.com/office/drawing/2014/main" id="{28D3B378-873C-4D05-9A35-E20F8D7FD2C5}"/>
              </a:ext>
            </a:extLst>
          </p:cNvPr>
          <p:cNvSpPr/>
          <p:nvPr/>
        </p:nvSpPr>
        <p:spPr>
          <a:xfrm>
            <a:off x="6340436" y="41357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4" name="Oval 393">
            <a:extLst>
              <a:ext uri="{FF2B5EF4-FFF2-40B4-BE49-F238E27FC236}">
                <a16:creationId xmlns:a16="http://schemas.microsoft.com/office/drawing/2014/main" id="{61B46E13-2EC8-45B6-AF3D-11C2801A15DB}"/>
              </a:ext>
            </a:extLst>
          </p:cNvPr>
          <p:cNvSpPr/>
          <p:nvPr/>
        </p:nvSpPr>
        <p:spPr>
          <a:xfrm>
            <a:off x="6410317" y="41763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A2271B3D-38AC-42C8-8922-BB8234EBCC05}"/>
              </a:ext>
            </a:extLst>
          </p:cNvPr>
          <p:cNvSpPr/>
          <p:nvPr/>
        </p:nvSpPr>
        <p:spPr>
          <a:xfrm>
            <a:off x="6410317" y="404756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id="{E011DB7F-0C1E-4D53-BB6B-EE27C403DF82}"/>
              </a:ext>
            </a:extLst>
          </p:cNvPr>
          <p:cNvSpPr/>
          <p:nvPr/>
        </p:nvSpPr>
        <p:spPr>
          <a:xfrm>
            <a:off x="6497085" y="403841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7" name="Oval 396">
            <a:extLst>
              <a:ext uri="{FF2B5EF4-FFF2-40B4-BE49-F238E27FC236}">
                <a16:creationId xmlns:a16="http://schemas.microsoft.com/office/drawing/2014/main" id="{E1A780DF-D29C-4A05-A100-AAC5AD4E341C}"/>
              </a:ext>
            </a:extLst>
          </p:cNvPr>
          <p:cNvSpPr/>
          <p:nvPr/>
        </p:nvSpPr>
        <p:spPr>
          <a:xfrm>
            <a:off x="6340436" y="41357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6B9CEBF4-E3EB-46D9-80CC-FE9989A06A87}"/>
              </a:ext>
            </a:extLst>
          </p:cNvPr>
          <p:cNvSpPr/>
          <p:nvPr/>
        </p:nvSpPr>
        <p:spPr>
          <a:xfrm>
            <a:off x="6410317" y="41763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id="{6B3E2616-23C0-47E4-A737-66419BA4D8D3}"/>
              </a:ext>
            </a:extLst>
          </p:cNvPr>
          <p:cNvSpPr/>
          <p:nvPr/>
        </p:nvSpPr>
        <p:spPr>
          <a:xfrm>
            <a:off x="6410317" y="404756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08039E67-E7B2-4044-A9F7-99CAB655CA7C}"/>
              </a:ext>
            </a:extLst>
          </p:cNvPr>
          <p:cNvSpPr/>
          <p:nvPr/>
        </p:nvSpPr>
        <p:spPr>
          <a:xfrm>
            <a:off x="6497085" y="403841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135DF7DB-B5D1-4917-9802-25F77426C357}"/>
              </a:ext>
            </a:extLst>
          </p:cNvPr>
          <p:cNvSpPr/>
          <p:nvPr/>
        </p:nvSpPr>
        <p:spPr>
          <a:xfrm>
            <a:off x="6340436" y="41357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17BE53E6-825D-4CE0-BD8B-5A3E73C88A7F}"/>
              </a:ext>
            </a:extLst>
          </p:cNvPr>
          <p:cNvSpPr/>
          <p:nvPr/>
        </p:nvSpPr>
        <p:spPr>
          <a:xfrm>
            <a:off x="6410317" y="41763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B67318BF-0A90-45D2-B463-9DFA8DFF8960}"/>
              </a:ext>
            </a:extLst>
          </p:cNvPr>
          <p:cNvSpPr/>
          <p:nvPr/>
        </p:nvSpPr>
        <p:spPr>
          <a:xfrm>
            <a:off x="6410317" y="404756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AD09AA1A-70BD-4791-A0A7-04520C06B9B5}"/>
              </a:ext>
            </a:extLst>
          </p:cNvPr>
          <p:cNvSpPr/>
          <p:nvPr/>
        </p:nvSpPr>
        <p:spPr>
          <a:xfrm>
            <a:off x="6403150" y="425033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C48C7C0F-7199-42FB-9BB7-FC026EA0D322}"/>
              </a:ext>
            </a:extLst>
          </p:cNvPr>
          <p:cNvSpPr/>
          <p:nvPr/>
        </p:nvSpPr>
        <p:spPr>
          <a:xfrm>
            <a:off x="6562717" y="419996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BE54F49B-B0B1-4E1B-ACC9-0C9C3DC425C8}"/>
              </a:ext>
            </a:extLst>
          </p:cNvPr>
          <p:cNvSpPr/>
          <p:nvPr/>
        </p:nvSpPr>
        <p:spPr>
          <a:xfrm>
            <a:off x="6306953" y="42091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F6B77D1D-41F5-4D57-AB5D-B53C9DFDA920}"/>
              </a:ext>
            </a:extLst>
          </p:cNvPr>
          <p:cNvSpPr/>
          <p:nvPr/>
        </p:nvSpPr>
        <p:spPr>
          <a:xfrm>
            <a:off x="6302381" y="423926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D6DF4429-4085-4A01-8254-23D02BD92536}"/>
              </a:ext>
            </a:extLst>
          </p:cNvPr>
          <p:cNvSpPr/>
          <p:nvPr/>
        </p:nvSpPr>
        <p:spPr>
          <a:xfrm>
            <a:off x="6340436" y="41357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237CA10C-6FDC-4AD8-9989-27EB62F5DB3C}"/>
              </a:ext>
            </a:extLst>
          </p:cNvPr>
          <p:cNvSpPr/>
          <p:nvPr/>
        </p:nvSpPr>
        <p:spPr>
          <a:xfrm>
            <a:off x="6410317" y="41763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295AEA90-9FBB-4134-B82A-35891418ED71}"/>
              </a:ext>
            </a:extLst>
          </p:cNvPr>
          <p:cNvSpPr/>
          <p:nvPr/>
        </p:nvSpPr>
        <p:spPr>
          <a:xfrm>
            <a:off x="6340436" y="41357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C1BFEC15-0537-4553-9DC4-C5E255E0425B}"/>
              </a:ext>
            </a:extLst>
          </p:cNvPr>
          <p:cNvSpPr/>
          <p:nvPr/>
        </p:nvSpPr>
        <p:spPr>
          <a:xfrm>
            <a:off x="6410317" y="41763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2" name="Oval 411">
            <a:extLst>
              <a:ext uri="{FF2B5EF4-FFF2-40B4-BE49-F238E27FC236}">
                <a16:creationId xmlns:a16="http://schemas.microsoft.com/office/drawing/2014/main" id="{EB5D4A6E-4916-46CF-B66D-7629512406E8}"/>
              </a:ext>
            </a:extLst>
          </p:cNvPr>
          <p:cNvSpPr/>
          <p:nvPr/>
        </p:nvSpPr>
        <p:spPr>
          <a:xfrm>
            <a:off x="6438540" y="419539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7568D033-12DB-465F-8BC2-F2EFC37B156B}"/>
              </a:ext>
            </a:extLst>
          </p:cNvPr>
          <p:cNvSpPr/>
          <p:nvPr/>
        </p:nvSpPr>
        <p:spPr>
          <a:xfrm>
            <a:off x="6306953" y="42091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C77247BB-B66C-4C3F-A938-E96810AEE0BA}"/>
              </a:ext>
            </a:extLst>
          </p:cNvPr>
          <p:cNvSpPr/>
          <p:nvPr/>
        </p:nvSpPr>
        <p:spPr>
          <a:xfrm>
            <a:off x="6340436" y="41357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F9A0AB96-11A7-4F9E-8AAA-1C6985DE60F7}"/>
              </a:ext>
            </a:extLst>
          </p:cNvPr>
          <p:cNvSpPr/>
          <p:nvPr/>
        </p:nvSpPr>
        <p:spPr>
          <a:xfrm>
            <a:off x="6340436" y="41357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C5A0B0CD-43FE-4B75-AE28-F6D88BDE35BD}"/>
              </a:ext>
            </a:extLst>
          </p:cNvPr>
          <p:cNvSpPr/>
          <p:nvPr/>
        </p:nvSpPr>
        <p:spPr>
          <a:xfrm>
            <a:off x="6410317" y="41763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FEA81C35-3C37-4D28-9506-5E7194B22535}"/>
              </a:ext>
            </a:extLst>
          </p:cNvPr>
          <p:cNvSpPr/>
          <p:nvPr/>
        </p:nvSpPr>
        <p:spPr>
          <a:xfrm>
            <a:off x="6403150" y="421825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CD042670-A322-472E-856F-719C23882E01}"/>
              </a:ext>
            </a:extLst>
          </p:cNvPr>
          <p:cNvSpPr/>
          <p:nvPr/>
        </p:nvSpPr>
        <p:spPr>
          <a:xfrm>
            <a:off x="6442721" y="401240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DDAA298A-C2AF-4E55-94B3-A47272C1BAFC}"/>
              </a:ext>
            </a:extLst>
          </p:cNvPr>
          <p:cNvSpPr/>
          <p:nvPr/>
        </p:nvSpPr>
        <p:spPr>
          <a:xfrm>
            <a:off x="6306953" y="42091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0" name="Oval 419">
            <a:extLst>
              <a:ext uri="{FF2B5EF4-FFF2-40B4-BE49-F238E27FC236}">
                <a16:creationId xmlns:a16="http://schemas.microsoft.com/office/drawing/2014/main" id="{1256BDCD-AA71-447E-8120-9B8F82D7FBF2}"/>
              </a:ext>
            </a:extLst>
          </p:cNvPr>
          <p:cNvSpPr/>
          <p:nvPr/>
        </p:nvSpPr>
        <p:spPr>
          <a:xfrm>
            <a:off x="6778004" y="321346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6B5833FC-3166-4FFD-BCE6-2ACBFD844D03}"/>
              </a:ext>
            </a:extLst>
          </p:cNvPr>
          <p:cNvSpPr/>
          <p:nvPr/>
        </p:nvSpPr>
        <p:spPr>
          <a:xfrm>
            <a:off x="6691236" y="335141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9F9C6ED8-A62C-4E6D-89D5-0A5DE88E2125}"/>
              </a:ext>
            </a:extLst>
          </p:cNvPr>
          <p:cNvSpPr/>
          <p:nvPr/>
        </p:nvSpPr>
        <p:spPr>
          <a:xfrm>
            <a:off x="6691236" y="322260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314A7393-8CD9-48DC-8E3C-66DCF001788B}"/>
              </a:ext>
            </a:extLst>
          </p:cNvPr>
          <p:cNvSpPr/>
          <p:nvPr/>
        </p:nvSpPr>
        <p:spPr>
          <a:xfrm>
            <a:off x="6703310" y="341435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A88FBBD0-0DB9-48B0-8945-95DD04B430E2}"/>
              </a:ext>
            </a:extLst>
          </p:cNvPr>
          <p:cNvSpPr/>
          <p:nvPr/>
        </p:nvSpPr>
        <p:spPr>
          <a:xfrm>
            <a:off x="6691236" y="335141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03A2424D-1066-4324-9D3B-9EF5049109FD}"/>
              </a:ext>
            </a:extLst>
          </p:cNvPr>
          <p:cNvSpPr/>
          <p:nvPr/>
        </p:nvSpPr>
        <p:spPr>
          <a:xfrm>
            <a:off x="6691236" y="322260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6" name="Oval 425">
            <a:extLst>
              <a:ext uri="{FF2B5EF4-FFF2-40B4-BE49-F238E27FC236}">
                <a16:creationId xmlns:a16="http://schemas.microsoft.com/office/drawing/2014/main" id="{85B606A5-B0D7-463A-A3E1-50D6A489B281}"/>
              </a:ext>
            </a:extLst>
          </p:cNvPr>
          <p:cNvSpPr/>
          <p:nvPr/>
        </p:nvSpPr>
        <p:spPr>
          <a:xfrm>
            <a:off x="6835835" y="32382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id="{E3FB12A9-B7AA-4BED-B1AF-D4DE624E4388}"/>
              </a:ext>
            </a:extLst>
          </p:cNvPr>
          <p:cNvSpPr/>
          <p:nvPr/>
        </p:nvSpPr>
        <p:spPr>
          <a:xfrm>
            <a:off x="6851834" y="316836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8" name="Oval 427">
            <a:extLst>
              <a:ext uri="{FF2B5EF4-FFF2-40B4-BE49-F238E27FC236}">
                <a16:creationId xmlns:a16="http://schemas.microsoft.com/office/drawing/2014/main" id="{7D70E52F-6BE2-434B-BC30-6D1CA405F7BE}"/>
              </a:ext>
            </a:extLst>
          </p:cNvPr>
          <p:cNvSpPr/>
          <p:nvPr/>
        </p:nvSpPr>
        <p:spPr>
          <a:xfrm>
            <a:off x="6695185" y="326567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9" name="Oval 428">
            <a:extLst>
              <a:ext uri="{FF2B5EF4-FFF2-40B4-BE49-F238E27FC236}">
                <a16:creationId xmlns:a16="http://schemas.microsoft.com/office/drawing/2014/main" id="{4E57DBEC-3AE2-4848-9EE5-0314F801C302}"/>
              </a:ext>
            </a:extLst>
          </p:cNvPr>
          <p:cNvSpPr/>
          <p:nvPr/>
        </p:nvSpPr>
        <p:spPr>
          <a:xfrm>
            <a:off x="6765066" y="330631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0" name="Oval 429">
            <a:extLst>
              <a:ext uri="{FF2B5EF4-FFF2-40B4-BE49-F238E27FC236}">
                <a16:creationId xmlns:a16="http://schemas.microsoft.com/office/drawing/2014/main" id="{DC053A4A-30BF-40D8-91EF-961789C464F7}"/>
              </a:ext>
            </a:extLst>
          </p:cNvPr>
          <p:cNvSpPr/>
          <p:nvPr/>
        </p:nvSpPr>
        <p:spPr>
          <a:xfrm>
            <a:off x="6765066" y="317750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1" name="Oval 430">
            <a:extLst>
              <a:ext uri="{FF2B5EF4-FFF2-40B4-BE49-F238E27FC236}">
                <a16:creationId xmlns:a16="http://schemas.microsoft.com/office/drawing/2014/main" id="{1D44C9C4-F49D-4816-A9CF-067F656060CE}"/>
              </a:ext>
            </a:extLst>
          </p:cNvPr>
          <p:cNvSpPr/>
          <p:nvPr/>
        </p:nvSpPr>
        <p:spPr>
          <a:xfrm>
            <a:off x="6851834" y="316836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2" name="Oval 431">
            <a:extLst>
              <a:ext uri="{FF2B5EF4-FFF2-40B4-BE49-F238E27FC236}">
                <a16:creationId xmlns:a16="http://schemas.microsoft.com/office/drawing/2014/main" id="{9AF840BF-549E-4041-A20E-384A9BAC69DB}"/>
              </a:ext>
            </a:extLst>
          </p:cNvPr>
          <p:cNvSpPr/>
          <p:nvPr/>
        </p:nvSpPr>
        <p:spPr>
          <a:xfrm>
            <a:off x="6695185" y="326567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3" name="Oval 432">
            <a:extLst>
              <a:ext uri="{FF2B5EF4-FFF2-40B4-BE49-F238E27FC236}">
                <a16:creationId xmlns:a16="http://schemas.microsoft.com/office/drawing/2014/main" id="{F2F9E668-DB0A-461F-8FC2-613E322680FF}"/>
              </a:ext>
            </a:extLst>
          </p:cNvPr>
          <p:cNvSpPr/>
          <p:nvPr/>
        </p:nvSpPr>
        <p:spPr>
          <a:xfrm>
            <a:off x="6765066" y="330631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4" name="Oval 433">
            <a:extLst>
              <a:ext uri="{FF2B5EF4-FFF2-40B4-BE49-F238E27FC236}">
                <a16:creationId xmlns:a16="http://schemas.microsoft.com/office/drawing/2014/main" id="{ED46F85F-26C1-4480-957A-873251F7D53E}"/>
              </a:ext>
            </a:extLst>
          </p:cNvPr>
          <p:cNvSpPr/>
          <p:nvPr/>
        </p:nvSpPr>
        <p:spPr>
          <a:xfrm>
            <a:off x="6765066" y="317750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id="{CCEEB421-3851-4EA4-948A-2FFF9C4FBF17}"/>
              </a:ext>
            </a:extLst>
          </p:cNvPr>
          <p:cNvSpPr/>
          <p:nvPr/>
        </p:nvSpPr>
        <p:spPr>
          <a:xfrm>
            <a:off x="6851834" y="316836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C5999FEE-8CF2-4FE8-8016-0EEC9F39671F}"/>
              </a:ext>
            </a:extLst>
          </p:cNvPr>
          <p:cNvSpPr/>
          <p:nvPr/>
        </p:nvSpPr>
        <p:spPr>
          <a:xfrm>
            <a:off x="6695185" y="326567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9C91FDBE-BD6E-490E-9B34-4A352359DFC1}"/>
              </a:ext>
            </a:extLst>
          </p:cNvPr>
          <p:cNvSpPr/>
          <p:nvPr/>
        </p:nvSpPr>
        <p:spPr>
          <a:xfrm>
            <a:off x="6765066" y="330631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CC68790D-020C-4992-B794-8A854F7F86D7}"/>
              </a:ext>
            </a:extLst>
          </p:cNvPr>
          <p:cNvSpPr/>
          <p:nvPr/>
        </p:nvSpPr>
        <p:spPr>
          <a:xfrm>
            <a:off x="6765066" y="317750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id="{846F0D04-7EBA-4BA1-9F2B-2668A3F3A420}"/>
              </a:ext>
            </a:extLst>
          </p:cNvPr>
          <p:cNvSpPr/>
          <p:nvPr/>
        </p:nvSpPr>
        <p:spPr>
          <a:xfrm>
            <a:off x="6757899" y="338028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0" name="Oval 439">
            <a:extLst>
              <a:ext uri="{FF2B5EF4-FFF2-40B4-BE49-F238E27FC236}">
                <a16:creationId xmlns:a16="http://schemas.microsoft.com/office/drawing/2014/main" id="{E5C6BC43-85B4-40E3-A582-23B17835AFE0}"/>
              </a:ext>
            </a:extLst>
          </p:cNvPr>
          <p:cNvSpPr/>
          <p:nvPr/>
        </p:nvSpPr>
        <p:spPr>
          <a:xfrm>
            <a:off x="6917466" y="332990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1" name="Oval 440">
            <a:extLst>
              <a:ext uri="{FF2B5EF4-FFF2-40B4-BE49-F238E27FC236}">
                <a16:creationId xmlns:a16="http://schemas.microsoft.com/office/drawing/2014/main" id="{0370DB57-DBA8-41AF-ABA6-B9C15BDB5819}"/>
              </a:ext>
            </a:extLst>
          </p:cNvPr>
          <p:cNvSpPr/>
          <p:nvPr/>
        </p:nvSpPr>
        <p:spPr>
          <a:xfrm>
            <a:off x="6661702" y="333905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id="{4EE62DF1-5589-4080-8A31-C93ABAA0BC00}"/>
              </a:ext>
            </a:extLst>
          </p:cNvPr>
          <p:cNvSpPr/>
          <p:nvPr/>
        </p:nvSpPr>
        <p:spPr>
          <a:xfrm>
            <a:off x="6657130" y="336920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id="{DAF599BE-9668-4459-AAC2-E7F8F6346812}"/>
              </a:ext>
            </a:extLst>
          </p:cNvPr>
          <p:cNvSpPr/>
          <p:nvPr/>
        </p:nvSpPr>
        <p:spPr>
          <a:xfrm>
            <a:off x="6695185" y="326567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4" name="Oval 443">
            <a:extLst>
              <a:ext uri="{FF2B5EF4-FFF2-40B4-BE49-F238E27FC236}">
                <a16:creationId xmlns:a16="http://schemas.microsoft.com/office/drawing/2014/main" id="{464D1569-D38F-481C-A881-7AAB032FF25F}"/>
              </a:ext>
            </a:extLst>
          </p:cNvPr>
          <p:cNvSpPr/>
          <p:nvPr/>
        </p:nvSpPr>
        <p:spPr>
          <a:xfrm>
            <a:off x="6765066" y="330631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F0C3E8B4-E43C-43A7-B88E-ED57D0F95937}"/>
              </a:ext>
            </a:extLst>
          </p:cNvPr>
          <p:cNvSpPr/>
          <p:nvPr/>
        </p:nvSpPr>
        <p:spPr>
          <a:xfrm>
            <a:off x="6695185" y="326567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6" name="Oval 445">
            <a:extLst>
              <a:ext uri="{FF2B5EF4-FFF2-40B4-BE49-F238E27FC236}">
                <a16:creationId xmlns:a16="http://schemas.microsoft.com/office/drawing/2014/main" id="{A501A032-C98C-4F30-82FD-D985F663F1DF}"/>
              </a:ext>
            </a:extLst>
          </p:cNvPr>
          <p:cNvSpPr/>
          <p:nvPr/>
        </p:nvSpPr>
        <p:spPr>
          <a:xfrm>
            <a:off x="6765066" y="330631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7A0F094B-BE6C-4652-991A-CF0B8C14C3F9}"/>
              </a:ext>
            </a:extLst>
          </p:cNvPr>
          <p:cNvSpPr/>
          <p:nvPr/>
        </p:nvSpPr>
        <p:spPr>
          <a:xfrm>
            <a:off x="6793289" y="332533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8" name="Oval 447">
            <a:extLst>
              <a:ext uri="{FF2B5EF4-FFF2-40B4-BE49-F238E27FC236}">
                <a16:creationId xmlns:a16="http://schemas.microsoft.com/office/drawing/2014/main" id="{8EA5513F-DD8F-4E33-9C37-29B4A1F9BC76}"/>
              </a:ext>
            </a:extLst>
          </p:cNvPr>
          <p:cNvSpPr/>
          <p:nvPr/>
        </p:nvSpPr>
        <p:spPr>
          <a:xfrm>
            <a:off x="6659295" y="346057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9" name="Oval 448">
            <a:extLst>
              <a:ext uri="{FF2B5EF4-FFF2-40B4-BE49-F238E27FC236}">
                <a16:creationId xmlns:a16="http://schemas.microsoft.com/office/drawing/2014/main" id="{AF77DD83-01F3-406B-B024-86F86FD24D91}"/>
              </a:ext>
            </a:extLst>
          </p:cNvPr>
          <p:cNvSpPr/>
          <p:nvPr/>
        </p:nvSpPr>
        <p:spPr>
          <a:xfrm>
            <a:off x="6661702" y="333905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0" name="Oval 449">
            <a:extLst>
              <a:ext uri="{FF2B5EF4-FFF2-40B4-BE49-F238E27FC236}">
                <a16:creationId xmlns:a16="http://schemas.microsoft.com/office/drawing/2014/main" id="{B803D4F8-AF26-4392-9803-63429A96A0E6}"/>
              </a:ext>
            </a:extLst>
          </p:cNvPr>
          <p:cNvSpPr/>
          <p:nvPr/>
        </p:nvSpPr>
        <p:spPr>
          <a:xfrm>
            <a:off x="6695185" y="326567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1" name="Oval 450">
            <a:extLst>
              <a:ext uri="{FF2B5EF4-FFF2-40B4-BE49-F238E27FC236}">
                <a16:creationId xmlns:a16="http://schemas.microsoft.com/office/drawing/2014/main" id="{FEBC7DC8-22C0-4572-8FD9-9CA796EA0A11}"/>
              </a:ext>
            </a:extLst>
          </p:cNvPr>
          <p:cNvSpPr/>
          <p:nvPr/>
        </p:nvSpPr>
        <p:spPr>
          <a:xfrm>
            <a:off x="6695185" y="326567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2" name="Oval 451">
            <a:extLst>
              <a:ext uri="{FF2B5EF4-FFF2-40B4-BE49-F238E27FC236}">
                <a16:creationId xmlns:a16="http://schemas.microsoft.com/office/drawing/2014/main" id="{963725E9-DB65-469B-AEB5-ABDD47390C37}"/>
              </a:ext>
            </a:extLst>
          </p:cNvPr>
          <p:cNvSpPr/>
          <p:nvPr/>
        </p:nvSpPr>
        <p:spPr>
          <a:xfrm>
            <a:off x="6765066" y="330631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3" name="Oval 452">
            <a:extLst>
              <a:ext uri="{FF2B5EF4-FFF2-40B4-BE49-F238E27FC236}">
                <a16:creationId xmlns:a16="http://schemas.microsoft.com/office/drawing/2014/main" id="{B02B3240-F6E5-48BE-91A1-65FBB3532824}"/>
              </a:ext>
            </a:extLst>
          </p:cNvPr>
          <p:cNvSpPr/>
          <p:nvPr/>
        </p:nvSpPr>
        <p:spPr>
          <a:xfrm>
            <a:off x="6757899" y="33481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id="{DF260F70-DB70-46E2-9650-BCF586B8E7D8}"/>
              </a:ext>
            </a:extLst>
          </p:cNvPr>
          <p:cNvSpPr/>
          <p:nvPr/>
        </p:nvSpPr>
        <p:spPr>
          <a:xfrm>
            <a:off x="6797470" y="314234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5" name="Oval 454">
            <a:extLst>
              <a:ext uri="{FF2B5EF4-FFF2-40B4-BE49-F238E27FC236}">
                <a16:creationId xmlns:a16="http://schemas.microsoft.com/office/drawing/2014/main" id="{5FCCCC28-BA2B-4EC6-9928-CCE8A81F766A}"/>
              </a:ext>
            </a:extLst>
          </p:cNvPr>
          <p:cNvSpPr/>
          <p:nvPr/>
        </p:nvSpPr>
        <p:spPr>
          <a:xfrm>
            <a:off x="6661702" y="333905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6" name="Oval 455">
            <a:extLst>
              <a:ext uri="{FF2B5EF4-FFF2-40B4-BE49-F238E27FC236}">
                <a16:creationId xmlns:a16="http://schemas.microsoft.com/office/drawing/2014/main" id="{5B651F97-2FDF-4D80-9159-C58BEDBEDE5E}"/>
              </a:ext>
            </a:extLst>
          </p:cNvPr>
          <p:cNvSpPr/>
          <p:nvPr/>
        </p:nvSpPr>
        <p:spPr>
          <a:xfrm>
            <a:off x="6209167" y="322887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7" name="Oval 456">
            <a:extLst>
              <a:ext uri="{FF2B5EF4-FFF2-40B4-BE49-F238E27FC236}">
                <a16:creationId xmlns:a16="http://schemas.microsoft.com/office/drawing/2014/main" id="{6A638EC4-6494-4DD5-8264-ECAD462989BD}"/>
              </a:ext>
            </a:extLst>
          </p:cNvPr>
          <p:cNvSpPr/>
          <p:nvPr/>
        </p:nvSpPr>
        <p:spPr>
          <a:xfrm>
            <a:off x="6122399" y="336682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8" name="Oval 457">
            <a:extLst>
              <a:ext uri="{FF2B5EF4-FFF2-40B4-BE49-F238E27FC236}">
                <a16:creationId xmlns:a16="http://schemas.microsoft.com/office/drawing/2014/main" id="{B94BEDD9-614F-449A-9D58-D4A5FBCCDFF0}"/>
              </a:ext>
            </a:extLst>
          </p:cNvPr>
          <p:cNvSpPr/>
          <p:nvPr/>
        </p:nvSpPr>
        <p:spPr>
          <a:xfrm>
            <a:off x="6122399" y="323802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ABF1AA11-E4E5-4310-8E7B-E599672A2F44}"/>
              </a:ext>
            </a:extLst>
          </p:cNvPr>
          <p:cNvSpPr/>
          <p:nvPr/>
        </p:nvSpPr>
        <p:spPr>
          <a:xfrm>
            <a:off x="6134473" y="342976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7114CEA3-76C7-40FC-AD32-66255D5F66FC}"/>
              </a:ext>
            </a:extLst>
          </p:cNvPr>
          <p:cNvSpPr/>
          <p:nvPr/>
        </p:nvSpPr>
        <p:spPr>
          <a:xfrm>
            <a:off x="6122399" y="336682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1" name="Oval 460">
            <a:extLst>
              <a:ext uri="{FF2B5EF4-FFF2-40B4-BE49-F238E27FC236}">
                <a16:creationId xmlns:a16="http://schemas.microsoft.com/office/drawing/2014/main" id="{EC2A2A45-4AAB-486C-86D0-6ACE89A54F63}"/>
              </a:ext>
            </a:extLst>
          </p:cNvPr>
          <p:cNvSpPr/>
          <p:nvPr/>
        </p:nvSpPr>
        <p:spPr>
          <a:xfrm>
            <a:off x="6122399" y="323802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2" name="Oval 461">
            <a:extLst>
              <a:ext uri="{FF2B5EF4-FFF2-40B4-BE49-F238E27FC236}">
                <a16:creationId xmlns:a16="http://schemas.microsoft.com/office/drawing/2014/main" id="{2C317C07-07A2-4E79-B919-502C82FA1DCA}"/>
              </a:ext>
            </a:extLst>
          </p:cNvPr>
          <p:cNvSpPr/>
          <p:nvPr/>
        </p:nvSpPr>
        <p:spPr>
          <a:xfrm>
            <a:off x="6266998" y="325371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3" name="Oval 462">
            <a:extLst>
              <a:ext uri="{FF2B5EF4-FFF2-40B4-BE49-F238E27FC236}">
                <a16:creationId xmlns:a16="http://schemas.microsoft.com/office/drawing/2014/main" id="{A8F22ADF-E1F0-4285-B697-A4DA321FADBB}"/>
              </a:ext>
            </a:extLst>
          </p:cNvPr>
          <p:cNvSpPr/>
          <p:nvPr/>
        </p:nvSpPr>
        <p:spPr>
          <a:xfrm>
            <a:off x="6282997" y="318377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4" name="Oval 463">
            <a:extLst>
              <a:ext uri="{FF2B5EF4-FFF2-40B4-BE49-F238E27FC236}">
                <a16:creationId xmlns:a16="http://schemas.microsoft.com/office/drawing/2014/main" id="{D591063F-E047-4BF3-BC36-0FBF4E442FF5}"/>
              </a:ext>
            </a:extLst>
          </p:cNvPr>
          <p:cNvSpPr/>
          <p:nvPr/>
        </p:nvSpPr>
        <p:spPr>
          <a:xfrm>
            <a:off x="6126348" y="32810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5" name="Oval 464">
            <a:extLst>
              <a:ext uri="{FF2B5EF4-FFF2-40B4-BE49-F238E27FC236}">
                <a16:creationId xmlns:a16="http://schemas.microsoft.com/office/drawing/2014/main" id="{5FDC41A7-20F2-43A7-8869-22D0BAFFE11F}"/>
              </a:ext>
            </a:extLst>
          </p:cNvPr>
          <p:cNvSpPr/>
          <p:nvPr/>
        </p:nvSpPr>
        <p:spPr>
          <a:xfrm>
            <a:off x="6196229" y="332172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6" name="Oval 465">
            <a:extLst>
              <a:ext uri="{FF2B5EF4-FFF2-40B4-BE49-F238E27FC236}">
                <a16:creationId xmlns:a16="http://schemas.microsoft.com/office/drawing/2014/main" id="{03FA305B-2345-439F-A31D-33026A2726C9}"/>
              </a:ext>
            </a:extLst>
          </p:cNvPr>
          <p:cNvSpPr/>
          <p:nvPr/>
        </p:nvSpPr>
        <p:spPr>
          <a:xfrm>
            <a:off x="6196229" y="319292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7" name="Oval 466">
            <a:extLst>
              <a:ext uri="{FF2B5EF4-FFF2-40B4-BE49-F238E27FC236}">
                <a16:creationId xmlns:a16="http://schemas.microsoft.com/office/drawing/2014/main" id="{50776BB1-939F-4D02-8431-9E4A2842A849}"/>
              </a:ext>
            </a:extLst>
          </p:cNvPr>
          <p:cNvSpPr/>
          <p:nvPr/>
        </p:nvSpPr>
        <p:spPr>
          <a:xfrm>
            <a:off x="6282997" y="318377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id="{25873AC5-00BD-48A0-81C1-2B2F47A63927}"/>
              </a:ext>
            </a:extLst>
          </p:cNvPr>
          <p:cNvSpPr/>
          <p:nvPr/>
        </p:nvSpPr>
        <p:spPr>
          <a:xfrm>
            <a:off x="6126348" y="32810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9" name="Oval 468">
            <a:extLst>
              <a:ext uri="{FF2B5EF4-FFF2-40B4-BE49-F238E27FC236}">
                <a16:creationId xmlns:a16="http://schemas.microsoft.com/office/drawing/2014/main" id="{26059B92-3B5F-44C4-8714-59F12981DB87}"/>
              </a:ext>
            </a:extLst>
          </p:cNvPr>
          <p:cNvSpPr/>
          <p:nvPr/>
        </p:nvSpPr>
        <p:spPr>
          <a:xfrm>
            <a:off x="6196229" y="332172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0" name="Oval 469">
            <a:extLst>
              <a:ext uri="{FF2B5EF4-FFF2-40B4-BE49-F238E27FC236}">
                <a16:creationId xmlns:a16="http://schemas.microsoft.com/office/drawing/2014/main" id="{7DEECCBD-A8C7-432A-82AE-4F12E8CE37C6}"/>
              </a:ext>
            </a:extLst>
          </p:cNvPr>
          <p:cNvSpPr/>
          <p:nvPr/>
        </p:nvSpPr>
        <p:spPr>
          <a:xfrm>
            <a:off x="6196229" y="319292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1" name="Oval 470">
            <a:extLst>
              <a:ext uri="{FF2B5EF4-FFF2-40B4-BE49-F238E27FC236}">
                <a16:creationId xmlns:a16="http://schemas.microsoft.com/office/drawing/2014/main" id="{B682E682-9B96-4BBA-A8CE-3297E8242CB9}"/>
              </a:ext>
            </a:extLst>
          </p:cNvPr>
          <p:cNvSpPr/>
          <p:nvPr/>
        </p:nvSpPr>
        <p:spPr>
          <a:xfrm>
            <a:off x="6282997" y="318377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2" name="Oval 471">
            <a:extLst>
              <a:ext uri="{FF2B5EF4-FFF2-40B4-BE49-F238E27FC236}">
                <a16:creationId xmlns:a16="http://schemas.microsoft.com/office/drawing/2014/main" id="{B7001F51-0051-4374-AF85-B06AE3CF7C47}"/>
              </a:ext>
            </a:extLst>
          </p:cNvPr>
          <p:cNvSpPr/>
          <p:nvPr/>
        </p:nvSpPr>
        <p:spPr>
          <a:xfrm>
            <a:off x="6126348" y="32810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3" name="Oval 472">
            <a:extLst>
              <a:ext uri="{FF2B5EF4-FFF2-40B4-BE49-F238E27FC236}">
                <a16:creationId xmlns:a16="http://schemas.microsoft.com/office/drawing/2014/main" id="{E4180212-8E98-4635-8785-17A1E8EF0933}"/>
              </a:ext>
            </a:extLst>
          </p:cNvPr>
          <p:cNvSpPr/>
          <p:nvPr/>
        </p:nvSpPr>
        <p:spPr>
          <a:xfrm>
            <a:off x="6196229" y="332172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4" name="Oval 473">
            <a:extLst>
              <a:ext uri="{FF2B5EF4-FFF2-40B4-BE49-F238E27FC236}">
                <a16:creationId xmlns:a16="http://schemas.microsoft.com/office/drawing/2014/main" id="{4CECCF6E-1134-4D2E-9041-F26D1C4CE7A7}"/>
              </a:ext>
            </a:extLst>
          </p:cNvPr>
          <p:cNvSpPr/>
          <p:nvPr/>
        </p:nvSpPr>
        <p:spPr>
          <a:xfrm>
            <a:off x="6196229" y="319292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5" name="Oval 474">
            <a:extLst>
              <a:ext uri="{FF2B5EF4-FFF2-40B4-BE49-F238E27FC236}">
                <a16:creationId xmlns:a16="http://schemas.microsoft.com/office/drawing/2014/main" id="{1C38386E-33D7-4150-BD1F-8EE732564376}"/>
              </a:ext>
            </a:extLst>
          </p:cNvPr>
          <p:cNvSpPr/>
          <p:nvPr/>
        </p:nvSpPr>
        <p:spPr>
          <a:xfrm>
            <a:off x="6189062" y="339570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6" name="Oval 475">
            <a:extLst>
              <a:ext uri="{FF2B5EF4-FFF2-40B4-BE49-F238E27FC236}">
                <a16:creationId xmlns:a16="http://schemas.microsoft.com/office/drawing/2014/main" id="{F9CCBF22-091C-43BF-BF0B-8A55A44C979E}"/>
              </a:ext>
            </a:extLst>
          </p:cNvPr>
          <p:cNvSpPr/>
          <p:nvPr/>
        </p:nvSpPr>
        <p:spPr>
          <a:xfrm>
            <a:off x="6348629" y="334532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7" name="Oval 476">
            <a:extLst>
              <a:ext uri="{FF2B5EF4-FFF2-40B4-BE49-F238E27FC236}">
                <a16:creationId xmlns:a16="http://schemas.microsoft.com/office/drawing/2014/main" id="{AC2F50F6-2BEE-449A-A4B0-434A2487AA6B}"/>
              </a:ext>
            </a:extLst>
          </p:cNvPr>
          <p:cNvSpPr/>
          <p:nvPr/>
        </p:nvSpPr>
        <p:spPr>
          <a:xfrm>
            <a:off x="6092865" y="33544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>
            <a:extLst>
              <a:ext uri="{FF2B5EF4-FFF2-40B4-BE49-F238E27FC236}">
                <a16:creationId xmlns:a16="http://schemas.microsoft.com/office/drawing/2014/main" id="{79B1739B-CF72-46A4-A155-151DC777D6D5}"/>
              </a:ext>
            </a:extLst>
          </p:cNvPr>
          <p:cNvSpPr/>
          <p:nvPr/>
        </p:nvSpPr>
        <p:spPr>
          <a:xfrm>
            <a:off x="6088293" y="338462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>
            <a:extLst>
              <a:ext uri="{FF2B5EF4-FFF2-40B4-BE49-F238E27FC236}">
                <a16:creationId xmlns:a16="http://schemas.microsoft.com/office/drawing/2014/main" id="{2E5DEAF9-3A97-4E04-A0E8-B1094048823F}"/>
              </a:ext>
            </a:extLst>
          </p:cNvPr>
          <p:cNvSpPr/>
          <p:nvPr/>
        </p:nvSpPr>
        <p:spPr>
          <a:xfrm>
            <a:off x="6126348" y="32810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0" name="Oval 479">
            <a:extLst>
              <a:ext uri="{FF2B5EF4-FFF2-40B4-BE49-F238E27FC236}">
                <a16:creationId xmlns:a16="http://schemas.microsoft.com/office/drawing/2014/main" id="{70A7D7D3-B0B1-4234-AC14-1EE9A67B16CB}"/>
              </a:ext>
            </a:extLst>
          </p:cNvPr>
          <p:cNvSpPr/>
          <p:nvPr/>
        </p:nvSpPr>
        <p:spPr>
          <a:xfrm>
            <a:off x="6196229" y="332172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1" name="Oval 480">
            <a:extLst>
              <a:ext uri="{FF2B5EF4-FFF2-40B4-BE49-F238E27FC236}">
                <a16:creationId xmlns:a16="http://schemas.microsoft.com/office/drawing/2014/main" id="{F4443BDF-FF7A-40E8-889D-3473A91876F5}"/>
              </a:ext>
            </a:extLst>
          </p:cNvPr>
          <p:cNvSpPr/>
          <p:nvPr/>
        </p:nvSpPr>
        <p:spPr>
          <a:xfrm>
            <a:off x="6126348" y="32810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2" name="Oval 481">
            <a:extLst>
              <a:ext uri="{FF2B5EF4-FFF2-40B4-BE49-F238E27FC236}">
                <a16:creationId xmlns:a16="http://schemas.microsoft.com/office/drawing/2014/main" id="{B2F061F2-626A-4DD3-B450-64023859CCF9}"/>
              </a:ext>
            </a:extLst>
          </p:cNvPr>
          <p:cNvSpPr/>
          <p:nvPr/>
        </p:nvSpPr>
        <p:spPr>
          <a:xfrm>
            <a:off x="6196229" y="332172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3" name="Oval 482">
            <a:extLst>
              <a:ext uri="{FF2B5EF4-FFF2-40B4-BE49-F238E27FC236}">
                <a16:creationId xmlns:a16="http://schemas.microsoft.com/office/drawing/2014/main" id="{4DDF3D19-7D03-448B-BF0F-7AFED7B6436B}"/>
              </a:ext>
            </a:extLst>
          </p:cNvPr>
          <p:cNvSpPr/>
          <p:nvPr/>
        </p:nvSpPr>
        <p:spPr>
          <a:xfrm>
            <a:off x="6224452" y="334075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4" name="Oval 483">
            <a:extLst>
              <a:ext uri="{FF2B5EF4-FFF2-40B4-BE49-F238E27FC236}">
                <a16:creationId xmlns:a16="http://schemas.microsoft.com/office/drawing/2014/main" id="{C73DB6C9-4E8C-4117-8A9C-81E993777790}"/>
              </a:ext>
            </a:extLst>
          </p:cNvPr>
          <p:cNvSpPr/>
          <p:nvPr/>
        </p:nvSpPr>
        <p:spPr>
          <a:xfrm>
            <a:off x="6090458" y="34759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5" name="Oval 484">
            <a:extLst>
              <a:ext uri="{FF2B5EF4-FFF2-40B4-BE49-F238E27FC236}">
                <a16:creationId xmlns:a16="http://schemas.microsoft.com/office/drawing/2014/main" id="{0B3DFFEF-478A-4BEA-B890-94A757918928}"/>
              </a:ext>
            </a:extLst>
          </p:cNvPr>
          <p:cNvSpPr/>
          <p:nvPr/>
        </p:nvSpPr>
        <p:spPr>
          <a:xfrm>
            <a:off x="6092865" y="33544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6" name="Oval 485">
            <a:extLst>
              <a:ext uri="{FF2B5EF4-FFF2-40B4-BE49-F238E27FC236}">
                <a16:creationId xmlns:a16="http://schemas.microsoft.com/office/drawing/2014/main" id="{BA886682-0993-4CDC-A35D-1FB9222FBCE9}"/>
              </a:ext>
            </a:extLst>
          </p:cNvPr>
          <p:cNvSpPr/>
          <p:nvPr/>
        </p:nvSpPr>
        <p:spPr>
          <a:xfrm>
            <a:off x="6126348" y="32810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7" name="Oval 486">
            <a:extLst>
              <a:ext uri="{FF2B5EF4-FFF2-40B4-BE49-F238E27FC236}">
                <a16:creationId xmlns:a16="http://schemas.microsoft.com/office/drawing/2014/main" id="{1BB0B677-9479-4104-A23D-507F036C4C20}"/>
              </a:ext>
            </a:extLst>
          </p:cNvPr>
          <p:cNvSpPr/>
          <p:nvPr/>
        </p:nvSpPr>
        <p:spPr>
          <a:xfrm>
            <a:off x="6126348" y="32810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8" name="Oval 487">
            <a:extLst>
              <a:ext uri="{FF2B5EF4-FFF2-40B4-BE49-F238E27FC236}">
                <a16:creationId xmlns:a16="http://schemas.microsoft.com/office/drawing/2014/main" id="{27E6F7CB-198D-4CA8-ADC9-E26E6F568BEE}"/>
              </a:ext>
            </a:extLst>
          </p:cNvPr>
          <p:cNvSpPr/>
          <p:nvPr/>
        </p:nvSpPr>
        <p:spPr>
          <a:xfrm>
            <a:off x="6196229" y="332172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9" name="Oval 488">
            <a:extLst>
              <a:ext uri="{FF2B5EF4-FFF2-40B4-BE49-F238E27FC236}">
                <a16:creationId xmlns:a16="http://schemas.microsoft.com/office/drawing/2014/main" id="{AC3DC95D-3956-4BB9-B36A-1992DC3489C6}"/>
              </a:ext>
            </a:extLst>
          </p:cNvPr>
          <p:cNvSpPr/>
          <p:nvPr/>
        </p:nvSpPr>
        <p:spPr>
          <a:xfrm>
            <a:off x="6189062" y="336361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0" name="Oval 489">
            <a:extLst>
              <a:ext uri="{FF2B5EF4-FFF2-40B4-BE49-F238E27FC236}">
                <a16:creationId xmlns:a16="http://schemas.microsoft.com/office/drawing/2014/main" id="{F5C7183F-4E26-4B2B-9D6A-9B3449668C72}"/>
              </a:ext>
            </a:extLst>
          </p:cNvPr>
          <p:cNvSpPr/>
          <p:nvPr/>
        </p:nvSpPr>
        <p:spPr>
          <a:xfrm>
            <a:off x="6228633" y="315776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1" name="Oval 490">
            <a:extLst>
              <a:ext uri="{FF2B5EF4-FFF2-40B4-BE49-F238E27FC236}">
                <a16:creationId xmlns:a16="http://schemas.microsoft.com/office/drawing/2014/main" id="{51AA7BD5-A06C-42A6-9B62-555A88406F71}"/>
              </a:ext>
            </a:extLst>
          </p:cNvPr>
          <p:cNvSpPr/>
          <p:nvPr/>
        </p:nvSpPr>
        <p:spPr>
          <a:xfrm>
            <a:off x="6092865" y="33544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2" name="Oval 491">
            <a:extLst>
              <a:ext uri="{FF2B5EF4-FFF2-40B4-BE49-F238E27FC236}">
                <a16:creationId xmlns:a16="http://schemas.microsoft.com/office/drawing/2014/main" id="{D8C8DB79-AEBC-4AD4-BDE6-3C4ACC81DDBB}"/>
              </a:ext>
            </a:extLst>
          </p:cNvPr>
          <p:cNvSpPr/>
          <p:nvPr/>
        </p:nvSpPr>
        <p:spPr>
          <a:xfrm>
            <a:off x="5885098" y="364148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3" name="Oval 492">
            <a:extLst>
              <a:ext uri="{FF2B5EF4-FFF2-40B4-BE49-F238E27FC236}">
                <a16:creationId xmlns:a16="http://schemas.microsoft.com/office/drawing/2014/main" id="{766C49E0-266D-49E9-B535-DAA3891D047E}"/>
              </a:ext>
            </a:extLst>
          </p:cNvPr>
          <p:cNvSpPr/>
          <p:nvPr/>
        </p:nvSpPr>
        <p:spPr>
          <a:xfrm>
            <a:off x="5942929" y="366631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4" name="Oval 493">
            <a:extLst>
              <a:ext uri="{FF2B5EF4-FFF2-40B4-BE49-F238E27FC236}">
                <a16:creationId xmlns:a16="http://schemas.microsoft.com/office/drawing/2014/main" id="{55563CC0-1709-4A1C-8039-2041370F63EC}"/>
              </a:ext>
            </a:extLst>
          </p:cNvPr>
          <p:cNvSpPr/>
          <p:nvPr/>
        </p:nvSpPr>
        <p:spPr>
          <a:xfrm>
            <a:off x="5958928" y="359638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5" name="Oval 494">
            <a:extLst>
              <a:ext uri="{FF2B5EF4-FFF2-40B4-BE49-F238E27FC236}">
                <a16:creationId xmlns:a16="http://schemas.microsoft.com/office/drawing/2014/main" id="{957433A0-DC2E-4C18-83AD-8B3A6BB80527}"/>
              </a:ext>
            </a:extLst>
          </p:cNvPr>
          <p:cNvSpPr/>
          <p:nvPr/>
        </p:nvSpPr>
        <p:spPr>
          <a:xfrm>
            <a:off x="5872160" y="373433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6" name="Oval 495">
            <a:extLst>
              <a:ext uri="{FF2B5EF4-FFF2-40B4-BE49-F238E27FC236}">
                <a16:creationId xmlns:a16="http://schemas.microsoft.com/office/drawing/2014/main" id="{BE74F079-0A8E-4D4E-A507-909954150EC1}"/>
              </a:ext>
            </a:extLst>
          </p:cNvPr>
          <p:cNvSpPr/>
          <p:nvPr/>
        </p:nvSpPr>
        <p:spPr>
          <a:xfrm>
            <a:off x="5872160" y="360553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7" name="Oval 496">
            <a:extLst>
              <a:ext uri="{FF2B5EF4-FFF2-40B4-BE49-F238E27FC236}">
                <a16:creationId xmlns:a16="http://schemas.microsoft.com/office/drawing/2014/main" id="{BA349FA7-F317-446B-9AC3-0C5A91D8BCF0}"/>
              </a:ext>
            </a:extLst>
          </p:cNvPr>
          <p:cNvSpPr/>
          <p:nvPr/>
        </p:nvSpPr>
        <p:spPr>
          <a:xfrm>
            <a:off x="5958928" y="359638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8" name="Oval 497">
            <a:extLst>
              <a:ext uri="{FF2B5EF4-FFF2-40B4-BE49-F238E27FC236}">
                <a16:creationId xmlns:a16="http://schemas.microsoft.com/office/drawing/2014/main" id="{76637A8E-FC3F-49F7-BBF7-3AD5427B33BC}"/>
              </a:ext>
            </a:extLst>
          </p:cNvPr>
          <p:cNvSpPr/>
          <p:nvPr/>
        </p:nvSpPr>
        <p:spPr>
          <a:xfrm>
            <a:off x="5872160" y="373433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9" name="Oval 498">
            <a:extLst>
              <a:ext uri="{FF2B5EF4-FFF2-40B4-BE49-F238E27FC236}">
                <a16:creationId xmlns:a16="http://schemas.microsoft.com/office/drawing/2014/main" id="{FE600F2A-7786-4ADE-B586-2B020F9F9B9A}"/>
              </a:ext>
            </a:extLst>
          </p:cNvPr>
          <p:cNvSpPr/>
          <p:nvPr/>
        </p:nvSpPr>
        <p:spPr>
          <a:xfrm>
            <a:off x="5872160" y="360553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0" name="Oval 499">
            <a:extLst>
              <a:ext uri="{FF2B5EF4-FFF2-40B4-BE49-F238E27FC236}">
                <a16:creationId xmlns:a16="http://schemas.microsoft.com/office/drawing/2014/main" id="{0E076525-72B1-43B4-8777-93EB279055C1}"/>
              </a:ext>
            </a:extLst>
          </p:cNvPr>
          <p:cNvSpPr/>
          <p:nvPr/>
        </p:nvSpPr>
        <p:spPr>
          <a:xfrm>
            <a:off x="5958928" y="359638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1" name="Oval 500">
            <a:extLst>
              <a:ext uri="{FF2B5EF4-FFF2-40B4-BE49-F238E27FC236}">
                <a16:creationId xmlns:a16="http://schemas.microsoft.com/office/drawing/2014/main" id="{0D2D0C92-7181-4187-80A3-212E0C04E276}"/>
              </a:ext>
            </a:extLst>
          </p:cNvPr>
          <p:cNvSpPr/>
          <p:nvPr/>
        </p:nvSpPr>
        <p:spPr>
          <a:xfrm>
            <a:off x="5872160" y="373433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2" name="Oval 501">
            <a:extLst>
              <a:ext uri="{FF2B5EF4-FFF2-40B4-BE49-F238E27FC236}">
                <a16:creationId xmlns:a16="http://schemas.microsoft.com/office/drawing/2014/main" id="{8753E0DE-DD15-4D30-809A-993877FACDC9}"/>
              </a:ext>
            </a:extLst>
          </p:cNvPr>
          <p:cNvSpPr/>
          <p:nvPr/>
        </p:nvSpPr>
        <p:spPr>
          <a:xfrm>
            <a:off x="5872160" y="360553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3" name="Oval 502">
            <a:extLst>
              <a:ext uri="{FF2B5EF4-FFF2-40B4-BE49-F238E27FC236}">
                <a16:creationId xmlns:a16="http://schemas.microsoft.com/office/drawing/2014/main" id="{0CDE846A-327D-4956-9937-1021F8D25503}"/>
              </a:ext>
            </a:extLst>
          </p:cNvPr>
          <p:cNvSpPr/>
          <p:nvPr/>
        </p:nvSpPr>
        <p:spPr>
          <a:xfrm>
            <a:off x="5864993" y="380830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4" name="Oval 503">
            <a:extLst>
              <a:ext uri="{FF2B5EF4-FFF2-40B4-BE49-F238E27FC236}">
                <a16:creationId xmlns:a16="http://schemas.microsoft.com/office/drawing/2014/main" id="{0ACFD976-2CBE-4AA6-906F-4F1009EC1EB3}"/>
              </a:ext>
            </a:extLst>
          </p:cNvPr>
          <p:cNvSpPr/>
          <p:nvPr/>
        </p:nvSpPr>
        <p:spPr>
          <a:xfrm>
            <a:off x="6024560" y="375793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5" name="Oval 504">
            <a:extLst>
              <a:ext uri="{FF2B5EF4-FFF2-40B4-BE49-F238E27FC236}">
                <a16:creationId xmlns:a16="http://schemas.microsoft.com/office/drawing/2014/main" id="{E605024E-BAA0-41D7-801F-96E48D4ACF4B}"/>
              </a:ext>
            </a:extLst>
          </p:cNvPr>
          <p:cNvSpPr/>
          <p:nvPr/>
        </p:nvSpPr>
        <p:spPr>
          <a:xfrm>
            <a:off x="6023410" y="396767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6" name="Oval 505">
            <a:extLst>
              <a:ext uri="{FF2B5EF4-FFF2-40B4-BE49-F238E27FC236}">
                <a16:creationId xmlns:a16="http://schemas.microsoft.com/office/drawing/2014/main" id="{8E1AED8E-1F75-477E-8FBA-E9A549289C9B}"/>
              </a:ext>
            </a:extLst>
          </p:cNvPr>
          <p:cNvSpPr/>
          <p:nvPr/>
        </p:nvSpPr>
        <p:spPr>
          <a:xfrm>
            <a:off x="5872160" y="373433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7" name="Oval 506">
            <a:extLst>
              <a:ext uri="{FF2B5EF4-FFF2-40B4-BE49-F238E27FC236}">
                <a16:creationId xmlns:a16="http://schemas.microsoft.com/office/drawing/2014/main" id="{CA250A57-EB69-4AAF-A2D5-ED97850FA401}"/>
              </a:ext>
            </a:extLst>
          </p:cNvPr>
          <p:cNvSpPr/>
          <p:nvPr/>
        </p:nvSpPr>
        <p:spPr>
          <a:xfrm>
            <a:off x="5872160" y="373433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8" name="Oval 507">
            <a:extLst>
              <a:ext uri="{FF2B5EF4-FFF2-40B4-BE49-F238E27FC236}">
                <a16:creationId xmlns:a16="http://schemas.microsoft.com/office/drawing/2014/main" id="{377CB9A7-3C4A-46F7-B7CD-D7EB827652FC}"/>
              </a:ext>
            </a:extLst>
          </p:cNvPr>
          <p:cNvSpPr/>
          <p:nvPr/>
        </p:nvSpPr>
        <p:spPr>
          <a:xfrm>
            <a:off x="5900383" y="375335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9" name="Oval 508">
            <a:extLst>
              <a:ext uri="{FF2B5EF4-FFF2-40B4-BE49-F238E27FC236}">
                <a16:creationId xmlns:a16="http://schemas.microsoft.com/office/drawing/2014/main" id="{9F0CFA2A-7BBC-4262-9BFD-991F8F2C0FD4}"/>
              </a:ext>
            </a:extLst>
          </p:cNvPr>
          <p:cNvSpPr/>
          <p:nvPr/>
        </p:nvSpPr>
        <p:spPr>
          <a:xfrm>
            <a:off x="6147762" y="377934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0" name="Oval 509">
            <a:extLst>
              <a:ext uri="{FF2B5EF4-FFF2-40B4-BE49-F238E27FC236}">
                <a16:creationId xmlns:a16="http://schemas.microsoft.com/office/drawing/2014/main" id="{3C112946-7446-4EED-8C1E-5FF243DA8A6A}"/>
              </a:ext>
            </a:extLst>
          </p:cNvPr>
          <p:cNvSpPr/>
          <p:nvPr/>
        </p:nvSpPr>
        <p:spPr>
          <a:xfrm>
            <a:off x="5872160" y="373433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1" name="Oval 510">
            <a:extLst>
              <a:ext uri="{FF2B5EF4-FFF2-40B4-BE49-F238E27FC236}">
                <a16:creationId xmlns:a16="http://schemas.microsoft.com/office/drawing/2014/main" id="{74D30667-E05E-4EDA-98F2-D5C2801C5685}"/>
              </a:ext>
            </a:extLst>
          </p:cNvPr>
          <p:cNvSpPr/>
          <p:nvPr/>
        </p:nvSpPr>
        <p:spPr>
          <a:xfrm>
            <a:off x="5864993" y="377621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" name="Oval 511">
            <a:extLst>
              <a:ext uri="{FF2B5EF4-FFF2-40B4-BE49-F238E27FC236}">
                <a16:creationId xmlns:a16="http://schemas.microsoft.com/office/drawing/2014/main" id="{EAB92BD2-55BB-44DC-9A2F-EE0604D567FB}"/>
              </a:ext>
            </a:extLst>
          </p:cNvPr>
          <p:cNvSpPr/>
          <p:nvPr/>
        </p:nvSpPr>
        <p:spPr>
          <a:xfrm>
            <a:off x="5904564" y="357037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id="{B018B125-350A-4549-9931-43A1567CB50E}"/>
              </a:ext>
            </a:extLst>
          </p:cNvPr>
          <p:cNvSpPr/>
          <p:nvPr/>
        </p:nvSpPr>
        <p:spPr>
          <a:xfrm>
            <a:off x="5908021" y="387754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id="{E1D7F912-B8CB-48BA-8940-9A66129D417F}"/>
              </a:ext>
            </a:extLst>
          </p:cNvPr>
          <p:cNvSpPr/>
          <p:nvPr/>
        </p:nvSpPr>
        <p:spPr>
          <a:xfrm>
            <a:off x="6938037" y="354556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id="{AAA56980-CAA1-494E-9B01-037689504A45}"/>
              </a:ext>
            </a:extLst>
          </p:cNvPr>
          <p:cNvSpPr/>
          <p:nvPr/>
        </p:nvSpPr>
        <p:spPr>
          <a:xfrm>
            <a:off x="6851269" y="368351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id="{07C3B425-1946-416B-8A3C-6A6FFD7CE5C0}"/>
              </a:ext>
            </a:extLst>
          </p:cNvPr>
          <p:cNvSpPr/>
          <p:nvPr/>
        </p:nvSpPr>
        <p:spPr>
          <a:xfrm>
            <a:off x="6851269" y="35547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id="{10C1CC0F-A920-4A12-AA79-BBF2BFAA8D36}"/>
              </a:ext>
            </a:extLst>
          </p:cNvPr>
          <p:cNvSpPr/>
          <p:nvPr/>
        </p:nvSpPr>
        <p:spPr>
          <a:xfrm>
            <a:off x="6863343" y="374645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8" name="Oval 517">
            <a:extLst>
              <a:ext uri="{FF2B5EF4-FFF2-40B4-BE49-F238E27FC236}">
                <a16:creationId xmlns:a16="http://schemas.microsoft.com/office/drawing/2014/main" id="{17AF2BE8-6526-4414-8827-903DBBD44898}"/>
              </a:ext>
            </a:extLst>
          </p:cNvPr>
          <p:cNvSpPr/>
          <p:nvPr/>
        </p:nvSpPr>
        <p:spPr>
          <a:xfrm>
            <a:off x="6851269" y="368351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9" name="Oval 518">
            <a:extLst>
              <a:ext uri="{FF2B5EF4-FFF2-40B4-BE49-F238E27FC236}">
                <a16:creationId xmlns:a16="http://schemas.microsoft.com/office/drawing/2014/main" id="{4AFBB02E-6560-49AE-94AD-B8E2D4B798AD}"/>
              </a:ext>
            </a:extLst>
          </p:cNvPr>
          <p:cNvSpPr/>
          <p:nvPr/>
        </p:nvSpPr>
        <p:spPr>
          <a:xfrm>
            <a:off x="6851269" y="35547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id="{86F4AFDA-7B29-4EA9-A42C-64EAFD5AA7C9}"/>
              </a:ext>
            </a:extLst>
          </p:cNvPr>
          <p:cNvSpPr/>
          <p:nvPr/>
        </p:nvSpPr>
        <p:spPr>
          <a:xfrm>
            <a:off x="6995868" y="357039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id="{824F9926-4DA3-4254-8985-779A0D967D9C}"/>
              </a:ext>
            </a:extLst>
          </p:cNvPr>
          <p:cNvSpPr/>
          <p:nvPr/>
        </p:nvSpPr>
        <p:spPr>
          <a:xfrm>
            <a:off x="7011867" y="350046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2" name="Oval 521">
            <a:extLst>
              <a:ext uri="{FF2B5EF4-FFF2-40B4-BE49-F238E27FC236}">
                <a16:creationId xmlns:a16="http://schemas.microsoft.com/office/drawing/2014/main" id="{12CF6DE9-13BB-4CBF-9DBB-A0EB79CA2566}"/>
              </a:ext>
            </a:extLst>
          </p:cNvPr>
          <p:cNvSpPr/>
          <p:nvPr/>
        </p:nvSpPr>
        <p:spPr>
          <a:xfrm>
            <a:off x="6855218" y="359778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3" name="Oval 522">
            <a:extLst>
              <a:ext uri="{FF2B5EF4-FFF2-40B4-BE49-F238E27FC236}">
                <a16:creationId xmlns:a16="http://schemas.microsoft.com/office/drawing/2014/main" id="{9DD9FD4A-3665-47F3-980D-2E944018DB70}"/>
              </a:ext>
            </a:extLst>
          </p:cNvPr>
          <p:cNvSpPr/>
          <p:nvPr/>
        </p:nvSpPr>
        <p:spPr>
          <a:xfrm>
            <a:off x="6925099" y="363841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4" name="Oval 523">
            <a:extLst>
              <a:ext uri="{FF2B5EF4-FFF2-40B4-BE49-F238E27FC236}">
                <a16:creationId xmlns:a16="http://schemas.microsoft.com/office/drawing/2014/main" id="{03A7B0F7-9465-4935-B1A6-EE1065816C1C}"/>
              </a:ext>
            </a:extLst>
          </p:cNvPr>
          <p:cNvSpPr/>
          <p:nvPr/>
        </p:nvSpPr>
        <p:spPr>
          <a:xfrm>
            <a:off x="6925099" y="350960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5" name="Oval 524">
            <a:extLst>
              <a:ext uri="{FF2B5EF4-FFF2-40B4-BE49-F238E27FC236}">
                <a16:creationId xmlns:a16="http://schemas.microsoft.com/office/drawing/2014/main" id="{33FAA380-4124-4497-90C2-FD881230111F}"/>
              </a:ext>
            </a:extLst>
          </p:cNvPr>
          <p:cNvSpPr/>
          <p:nvPr/>
        </p:nvSpPr>
        <p:spPr>
          <a:xfrm>
            <a:off x="7011867" y="350046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6" name="Oval 525">
            <a:extLst>
              <a:ext uri="{FF2B5EF4-FFF2-40B4-BE49-F238E27FC236}">
                <a16:creationId xmlns:a16="http://schemas.microsoft.com/office/drawing/2014/main" id="{EEFB1173-63A6-491D-8B89-C17FF10C94B4}"/>
              </a:ext>
            </a:extLst>
          </p:cNvPr>
          <p:cNvSpPr/>
          <p:nvPr/>
        </p:nvSpPr>
        <p:spPr>
          <a:xfrm>
            <a:off x="6855218" y="359778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08BAACD9-44E6-4725-8D11-7A806CBAA816}"/>
              </a:ext>
            </a:extLst>
          </p:cNvPr>
          <p:cNvSpPr/>
          <p:nvPr/>
        </p:nvSpPr>
        <p:spPr>
          <a:xfrm>
            <a:off x="6925099" y="363841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id="{BA51D604-39CC-494B-9425-87FC98A74506}"/>
              </a:ext>
            </a:extLst>
          </p:cNvPr>
          <p:cNvSpPr/>
          <p:nvPr/>
        </p:nvSpPr>
        <p:spPr>
          <a:xfrm>
            <a:off x="6925099" y="350960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id="{5E871177-7BA4-48A3-B55D-EDEC16912562}"/>
              </a:ext>
            </a:extLst>
          </p:cNvPr>
          <p:cNvSpPr/>
          <p:nvPr/>
        </p:nvSpPr>
        <p:spPr>
          <a:xfrm>
            <a:off x="7011867" y="350046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0" name="Oval 529">
            <a:extLst>
              <a:ext uri="{FF2B5EF4-FFF2-40B4-BE49-F238E27FC236}">
                <a16:creationId xmlns:a16="http://schemas.microsoft.com/office/drawing/2014/main" id="{E41647B3-AD8C-453A-ACE2-22DC5680869E}"/>
              </a:ext>
            </a:extLst>
          </p:cNvPr>
          <p:cNvSpPr/>
          <p:nvPr/>
        </p:nvSpPr>
        <p:spPr>
          <a:xfrm>
            <a:off x="6855218" y="359778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1" name="Oval 530">
            <a:extLst>
              <a:ext uri="{FF2B5EF4-FFF2-40B4-BE49-F238E27FC236}">
                <a16:creationId xmlns:a16="http://schemas.microsoft.com/office/drawing/2014/main" id="{C10B3215-1093-4675-AD49-543D1E7C1A41}"/>
              </a:ext>
            </a:extLst>
          </p:cNvPr>
          <p:cNvSpPr/>
          <p:nvPr/>
        </p:nvSpPr>
        <p:spPr>
          <a:xfrm>
            <a:off x="6925099" y="363841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2" name="Oval 531">
            <a:extLst>
              <a:ext uri="{FF2B5EF4-FFF2-40B4-BE49-F238E27FC236}">
                <a16:creationId xmlns:a16="http://schemas.microsoft.com/office/drawing/2014/main" id="{297509D5-3892-45CC-8D42-C5CBB1B19682}"/>
              </a:ext>
            </a:extLst>
          </p:cNvPr>
          <p:cNvSpPr/>
          <p:nvPr/>
        </p:nvSpPr>
        <p:spPr>
          <a:xfrm>
            <a:off x="6925099" y="350960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3" name="Oval 532">
            <a:extLst>
              <a:ext uri="{FF2B5EF4-FFF2-40B4-BE49-F238E27FC236}">
                <a16:creationId xmlns:a16="http://schemas.microsoft.com/office/drawing/2014/main" id="{ABF562A5-602E-4300-A4CF-5A760CD8D298}"/>
              </a:ext>
            </a:extLst>
          </p:cNvPr>
          <p:cNvSpPr/>
          <p:nvPr/>
        </p:nvSpPr>
        <p:spPr>
          <a:xfrm>
            <a:off x="6917932" y="371238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Oval 533">
            <a:extLst>
              <a:ext uri="{FF2B5EF4-FFF2-40B4-BE49-F238E27FC236}">
                <a16:creationId xmlns:a16="http://schemas.microsoft.com/office/drawing/2014/main" id="{CAC3190D-B391-49A6-8E48-C53EDB00B129}"/>
              </a:ext>
            </a:extLst>
          </p:cNvPr>
          <p:cNvSpPr/>
          <p:nvPr/>
        </p:nvSpPr>
        <p:spPr>
          <a:xfrm>
            <a:off x="7077499" y="366200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id="{332CF82F-536A-4CBA-ABB6-1582B7ED6154}"/>
              </a:ext>
            </a:extLst>
          </p:cNvPr>
          <p:cNvSpPr/>
          <p:nvPr/>
        </p:nvSpPr>
        <p:spPr>
          <a:xfrm>
            <a:off x="6855218" y="359778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B4093230-B8D8-4F97-8D0B-133B4DFD91F9}"/>
              </a:ext>
            </a:extLst>
          </p:cNvPr>
          <p:cNvSpPr/>
          <p:nvPr/>
        </p:nvSpPr>
        <p:spPr>
          <a:xfrm>
            <a:off x="6925099" y="363841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7D2230D5-EE17-46BF-8C23-D86D46B7CF60}"/>
              </a:ext>
            </a:extLst>
          </p:cNvPr>
          <p:cNvSpPr/>
          <p:nvPr/>
        </p:nvSpPr>
        <p:spPr>
          <a:xfrm>
            <a:off x="6855218" y="359778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8" name="Oval 537">
            <a:extLst>
              <a:ext uri="{FF2B5EF4-FFF2-40B4-BE49-F238E27FC236}">
                <a16:creationId xmlns:a16="http://schemas.microsoft.com/office/drawing/2014/main" id="{B22E2935-5B88-46D3-9A50-CB4B4301F8CE}"/>
              </a:ext>
            </a:extLst>
          </p:cNvPr>
          <p:cNvSpPr/>
          <p:nvPr/>
        </p:nvSpPr>
        <p:spPr>
          <a:xfrm>
            <a:off x="6925099" y="363841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9" name="Oval 538">
            <a:extLst>
              <a:ext uri="{FF2B5EF4-FFF2-40B4-BE49-F238E27FC236}">
                <a16:creationId xmlns:a16="http://schemas.microsoft.com/office/drawing/2014/main" id="{44C110AA-AB0C-4DED-9600-6BC80A836E4C}"/>
              </a:ext>
            </a:extLst>
          </p:cNvPr>
          <p:cNvSpPr/>
          <p:nvPr/>
        </p:nvSpPr>
        <p:spPr>
          <a:xfrm>
            <a:off x="6953322" y="365743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0" name="Oval 539">
            <a:extLst>
              <a:ext uri="{FF2B5EF4-FFF2-40B4-BE49-F238E27FC236}">
                <a16:creationId xmlns:a16="http://schemas.microsoft.com/office/drawing/2014/main" id="{C5809B79-EC7F-468C-AF2D-74E7F2A66862}"/>
              </a:ext>
            </a:extLst>
          </p:cNvPr>
          <p:cNvSpPr/>
          <p:nvPr/>
        </p:nvSpPr>
        <p:spPr>
          <a:xfrm>
            <a:off x="6855218" y="359778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id="{581EC108-C499-4FC3-9F36-15BEA6780389}"/>
              </a:ext>
            </a:extLst>
          </p:cNvPr>
          <p:cNvSpPr/>
          <p:nvPr/>
        </p:nvSpPr>
        <p:spPr>
          <a:xfrm>
            <a:off x="6855218" y="359778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id="{D7868762-5065-495E-9D53-FB46F67AC73B}"/>
              </a:ext>
            </a:extLst>
          </p:cNvPr>
          <p:cNvSpPr/>
          <p:nvPr/>
        </p:nvSpPr>
        <p:spPr>
          <a:xfrm>
            <a:off x="6925099" y="363841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D1912EC9-2E9D-46CE-94C8-D1B8F59BFE1A}"/>
              </a:ext>
            </a:extLst>
          </p:cNvPr>
          <p:cNvSpPr/>
          <p:nvPr/>
        </p:nvSpPr>
        <p:spPr>
          <a:xfrm>
            <a:off x="6917932" y="368029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id="{FD71A2A7-3E15-4F16-AFC5-EFEEBAA7EBD7}"/>
              </a:ext>
            </a:extLst>
          </p:cNvPr>
          <p:cNvSpPr/>
          <p:nvPr/>
        </p:nvSpPr>
        <p:spPr>
          <a:xfrm>
            <a:off x="6957503" y="347444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id="{94F55A69-A321-4872-8844-DDAD4F108BF5}"/>
              </a:ext>
            </a:extLst>
          </p:cNvPr>
          <p:cNvSpPr/>
          <p:nvPr/>
        </p:nvSpPr>
        <p:spPr>
          <a:xfrm>
            <a:off x="6855293" y="412514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id="{64F26FD7-FEC0-4F18-917E-BC2970D3C435}"/>
              </a:ext>
            </a:extLst>
          </p:cNvPr>
          <p:cNvSpPr/>
          <p:nvPr/>
        </p:nvSpPr>
        <p:spPr>
          <a:xfrm>
            <a:off x="6867367" y="418809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id="{FF964B54-BF2C-4343-B4B2-E773A7625AF9}"/>
              </a:ext>
            </a:extLst>
          </p:cNvPr>
          <p:cNvSpPr/>
          <p:nvPr/>
        </p:nvSpPr>
        <p:spPr>
          <a:xfrm>
            <a:off x="6855293" y="412514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id="{52813F7E-0255-4C0F-A6AF-37C02BAE2C25}"/>
              </a:ext>
            </a:extLst>
          </p:cNvPr>
          <p:cNvSpPr/>
          <p:nvPr/>
        </p:nvSpPr>
        <p:spPr>
          <a:xfrm>
            <a:off x="6825759" y="411278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id="{C645F22D-D10F-4E26-B5C8-901885D65D5A}"/>
              </a:ext>
            </a:extLst>
          </p:cNvPr>
          <p:cNvSpPr/>
          <p:nvPr/>
        </p:nvSpPr>
        <p:spPr>
          <a:xfrm>
            <a:off x="6825759" y="411278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967A27FB-1D0F-46AC-A297-882824C917EF}"/>
              </a:ext>
            </a:extLst>
          </p:cNvPr>
          <p:cNvSpPr/>
          <p:nvPr/>
        </p:nvSpPr>
        <p:spPr>
          <a:xfrm>
            <a:off x="6825759" y="411278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5C5806F0-7626-47EA-BCD3-595855EC4F63}"/>
              </a:ext>
            </a:extLst>
          </p:cNvPr>
          <p:cNvSpPr/>
          <p:nvPr/>
        </p:nvSpPr>
        <p:spPr>
          <a:xfrm>
            <a:off x="6537715" y="419477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id="{716A9355-76C4-4F1D-9F06-88390A3CA11C}"/>
              </a:ext>
            </a:extLst>
          </p:cNvPr>
          <p:cNvSpPr/>
          <p:nvPr/>
        </p:nvSpPr>
        <p:spPr>
          <a:xfrm>
            <a:off x="6533143" y="422492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id="{D403F2F9-7912-484B-8218-B6B96B4242C8}"/>
              </a:ext>
            </a:extLst>
          </p:cNvPr>
          <p:cNvSpPr/>
          <p:nvPr/>
        </p:nvSpPr>
        <p:spPr>
          <a:xfrm>
            <a:off x="6535308" y="431629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4" name="Oval 553">
            <a:extLst>
              <a:ext uri="{FF2B5EF4-FFF2-40B4-BE49-F238E27FC236}">
                <a16:creationId xmlns:a16="http://schemas.microsoft.com/office/drawing/2014/main" id="{AFF49DE6-1B9D-4E2F-A775-8DA12C54B7A5}"/>
              </a:ext>
            </a:extLst>
          </p:cNvPr>
          <p:cNvSpPr/>
          <p:nvPr/>
        </p:nvSpPr>
        <p:spPr>
          <a:xfrm>
            <a:off x="6537715" y="419477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5" name="Oval 554">
            <a:extLst>
              <a:ext uri="{FF2B5EF4-FFF2-40B4-BE49-F238E27FC236}">
                <a16:creationId xmlns:a16="http://schemas.microsoft.com/office/drawing/2014/main" id="{BE73C6AF-9184-40F2-987D-3584B5513012}"/>
              </a:ext>
            </a:extLst>
          </p:cNvPr>
          <p:cNvSpPr/>
          <p:nvPr/>
        </p:nvSpPr>
        <p:spPr>
          <a:xfrm>
            <a:off x="6537715" y="419477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6" name="Oval 555">
            <a:extLst>
              <a:ext uri="{FF2B5EF4-FFF2-40B4-BE49-F238E27FC236}">
                <a16:creationId xmlns:a16="http://schemas.microsoft.com/office/drawing/2014/main" id="{447188F4-ED1A-4EE5-B7EC-95B135FF8E6D}"/>
              </a:ext>
            </a:extLst>
          </p:cNvPr>
          <p:cNvSpPr/>
          <p:nvPr/>
        </p:nvSpPr>
        <p:spPr>
          <a:xfrm>
            <a:off x="6466287" y="422149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7" name="Oval 556">
            <a:extLst>
              <a:ext uri="{FF2B5EF4-FFF2-40B4-BE49-F238E27FC236}">
                <a16:creationId xmlns:a16="http://schemas.microsoft.com/office/drawing/2014/main" id="{61FD9A5E-8A20-47EB-8F7F-8E5446C9A666}"/>
              </a:ext>
            </a:extLst>
          </p:cNvPr>
          <p:cNvSpPr/>
          <p:nvPr/>
        </p:nvSpPr>
        <p:spPr>
          <a:xfrm>
            <a:off x="6478361" y="428443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8" name="Oval 557">
            <a:extLst>
              <a:ext uri="{FF2B5EF4-FFF2-40B4-BE49-F238E27FC236}">
                <a16:creationId xmlns:a16="http://schemas.microsoft.com/office/drawing/2014/main" id="{6FA49289-32D9-4264-919F-AB007E674A17}"/>
              </a:ext>
            </a:extLst>
          </p:cNvPr>
          <p:cNvSpPr/>
          <p:nvPr/>
        </p:nvSpPr>
        <p:spPr>
          <a:xfrm>
            <a:off x="6466287" y="422149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9" name="Oval 558">
            <a:extLst>
              <a:ext uri="{FF2B5EF4-FFF2-40B4-BE49-F238E27FC236}">
                <a16:creationId xmlns:a16="http://schemas.microsoft.com/office/drawing/2014/main" id="{94FF3495-CA66-47D2-BC04-D56E89C9D80E}"/>
              </a:ext>
            </a:extLst>
          </p:cNvPr>
          <p:cNvSpPr/>
          <p:nvPr/>
        </p:nvSpPr>
        <p:spPr>
          <a:xfrm>
            <a:off x="6436753" y="42091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0" name="Oval 559">
            <a:extLst>
              <a:ext uri="{FF2B5EF4-FFF2-40B4-BE49-F238E27FC236}">
                <a16:creationId xmlns:a16="http://schemas.microsoft.com/office/drawing/2014/main" id="{25D60209-2C85-4CA4-91F4-99AFFE9B9A0B}"/>
              </a:ext>
            </a:extLst>
          </p:cNvPr>
          <p:cNvSpPr/>
          <p:nvPr/>
        </p:nvSpPr>
        <p:spPr>
          <a:xfrm>
            <a:off x="6432181" y="423928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1" name="Oval 560">
            <a:extLst>
              <a:ext uri="{FF2B5EF4-FFF2-40B4-BE49-F238E27FC236}">
                <a16:creationId xmlns:a16="http://schemas.microsoft.com/office/drawing/2014/main" id="{82F64728-AD98-4722-9DEE-DD9F5A9D7408}"/>
              </a:ext>
            </a:extLst>
          </p:cNvPr>
          <p:cNvSpPr/>
          <p:nvPr/>
        </p:nvSpPr>
        <p:spPr>
          <a:xfrm>
            <a:off x="6434346" y="433066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2" name="Oval 561">
            <a:extLst>
              <a:ext uri="{FF2B5EF4-FFF2-40B4-BE49-F238E27FC236}">
                <a16:creationId xmlns:a16="http://schemas.microsoft.com/office/drawing/2014/main" id="{ED32E1B5-1A9B-410B-B361-A12AE81612F8}"/>
              </a:ext>
            </a:extLst>
          </p:cNvPr>
          <p:cNvSpPr/>
          <p:nvPr/>
        </p:nvSpPr>
        <p:spPr>
          <a:xfrm>
            <a:off x="6436753" y="42091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3" name="Oval 562">
            <a:extLst>
              <a:ext uri="{FF2B5EF4-FFF2-40B4-BE49-F238E27FC236}">
                <a16:creationId xmlns:a16="http://schemas.microsoft.com/office/drawing/2014/main" id="{3BCA7C8E-B341-471F-BC8E-D09B6587EDFC}"/>
              </a:ext>
            </a:extLst>
          </p:cNvPr>
          <p:cNvSpPr/>
          <p:nvPr/>
        </p:nvSpPr>
        <p:spPr>
          <a:xfrm>
            <a:off x="6436753" y="420913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4" name="Oval 563">
            <a:extLst>
              <a:ext uri="{FF2B5EF4-FFF2-40B4-BE49-F238E27FC236}">
                <a16:creationId xmlns:a16="http://schemas.microsoft.com/office/drawing/2014/main" id="{6BBA7F38-0426-446D-913D-D2F71A55A62A}"/>
              </a:ext>
            </a:extLst>
          </p:cNvPr>
          <p:cNvSpPr/>
          <p:nvPr/>
        </p:nvSpPr>
        <p:spPr>
          <a:xfrm>
            <a:off x="7128434" y="377042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5" name="Oval 564">
            <a:extLst>
              <a:ext uri="{FF2B5EF4-FFF2-40B4-BE49-F238E27FC236}">
                <a16:creationId xmlns:a16="http://schemas.microsoft.com/office/drawing/2014/main" id="{C7F72507-FDC0-4FC4-AEEC-CACBAE09BB35}"/>
              </a:ext>
            </a:extLst>
          </p:cNvPr>
          <p:cNvSpPr/>
          <p:nvPr/>
        </p:nvSpPr>
        <p:spPr>
          <a:xfrm>
            <a:off x="7140508" y="383336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6" name="Oval 565">
            <a:extLst>
              <a:ext uri="{FF2B5EF4-FFF2-40B4-BE49-F238E27FC236}">
                <a16:creationId xmlns:a16="http://schemas.microsoft.com/office/drawing/2014/main" id="{BB65F8EF-B408-481F-AA17-59F64C4570DD}"/>
              </a:ext>
            </a:extLst>
          </p:cNvPr>
          <p:cNvSpPr/>
          <p:nvPr/>
        </p:nvSpPr>
        <p:spPr>
          <a:xfrm>
            <a:off x="7128434" y="377042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7" name="Oval 566">
            <a:extLst>
              <a:ext uri="{FF2B5EF4-FFF2-40B4-BE49-F238E27FC236}">
                <a16:creationId xmlns:a16="http://schemas.microsoft.com/office/drawing/2014/main" id="{AEA035C4-D14A-4BB8-ACB9-63555D58AE14}"/>
              </a:ext>
            </a:extLst>
          </p:cNvPr>
          <p:cNvSpPr/>
          <p:nvPr/>
        </p:nvSpPr>
        <p:spPr>
          <a:xfrm>
            <a:off x="7098900" y="37580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8" name="Oval 567">
            <a:extLst>
              <a:ext uri="{FF2B5EF4-FFF2-40B4-BE49-F238E27FC236}">
                <a16:creationId xmlns:a16="http://schemas.microsoft.com/office/drawing/2014/main" id="{12DEF9D0-07DB-4F8F-B3A7-CE3FC427B8AD}"/>
              </a:ext>
            </a:extLst>
          </p:cNvPr>
          <p:cNvSpPr/>
          <p:nvPr/>
        </p:nvSpPr>
        <p:spPr>
          <a:xfrm>
            <a:off x="7094328" y="378822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9" name="Oval 568">
            <a:extLst>
              <a:ext uri="{FF2B5EF4-FFF2-40B4-BE49-F238E27FC236}">
                <a16:creationId xmlns:a16="http://schemas.microsoft.com/office/drawing/2014/main" id="{096981D7-8CBD-4D69-954B-79E58C3F92ED}"/>
              </a:ext>
            </a:extLst>
          </p:cNvPr>
          <p:cNvSpPr/>
          <p:nvPr/>
        </p:nvSpPr>
        <p:spPr>
          <a:xfrm>
            <a:off x="7096493" y="38795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0" name="Oval 569">
            <a:extLst>
              <a:ext uri="{FF2B5EF4-FFF2-40B4-BE49-F238E27FC236}">
                <a16:creationId xmlns:a16="http://schemas.microsoft.com/office/drawing/2014/main" id="{B306D1D1-BB56-4E9D-A456-747CAF34FA11}"/>
              </a:ext>
            </a:extLst>
          </p:cNvPr>
          <p:cNvSpPr/>
          <p:nvPr/>
        </p:nvSpPr>
        <p:spPr>
          <a:xfrm>
            <a:off x="7098900" y="37580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1" name="Oval 570">
            <a:extLst>
              <a:ext uri="{FF2B5EF4-FFF2-40B4-BE49-F238E27FC236}">
                <a16:creationId xmlns:a16="http://schemas.microsoft.com/office/drawing/2014/main" id="{8ADF0C02-DE3A-4C09-A8EC-92317CD8148C}"/>
              </a:ext>
            </a:extLst>
          </p:cNvPr>
          <p:cNvSpPr/>
          <p:nvPr/>
        </p:nvSpPr>
        <p:spPr>
          <a:xfrm>
            <a:off x="7098900" y="37580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2" name="Oval 571">
            <a:extLst>
              <a:ext uri="{FF2B5EF4-FFF2-40B4-BE49-F238E27FC236}">
                <a16:creationId xmlns:a16="http://schemas.microsoft.com/office/drawing/2014/main" id="{02249C4A-61E1-4971-8D9E-CCE355C8EEB1}"/>
              </a:ext>
            </a:extLst>
          </p:cNvPr>
          <p:cNvSpPr/>
          <p:nvPr/>
        </p:nvSpPr>
        <p:spPr>
          <a:xfrm>
            <a:off x="7010040" y="395480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3" name="Oval 572">
            <a:extLst>
              <a:ext uri="{FF2B5EF4-FFF2-40B4-BE49-F238E27FC236}">
                <a16:creationId xmlns:a16="http://schemas.microsoft.com/office/drawing/2014/main" id="{5F27FD8F-BC5F-460D-95FD-BCB202CC9825}"/>
              </a:ext>
            </a:extLst>
          </p:cNvPr>
          <p:cNvSpPr/>
          <p:nvPr/>
        </p:nvSpPr>
        <p:spPr>
          <a:xfrm>
            <a:off x="7022114" y="401774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4" name="Oval 573">
            <a:extLst>
              <a:ext uri="{FF2B5EF4-FFF2-40B4-BE49-F238E27FC236}">
                <a16:creationId xmlns:a16="http://schemas.microsoft.com/office/drawing/2014/main" id="{AA721714-E4D4-49FB-B6B4-A3944081C135}"/>
              </a:ext>
            </a:extLst>
          </p:cNvPr>
          <p:cNvSpPr/>
          <p:nvPr/>
        </p:nvSpPr>
        <p:spPr>
          <a:xfrm>
            <a:off x="7010040" y="395480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5" name="Oval 574">
            <a:extLst>
              <a:ext uri="{FF2B5EF4-FFF2-40B4-BE49-F238E27FC236}">
                <a16:creationId xmlns:a16="http://schemas.microsoft.com/office/drawing/2014/main" id="{B95995D2-1A82-4668-A1A4-F3538EF82C9B}"/>
              </a:ext>
            </a:extLst>
          </p:cNvPr>
          <p:cNvSpPr/>
          <p:nvPr/>
        </p:nvSpPr>
        <p:spPr>
          <a:xfrm>
            <a:off x="6980506" y="394244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6" name="Oval 575">
            <a:extLst>
              <a:ext uri="{FF2B5EF4-FFF2-40B4-BE49-F238E27FC236}">
                <a16:creationId xmlns:a16="http://schemas.microsoft.com/office/drawing/2014/main" id="{826218DA-5025-41F6-9C55-F008AAB33F83}"/>
              </a:ext>
            </a:extLst>
          </p:cNvPr>
          <p:cNvSpPr/>
          <p:nvPr/>
        </p:nvSpPr>
        <p:spPr>
          <a:xfrm>
            <a:off x="6975934" y="397259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7" name="Oval 576">
            <a:extLst>
              <a:ext uri="{FF2B5EF4-FFF2-40B4-BE49-F238E27FC236}">
                <a16:creationId xmlns:a16="http://schemas.microsoft.com/office/drawing/2014/main" id="{E187381F-7834-4BB9-A01C-0B56E5C30C62}"/>
              </a:ext>
            </a:extLst>
          </p:cNvPr>
          <p:cNvSpPr/>
          <p:nvPr/>
        </p:nvSpPr>
        <p:spPr>
          <a:xfrm>
            <a:off x="6978099" y="406397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8" name="Oval 577">
            <a:extLst>
              <a:ext uri="{FF2B5EF4-FFF2-40B4-BE49-F238E27FC236}">
                <a16:creationId xmlns:a16="http://schemas.microsoft.com/office/drawing/2014/main" id="{595FAE09-77F5-4F28-8332-7CD5ED81F555}"/>
              </a:ext>
            </a:extLst>
          </p:cNvPr>
          <p:cNvSpPr/>
          <p:nvPr/>
        </p:nvSpPr>
        <p:spPr>
          <a:xfrm>
            <a:off x="6980506" y="394244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9" name="Oval 578">
            <a:extLst>
              <a:ext uri="{FF2B5EF4-FFF2-40B4-BE49-F238E27FC236}">
                <a16:creationId xmlns:a16="http://schemas.microsoft.com/office/drawing/2014/main" id="{9D0C1343-EB06-4B84-92A6-783FF3D0752F}"/>
              </a:ext>
            </a:extLst>
          </p:cNvPr>
          <p:cNvSpPr/>
          <p:nvPr/>
        </p:nvSpPr>
        <p:spPr>
          <a:xfrm>
            <a:off x="6980506" y="394244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0" name="Oval 579">
            <a:extLst>
              <a:ext uri="{FF2B5EF4-FFF2-40B4-BE49-F238E27FC236}">
                <a16:creationId xmlns:a16="http://schemas.microsoft.com/office/drawing/2014/main" id="{228830DF-FE63-458D-A61B-A726CEFBBD1A}"/>
              </a:ext>
            </a:extLst>
          </p:cNvPr>
          <p:cNvSpPr/>
          <p:nvPr/>
        </p:nvSpPr>
        <p:spPr>
          <a:xfrm>
            <a:off x="7028831" y="372990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1" name="Oval 580">
            <a:extLst>
              <a:ext uri="{FF2B5EF4-FFF2-40B4-BE49-F238E27FC236}">
                <a16:creationId xmlns:a16="http://schemas.microsoft.com/office/drawing/2014/main" id="{249832F3-7CC4-40D3-9821-0D0ED346F7C5}"/>
              </a:ext>
            </a:extLst>
          </p:cNvPr>
          <p:cNvSpPr/>
          <p:nvPr/>
        </p:nvSpPr>
        <p:spPr>
          <a:xfrm>
            <a:off x="7040905" y="379284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2" name="Oval 581">
            <a:extLst>
              <a:ext uri="{FF2B5EF4-FFF2-40B4-BE49-F238E27FC236}">
                <a16:creationId xmlns:a16="http://schemas.microsoft.com/office/drawing/2014/main" id="{4DCF9707-1ACB-4AAB-9349-EFB674828487}"/>
              </a:ext>
            </a:extLst>
          </p:cNvPr>
          <p:cNvSpPr/>
          <p:nvPr/>
        </p:nvSpPr>
        <p:spPr>
          <a:xfrm>
            <a:off x="7028831" y="372990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3" name="Oval 582">
            <a:extLst>
              <a:ext uri="{FF2B5EF4-FFF2-40B4-BE49-F238E27FC236}">
                <a16:creationId xmlns:a16="http://schemas.microsoft.com/office/drawing/2014/main" id="{3475C482-B54B-4680-9084-D41B5837563E}"/>
              </a:ext>
            </a:extLst>
          </p:cNvPr>
          <p:cNvSpPr/>
          <p:nvPr/>
        </p:nvSpPr>
        <p:spPr>
          <a:xfrm>
            <a:off x="6999297" y="371754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4" name="Oval 583">
            <a:extLst>
              <a:ext uri="{FF2B5EF4-FFF2-40B4-BE49-F238E27FC236}">
                <a16:creationId xmlns:a16="http://schemas.microsoft.com/office/drawing/2014/main" id="{782797EA-B9CE-46B2-B69F-311B9D41AA41}"/>
              </a:ext>
            </a:extLst>
          </p:cNvPr>
          <p:cNvSpPr/>
          <p:nvPr/>
        </p:nvSpPr>
        <p:spPr>
          <a:xfrm>
            <a:off x="6994725" y="37476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5" name="Oval 584">
            <a:extLst>
              <a:ext uri="{FF2B5EF4-FFF2-40B4-BE49-F238E27FC236}">
                <a16:creationId xmlns:a16="http://schemas.microsoft.com/office/drawing/2014/main" id="{8D3EE57B-DA4B-4CF3-BADF-3F7322A60D3D}"/>
              </a:ext>
            </a:extLst>
          </p:cNvPr>
          <p:cNvSpPr/>
          <p:nvPr/>
        </p:nvSpPr>
        <p:spPr>
          <a:xfrm>
            <a:off x="6996890" y="383906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6" name="Oval 585">
            <a:extLst>
              <a:ext uri="{FF2B5EF4-FFF2-40B4-BE49-F238E27FC236}">
                <a16:creationId xmlns:a16="http://schemas.microsoft.com/office/drawing/2014/main" id="{43CC7B30-124F-4074-A2E8-1B865FBDFA11}"/>
              </a:ext>
            </a:extLst>
          </p:cNvPr>
          <p:cNvSpPr/>
          <p:nvPr/>
        </p:nvSpPr>
        <p:spPr>
          <a:xfrm>
            <a:off x="6999297" y="371754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7" name="Oval 586">
            <a:extLst>
              <a:ext uri="{FF2B5EF4-FFF2-40B4-BE49-F238E27FC236}">
                <a16:creationId xmlns:a16="http://schemas.microsoft.com/office/drawing/2014/main" id="{EC9CD052-9F3B-405D-837B-065FF29F5581}"/>
              </a:ext>
            </a:extLst>
          </p:cNvPr>
          <p:cNvSpPr/>
          <p:nvPr/>
        </p:nvSpPr>
        <p:spPr>
          <a:xfrm>
            <a:off x="6999297" y="371754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8" name="Oval 587">
            <a:extLst>
              <a:ext uri="{FF2B5EF4-FFF2-40B4-BE49-F238E27FC236}">
                <a16:creationId xmlns:a16="http://schemas.microsoft.com/office/drawing/2014/main" id="{5B227332-34DD-4A10-AFF9-51F08EB8C875}"/>
              </a:ext>
            </a:extLst>
          </p:cNvPr>
          <p:cNvSpPr/>
          <p:nvPr/>
        </p:nvSpPr>
        <p:spPr>
          <a:xfrm>
            <a:off x="7143739" y="348453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9" name="Oval 588">
            <a:extLst>
              <a:ext uri="{FF2B5EF4-FFF2-40B4-BE49-F238E27FC236}">
                <a16:creationId xmlns:a16="http://schemas.microsoft.com/office/drawing/2014/main" id="{AEE4B6F5-EEAA-4803-9B39-5F59D4CE223F}"/>
              </a:ext>
            </a:extLst>
          </p:cNvPr>
          <p:cNvSpPr/>
          <p:nvPr/>
        </p:nvSpPr>
        <p:spPr>
          <a:xfrm>
            <a:off x="7155813" y="354748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0" name="Oval 589">
            <a:extLst>
              <a:ext uri="{FF2B5EF4-FFF2-40B4-BE49-F238E27FC236}">
                <a16:creationId xmlns:a16="http://schemas.microsoft.com/office/drawing/2014/main" id="{31C1DFCD-2EFA-4760-ADF3-F752F3F26FFF}"/>
              </a:ext>
            </a:extLst>
          </p:cNvPr>
          <p:cNvSpPr/>
          <p:nvPr/>
        </p:nvSpPr>
        <p:spPr>
          <a:xfrm>
            <a:off x="7143739" y="348453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1" name="Oval 590">
            <a:extLst>
              <a:ext uri="{FF2B5EF4-FFF2-40B4-BE49-F238E27FC236}">
                <a16:creationId xmlns:a16="http://schemas.microsoft.com/office/drawing/2014/main" id="{F9720E75-DDA8-4D52-B4E8-27F1938CB350}"/>
              </a:ext>
            </a:extLst>
          </p:cNvPr>
          <p:cNvSpPr/>
          <p:nvPr/>
        </p:nvSpPr>
        <p:spPr>
          <a:xfrm>
            <a:off x="7114205" y="34721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2" name="Oval 591">
            <a:extLst>
              <a:ext uri="{FF2B5EF4-FFF2-40B4-BE49-F238E27FC236}">
                <a16:creationId xmlns:a16="http://schemas.microsoft.com/office/drawing/2014/main" id="{3A634B0A-ED4F-419D-82DA-B069FD2D65F6}"/>
              </a:ext>
            </a:extLst>
          </p:cNvPr>
          <p:cNvSpPr/>
          <p:nvPr/>
        </p:nvSpPr>
        <p:spPr>
          <a:xfrm>
            <a:off x="7109633" y="350233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3" name="Oval 592">
            <a:extLst>
              <a:ext uri="{FF2B5EF4-FFF2-40B4-BE49-F238E27FC236}">
                <a16:creationId xmlns:a16="http://schemas.microsoft.com/office/drawing/2014/main" id="{D1B9DD37-762D-419F-8E1E-7A33036A8C4E}"/>
              </a:ext>
            </a:extLst>
          </p:cNvPr>
          <p:cNvSpPr/>
          <p:nvPr/>
        </p:nvSpPr>
        <p:spPr>
          <a:xfrm>
            <a:off x="7111798" y="359370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4" name="Oval 593">
            <a:extLst>
              <a:ext uri="{FF2B5EF4-FFF2-40B4-BE49-F238E27FC236}">
                <a16:creationId xmlns:a16="http://schemas.microsoft.com/office/drawing/2014/main" id="{9A1C4B4D-C23D-4443-978A-1C5C6FA63738}"/>
              </a:ext>
            </a:extLst>
          </p:cNvPr>
          <p:cNvSpPr/>
          <p:nvPr/>
        </p:nvSpPr>
        <p:spPr>
          <a:xfrm>
            <a:off x="7114205" y="34721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5" name="Oval 594">
            <a:extLst>
              <a:ext uri="{FF2B5EF4-FFF2-40B4-BE49-F238E27FC236}">
                <a16:creationId xmlns:a16="http://schemas.microsoft.com/office/drawing/2014/main" id="{086E9FEF-7FCC-4B15-B7AD-D3BCFA934FB1}"/>
              </a:ext>
            </a:extLst>
          </p:cNvPr>
          <p:cNvSpPr/>
          <p:nvPr/>
        </p:nvSpPr>
        <p:spPr>
          <a:xfrm>
            <a:off x="7114205" y="347217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6" name="Oval 595">
            <a:extLst>
              <a:ext uri="{FF2B5EF4-FFF2-40B4-BE49-F238E27FC236}">
                <a16:creationId xmlns:a16="http://schemas.microsoft.com/office/drawing/2014/main" id="{36EC0686-0924-44DD-80EF-AA4539665A60}"/>
              </a:ext>
            </a:extLst>
          </p:cNvPr>
          <p:cNvSpPr/>
          <p:nvPr/>
        </p:nvSpPr>
        <p:spPr>
          <a:xfrm>
            <a:off x="7043317" y="333235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7" name="Oval 596">
            <a:extLst>
              <a:ext uri="{FF2B5EF4-FFF2-40B4-BE49-F238E27FC236}">
                <a16:creationId xmlns:a16="http://schemas.microsoft.com/office/drawing/2014/main" id="{54418A98-D4C0-4073-A905-4C97F0BD60AB}"/>
              </a:ext>
            </a:extLst>
          </p:cNvPr>
          <p:cNvSpPr/>
          <p:nvPr/>
        </p:nvSpPr>
        <p:spPr>
          <a:xfrm>
            <a:off x="7055391" y="339529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8" name="Oval 597">
            <a:extLst>
              <a:ext uri="{FF2B5EF4-FFF2-40B4-BE49-F238E27FC236}">
                <a16:creationId xmlns:a16="http://schemas.microsoft.com/office/drawing/2014/main" id="{602160F0-35EB-488A-8845-282E7ACA7949}"/>
              </a:ext>
            </a:extLst>
          </p:cNvPr>
          <p:cNvSpPr/>
          <p:nvPr/>
        </p:nvSpPr>
        <p:spPr>
          <a:xfrm>
            <a:off x="7043317" y="333235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9" name="Oval 598">
            <a:extLst>
              <a:ext uri="{FF2B5EF4-FFF2-40B4-BE49-F238E27FC236}">
                <a16:creationId xmlns:a16="http://schemas.microsoft.com/office/drawing/2014/main" id="{1DE9A7A3-9DD9-4A84-B898-72FD718CE12D}"/>
              </a:ext>
            </a:extLst>
          </p:cNvPr>
          <p:cNvSpPr/>
          <p:nvPr/>
        </p:nvSpPr>
        <p:spPr>
          <a:xfrm>
            <a:off x="7013783" y="33199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0" name="Oval 599">
            <a:extLst>
              <a:ext uri="{FF2B5EF4-FFF2-40B4-BE49-F238E27FC236}">
                <a16:creationId xmlns:a16="http://schemas.microsoft.com/office/drawing/2014/main" id="{7F684AB4-AE81-40CA-977D-D3031787BE5F}"/>
              </a:ext>
            </a:extLst>
          </p:cNvPr>
          <p:cNvSpPr/>
          <p:nvPr/>
        </p:nvSpPr>
        <p:spPr>
          <a:xfrm>
            <a:off x="7009211" y="335014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1" name="Oval 600">
            <a:extLst>
              <a:ext uri="{FF2B5EF4-FFF2-40B4-BE49-F238E27FC236}">
                <a16:creationId xmlns:a16="http://schemas.microsoft.com/office/drawing/2014/main" id="{E1D6E51A-9314-462A-989D-122A99BBC7A6}"/>
              </a:ext>
            </a:extLst>
          </p:cNvPr>
          <p:cNvSpPr/>
          <p:nvPr/>
        </p:nvSpPr>
        <p:spPr>
          <a:xfrm>
            <a:off x="7011376" y="344152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2" name="Oval 601">
            <a:extLst>
              <a:ext uri="{FF2B5EF4-FFF2-40B4-BE49-F238E27FC236}">
                <a16:creationId xmlns:a16="http://schemas.microsoft.com/office/drawing/2014/main" id="{B483DCC6-BE8F-4CEA-BAA9-9FC3A3F6AE55}"/>
              </a:ext>
            </a:extLst>
          </p:cNvPr>
          <p:cNvSpPr/>
          <p:nvPr/>
        </p:nvSpPr>
        <p:spPr>
          <a:xfrm>
            <a:off x="7013783" y="33199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3" name="Oval 602">
            <a:extLst>
              <a:ext uri="{FF2B5EF4-FFF2-40B4-BE49-F238E27FC236}">
                <a16:creationId xmlns:a16="http://schemas.microsoft.com/office/drawing/2014/main" id="{C6B45E44-7966-4016-BE00-05C959625056}"/>
              </a:ext>
            </a:extLst>
          </p:cNvPr>
          <p:cNvSpPr/>
          <p:nvPr/>
        </p:nvSpPr>
        <p:spPr>
          <a:xfrm>
            <a:off x="7013783" y="331999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4" name="Oval 603">
            <a:extLst>
              <a:ext uri="{FF2B5EF4-FFF2-40B4-BE49-F238E27FC236}">
                <a16:creationId xmlns:a16="http://schemas.microsoft.com/office/drawing/2014/main" id="{7792155B-C0C5-4C9F-8D9B-86E0F532BFE2}"/>
              </a:ext>
            </a:extLst>
          </p:cNvPr>
          <p:cNvSpPr/>
          <p:nvPr/>
        </p:nvSpPr>
        <p:spPr>
          <a:xfrm>
            <a:off x="7010497" y="362311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5" name="Oval 604">
            <a:extLst>
              <a:ext uri="{FF2B5EF4-FFF2-40B4-BE49-F238E27FC236}">
                <a16:creationId xmlns:a16="http://schemas.microsoft.com/office/drawing/2014/main" id="{6AD052D1-95A2-429F-9375-3F51B0A9EB6E}"/>
              </a:ext>
            </a:extLst>
          </p:cNvPr>
          <p:cNvSpPr/>
          <p:nvPr/>
        </p:nvSpPr>
        <p:spPr>
          <a:xfrm>
            <a:off x="6970501" y="403029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6" name="Oval 605">
            <a:extLst>
              <a:ext uri="{FF2B5EF4-FFF2-40B4-BE49-F238E27FC236}">
                <a16:creationId xmlns:a16="http://schemas.microsoft.com/office/drawing/2014/main" id="{25061D6C-4AD5-4079-9EC9-BA68200E2360}"/>
              </a:ext>
            </a:extLst>
          </p:cNvPr>
          <p:cNvSpPr/>
          <p:nvPr/>
        </p:nvSpPr>
        <p:spPr>
          <a:xfrm>
            <a:off x="6772068" y="404977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7" name="Oval 606">
            <a:extLst>
              <a:ext uri="{FF2B5EF4-FFF2-40B4-BE49-F238E27FC236}">
                <a16:creationId xmlns:a16="http://schemas.microsoft.com/office/drawing/2014/main" id="{79EB15AC-CD3C-4C03-BCF5-4559DD567DE6}"/>
              </a:ext>
            </a:extLst>
          </p:cNvPr>
          <p:cNvSpPr/>
          <p:nvPr/>
        </p:nvSpPr>
        <p:spPr>
          <a:xfrm>
            <a:off x="6784142" y="411272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8" name="Oval 607">
            <a:extLst>
              <a:ext uri="{FF2B5EF4-FFF2-40B4-BE49-F238E27FC236}">
                <a16:creationId xmlns:a16="http://schemas.microsoft.com/office/drawing/2014/main" id="{3D051882-3FED-4045-AD48-E541867C4836}"/>
              </a:ext>
            </a:extLst>
          </p:cNvPr>
          <p:cNvSpPr/>
          <p:nvPr/>
        </p:nvSpPr>
        <p:spPr>
          <a:xfrm>
            <a:off x="6772068" y="404977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9" name="Oval 608">
            <a:extLst>
              <a:ext uri="{FF2B5EF4-FFF2-40B4-BE49-F238E27FC236}">
                <a16:creationId xmlns:a16="http://schemas.microsoft.com/office/drawing/2014/main" id="{276A0F39-D699-45D7-A6C5-6554B678888A}"/>
              </a:ext>
            </a:extLst>
          </p:cNvPr>
          <p:cNvSpPr/>
          <p:nvPr/>
        </p:nvSpPr>
        <p:spPr>
          <a:xfrm>
            <a:off x="6776017" y="396404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0" name="Oval 609">
            <a:extLst>
              <a:ext uri="{FF2B5EF4-FFF2-40B4-BE49-F238E27FC236}">
                <a16:creationId xmlns:a16="http://schemas.microsoft.com/office/drawing/2014/main" id="{5F442CA3-12F3-49EA-A1D8-00FE22A75D04}"/>
              </a:ext>
            </a:extLst>
          </p:cNvPr>
          <p:cNvSpPr/>
          <p:nvPr/>
        </p:nvSpPr>
        <p:spPr>
          <a:xfrm>
            <a:off x="6776017" y="396404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1" name="Oval 610">
            <a:extLst>
              <a:ext uri="{FF2B5EF4-FFF2-40B4-BE49-F238E27FC236}">
                <a16:creationId xmlns:a16="http://schemas.microsoft.com/office/drawing/2014/main" id="{D4BE7D7D-7389-4E29-ABE4-BF9F3BA86778}"/>
              </a:ext>
            </a:extLst>
          </p:cNvPr>
          <p:cNvSpPr/>
          <p:nvPr/>
        </p:nvSpPr>
        <p:spPr>
          <a:xfrm>
            <a:off x="6776017" y="396404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2" name="Oval 611">
            <a:extLst>
              <a:ext uri="{FF2B5EF4-FFF2-40B4-BE49-F238E27FC236}">
                <a16:creationId xmlns:a16="http://schemas.microsoft.com/office/drawing/2014/main" id="{E0889437-EF03-4981-9BB9-82FDC7110785}"/>
              </a:ext>
            </a:extLst>
          </p:cNvPr>
          <p:cNvSpPr/>
          <p:nvPr/>
        </p:nvSpPr>
        <p:spPr>
          <a:xfrm>
            <a:off x="6742534" y="403741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3" name="Oval 612">
            <a:extLst>
              <a:ext uri="{FF2B5EF4-FFF2-40B4-BE49-F238E27FC236}">
                <a16:creationId xmlns:a16="http://schemas.microsoft.com/office/drawing/2014/main" id="{8DC1A98E-C17E-49CA-A204-3C0278FAAC91}"/>
              </a:ext>
            </a:extLst>
          </p:cNvPr>
          <p:cNvSpPr/>
          <p:nvPr/>
        </p:nvSpPr>
        <p:spPr>
          <a:xfrm>
            <a:off x="6737962" y="4067572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" name="Oval 613">
            <a:extLst>
              <a:ext uri="{FF2B5EF4-FFF2-40B4-BE49-F238E27FC236}">
                <a16:creationId xmlns:a16="http://schemas.microsoft.com/office/drawing/2014/main" id="{EE65EA55-063A-43AB-9A24-F450AFA08B02}"/>
              </a:ext>
            </a:extLst>
          </p:cNvPr>
          <p:cNvSpPr/>
          <p:nvPr/>
        </p:nvSpPr>
        <p:spPr>
          <a:xfrm>
            <a:off x="6776017" y="396404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" name="Oval 614">
            <a:extLst>
              <a:ext uri="{FF2B5EF4-FFF2-40B4-BE49-F238E27FC236}">
                <a16:creationId xmlns:a16="http://schemas.microsoft.com/office/drawing/2014/main" id="{D7A9EF24-14D2-43AF-BB81-857F7CA31794}"/>
              </a:ext>
            </a:extLst>
          </p:cNvPr>
          <p:cNvSpPr/>
          <p:nvPr/>
        </p:nvSpPr>
        <p:spPr>
          <a:xfrm>
            <a:off x="6776017" y="396404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6" name="Oval 615">
            <a:extLst>
              <a:ext uri="{FF2B5EF4-FFF2-40B4-BE49-F238E27FC236}">
                <a16:creationId xmlns:a16="http://schemas.microsoft.com/office/drawing/2014/main" id="{B2EB0BC9-F5EE-4076-A7BB-4B8943B2AAED}"/>
              </a:ext>
            </a:extLst>
          </p:cNvPr>
          <p:cNvSpPr/>
          <p:nvPr/>
        </p:nvSpPr>
        <p:spPr>
          <a:xfrm>
            <a:off x="6740127" y="415894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7" name="Oval 616">
            <a:extLst>
              <a:ext uri="{FF2B5EF4-FFF2-40B4-BE49-F238E27FC236}">
                <a16:creationId xmlns:a16="http://schemas.microsoft.com/office/drawing/2014/main" id="{B3C03A40-0044-4920-9205-FFA158ACB942}"/>
              </a:ext>
            </a:extLst>
          </p:cNvPr>
          <p:cNvSpPr/>
          <p:nvPr/>
        </p:nvSpPr>
        <p:spPr>
          <a:xfrm>
            <a:off x="6742534" y="403741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8" name="Oval 617">
            <a:extLst>
              <a:ext uri="{FF2B5EF4-FFF2-40B4-BE49-F238E27FC236}">
                <a16:creationId xmlns:a16="http://schemas.microsoft.com/office/drawing/2014/main" id="{E7F15579-720C-4D5E-A707-4327913DE7B8}"/>
              </a:ext>
            </a:extLst>
          </p:cNvPr>
          <p:cNvSpPr/>
          <p:nvPr/>
        </p:nvSpPr>
        <p:spPr>
          <a:xfrm>
            <a:off x="6776017" y="396404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9" name="Oval 618">
            <a:extLst>
              <a:ext uri="{FF2B5EF4-FFF2-40B4-BE49-F238E27FC236}">
                <a16:creationId xmlns:a16="http://schemas.microsoft.com/office/drawing/2014/main" id="{F76B2A5E-E36B-4E0C-B54A-D687165DE3BA}"/>
              </a:ext>
            </a:extLst>
          </p:cNvPr>
          <p:cNvSpPr/>
          <p:nvPr/>
        </p:nvSpPr>
        <p:spPr>
          <a:xfrm>
            <a:off x="6742534" y="403741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0" name="Oval 619">
            <a:extLst>
              <a:ext uri="{FF2B5EF4-FFF2-40B4-BE49-F238E27FC236}">
                <a16:creationId xmlns:a16="http://schemas.microsoft.com/office/drawing/2014/main" id="{F6D6FED5-78F9-4A6E-B9F8-F874246CDCF4}"/>
              </a:ext>
            </a:extLst>
          </p:cNvPr>
          <p:cNvSpPr/>
          <p:nvPr/>
        </p:nvSpPr>
        <p:spPr>
          <a:xfrm>
            <a:off x="6615030" y="399261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1" name="Oval 620">
            <a:extLst>
              <a:ext uri="{FF2B5EF4-FFF2-40B4-BE49-F238E27FC236}">
                <a16:creationId xmlns:a16="http://schemas.microsoft.com/office/drawing/2014/main" id="{F7BBA6D3-3317-472E-BB07-9F9ABE0D41E2}"/>
              </a:ext>
            </a:extLst>
          </p:cNvPr>
          <p:cNvSpPr/>
          <p:nvPr/>
        </p:nvSpPr>
        <p:spPr>
          <a:xfrm>
            <a:off x="6615030" y="399261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2" name="Oval 621">
            <a:extLst>
              <a:ext uri="{FF2B5EF4-FFF2-40B4-BE49-F238E27FC236}">
                <a16:creationId xmlns:a16="http://schemas.microsoft.com/office/drawing/2014/main" id="{39BEA3B6-D839-4B05-AE95-3CB719F15397}"/>
              </a:ext>
            </a:extLst>
          </p:cNvPr>
          <p:cNvSpPr/>
          <p:nvPr/>
        </p:nvSpPr>
        <p:spPr>
          <a:xfrm>
            <a:off x="6615030" y="399261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3" name="Oval 622">
            <a:extLst>
              <a:ext uri="{FF2B5EF4-FFF2-40B4-BE49-F238E27FC236}">
                <a16:creationId xmlns:a16="http://schemas.microsoft.com/office/drawing/2014/main" id="{59B6CCD1-B3FD-491F-A14F-5CA5D5885A3C}"/>
              </a:ext>
            </a:extLst>
          </p:cNvPr>
          <p:cNvSpPr/>
          <p:nvPr/>
        </p:nvSpPr>
        <p:spPr>
          <a:xfrm>
            <a:off x="6680662" y="41541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4" name="Oval 623">
            <a:extLst>
              <a:ext uri="{FF2B5EF4-FFF2-40B4-BE49-F238E27FC236}">
                <a16:creationId xmlns:a16="http://schemas.microsoft.com/office/drawing/2014/main" id="{B42B0EA4-01F9-4806-BDB6-9E463E54E78E}"/>
              </a:ext>
            </a:extLst>
          </p:cNvPr>
          <p:cNvSpPr/>
          <p:nvPr/>
        </p:nvSpPr>
        <p:spPr>
          <a:xfrm>
            <a:off x="6732288" y="402396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5" name="Oval 624">
            <a:extLst>
              <a:ext uri="{FF2B5EF4-FFF2-40B4-BE49-F238E27FC236}">
                <a16:creationId xmlns:a16="http://schemas.microsoft.com/office/drawing/2014/main" id="{F5D61769-D339-46C4-8BC4-3E60BB8343E3}"/>
              </a:ext>
            </a:extLst>
          </p:cNvPr>
          <p:cNvSpPr/>
          <p:nvPr/>
        </p:nvSpPr>
        <p:spPr>
          <a:xfrm>
            <a:off x="6645520" y="416191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6" name="Oval 625">
            <a:extLst>
              <a:ext uri="{FF2B5EF4-FFF2-40B4-BE49-F238E27FC236}">
                <a16:creationId xmlns:a16="http://schemas.microsoft.com/office/drawing/2014/main" id="{6BDEE5F3-0420-4C5C-A47F-03667CDCEBAA}"/>
              </a:ext>
            </a:extLst>
          </p:cNvPr>
          <p:cNvSpPr/>
          <p:nvPr/>
        </p:nvSpPr>
        <p:spPr>
          <a:xfrm>
            <a:off x="6645520" y="403311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7" name="Oval 626">
            <a:extLst>
              <a:ext uri="{FF2B5EF4-FFF2-40B4-BE49-F238E27FC236}">
                <a16:creationId xmlns:a16="http://schemas.microsoft.com/office/drawing/2014/main" id="{D18FD929-7D17-4527-812C-81842722018F}"/>
              </a:ext>
            </a:extLst>
          </p:cNvPr>
          <p:cNvSpPr/>
          <p:nvPr/>
        </p:nvSpPr>
        <p:spPr>
          <a:xfrm>
            <a:off x="6657594" y="422485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8" name="Oval 627">
            <a:extLst>
              <a:ext uri="{FF2B5EF4-FFF2-40B4-BE49-F238E27FC236}">
                <a16:creationId xmlns:a16="http://schemas.microsoft.com/office/drawing/2014/main" id="{8ADE7819-3AA7-47D2-8D70-486453F6232F}"/>
              </a:ext>
            </a:extLst>
          </p:cNvPr>
          <p:cNvSpPr/>
          <p:nvPr/>
        </p:nvSpPr>
        <p:spPr>
          <a:xfrm>
            <a:off x="6645520" y="4161916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9" name="Oval 628">
            <a:extLst>
              <a:ext uri="{FF2B5EF4-FFF2-40B4-BE49-F238E27FC236}">
                <a16:creationId xmlns:a16="http://schemas.microsoft.com/office/drawing/2014/main" id="{361B6DC5-45B2-4CC5-8926-2E46C4626D5B}"/>
              </a:ext>
            </a:extLst>
          </p:cNvPr>
          <p:cNvSpPr/>
          <p:nvPr/>
        </p:nvSpPr>
        <p:spPr>
          <a:xfrm>
            <a:off x="6645520" y="403311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0" name="Oval 629">
            <a:extLst>
              <a:ext uri="{FF2B5EF4-FFF2-40B4-BE49-F238E27FC236}">
                <a16:creationId xmlns:a16="http://schemas.microsoft.com/office/drawing/2014/main" id="{4C873569-15F3-43BF-9E78-8F438D6505FB}"/>
              </a:ext>
            </a:extLst>
          </p:cNvPr>
          <p:cNvSpPr/>
          <p:nvPr/>
        </p:nvSpPr>
        <p:spPr>
          <a:xfrm>
            <a:off x="6790119" y="404880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1" name="Oval 630">
            <a:extLst>
              <a:ext uri="{FF2B5EF4-FFF2-40B4-BE49-F238E27FC236}">
                <a16:creationId xmlns:a16="http://schemas.microsoft.com/office/drawing/2014/main" id="{B6F68F05-DC9D-4E0A-9FBB-A9F43286E3F9}"/>
              </a:ext>
            </a:extLst>
          </p:cNvPr>
          <p:cNvSpPr/>
          <p:nvPr/>
        </p:nvSpPr>
        <p:spPr>
          <a:xfrm>
            <a:off x="6649469" y="407618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2" name="Oval 631">
            <a:extLst>
              <a:ext uri="{FF2B5EF4-FFF2-40B4-BE49-F238E27FC236}">
                <a16:creationId xmlns:a16="http://schemas.microsoft.com/office/drawing/2014/main" id="{14B87CE2-5084-43FD-A9CF-58FAC17CE961}"/>
              </a:ext>
            </a:extLst>
          </p:cNvPr>
          <p:cNvSpPr/>
          <p:nvPr/>
        </p:nvSpPr>
        <p:spPr>
          <a:xfrm>
            <a:off x="6719350" y="411681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3" name="Oval 632">
            <a:extLst>
              <a:ext uri="{FF2B5EF4-FFF2-40B4-BE49-F238E27FC236}">
                <a16:creationId xmlns:a16="http://schemas.microsoft.com/office/drawing/2014/main" id="{1C7B842E-76C1-4B5D-99A3-86708FB90462}"/>
              </a:ext>
            </a:extLst>
          </p:cNvPr>
          <p:cNvSpPr/>
          <p:nvPr/>
        </p:nvSpPr>
        <p:spPr>
          <a:xfrm>
            <a:off x="6719350" y="398801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4" name="Oval 633">
            <a:extLst>
              <a:ext uri="{FF2B5EF4-FFF2-40B4-BE49-F238E27FC236}">
                <a16:creationId xmlns:a16="http://schemas.microsoft.com/office/drawing/2014/main" id="{0DBE8B3B-0156-4493-9CF3-FFA6C818400A}"/>
              </a:ext>
            </a:extLst>
          </p:cNvPr>
          <p:cNvSpPr/>
          <p:nvPr/>
        </p:nvSpPr>
        <p:spPr>
          <a:xfrm>
            <a:off x="6649469" y="407618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5" name="Oval 634">
            <a:extLst>
              <a:ext uri="{FF2B5EF4-FFF2-40B4-BE49-F238E27FC236}">
                <a16:creationId xmlns:a16="http://schemas.microsoft.com/office/drawing/2014/main" id="{32C2A6C2-5B51-4B86-AE1E-3218CD5B5635}"/>
              </a:ext>
            </a:extLst>
          </p:cNvPr>
          <p:cNvSpPr/>
          <p:nvPr/>
        </p:nvSpPr>
        <p:spPr>
          <a:xfrm>
            <a:off x="6719350" y="411681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6" name="Oval 635">
            <a:extLst>
              <a:ext uri="{FF2B5EF4-FFF2-40B4-BE49-F238E27FC236}">
                <a16:creationId xmlns:a16="http://schemas.microsoft.com/office/drawing/2014/main" id="{4CFAC974-A72C-4305-96B9-7880835598F8}"/>
              </a:ext>
            </a:extLst>
          </p:cNvPr>
          <p:cNvSpPr/>
          <p:nvPr/>
        </p:nvSpPr>
        <p:spPr>
          <a:xfrm>
            <a:off x="6719350" y="398801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7" name="Oval 636">
            <a:extLst>
              <a:ext uri="{FF2B5EF4-FFF2-40B4-BE49-F238E27FC236}">
                <a16:creationId xmlns:a16="http://schemas.microsoft.com/office/drawing/2014/main" id="{9B6BA5D4-130F-4056-9DE0-E7B812DCD77F}"/>
              </a:ext>
            </a:extLst>
          </p:cNvPr>
          <p:cNvSpPr/>
          <p:nvPr/>
        </p:nvSpPr>
        <p:spPr>
          <a:xfrm>
            <a:off x="6649469" y="407618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8" name="Oval 637">
            <a:extLst>
              <a:ext uri="{FF2B5EF4-FFF2-40B4-BE49-F238E27FC236}">
                <a16:creationId xmlns:a16="http://schemas.microsoft.com/office/drawing/2014/main" id="{41FADAE0-25B9-4CD4-BFBF-4B7A0FE79A9B}"/>
              </a:ext>
            </a:extLst>
          </p:cNvPr>
          <p:cNvSpPr/>
          <p:nvPr/>
        </p:nvSpPr>
        <p:spPr>
          <a:xfrm>
            <a:off x="6719350" y="411681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9" name="Oval 638">
            <a:extLst>
              <a:ext uri="{FF2B5EF4-FFF2-40B4-BE49-F238E27FC236}">
                <a16:creationId xmlns:a16="http://schemas.microsoft.com/office/drawing/2014/main" id="{594E14AA-63BB-4499-8657-F9D85CFF5316}"/>
              </a:ext>
            </a:extLst>
          </p:cNvPr>
          <p:cNvSpPr/>
          <p:nvPr/>
        </p:nvSpPr>
        <p:spPr>
          <a:xfrm>
            <a:off x="6719350" y="398801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0" name="Oval 639">
            <a:extLst>
              <a:ext uri="{FF2B5EF4-FFF2-40B4-BE49-F238E27FC236}">
                <a16:creationId xmlns:a16="http://schemas.microsoft.com/office/drawing/2014/main" id="{4F9037A3-7165-46F6-BDA7-758E926C7EA8}"/>
              </a:ext>
            </a:extLst>
          </p:cNvPr>
          <p:cNvSpPr/>
          <p:nvPr/>
        </p:nvSpPr>
        <p:spPr>
          <a:xfrm>
            <a:off x="6712183" y="4190790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1" name="Oval 640">
            <a:extLst>
              <a:ext uri="{FF2B5EF4-FFF2-40B4-BE49-F238E27FC236}">
                <a16:creationId xmlns:a16="http://schemas.microsoft.com/office/drawing/2014/main" id="{23881AD6-9DBA-437B-ADC1-AECE1255B447}"/>
              </a:ext>
            </a:extLst>
          </p:cNvPr>
          <p:cNvSpPr/>
          <p:nvPr/>
        </p:nvSpPr>
        <p:spPr>
          <a:xfrm>
            <a:off x="6615986" y="41495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2" name="Oval 641">
            <a:extLst>
              <a:ext uri="{FF2B5EF4-FFF2-40B4-BE49-F238E27FC236}">
                <a16:creationId xmlns:a16="http://schemas.microsoft.com/office/drawing/2014/main" id="{0E14C98B-8EF3-4C96-B157-4929D51E033A}"/>
              </a:ext>
            </a:extLst>
          </p:cNvPr>
          <p:cNvSpPr/>
          <p:nvPr/>
        </p:nvSpPr>
        <p:spPr>
          <a:xfrm>
            <a:off x="6649469" y="407618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3" name="Oval 642">
            <a:extLst>
              <a:ext uri="{FF2B5EF4-FFF2-40B4-BE49-F238E27FC236}">
                <a16:creationId xmlns:a16="http://schemas.microsoft.com/office/drawing/2014/main" id="{BE049CC3-84EA-415C-8FEF-628C0D899CF5}"/>
              </a:ext>
            </a:extLst>
          </p:cNvPr>
          <p:cNvSpPr/>
          <p:nvPr/>
        </p:nvSpPr>
        <p:spPr>
          <a:xfrm>
            <a:off x="6719350" y="411681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4" name="Oval 643">
            <a:extLst>
              <a:ext uri="{FF2B5EF4-FFF2-40B4-BE49-F238E27FC236}">
                <a16:creationId xmlns:a16="http://schemas.microsoft.com/office/drawing/2014/main" id="{E3E6DA04-D909-42A0-A3B6-6FFA10E4DF12}"/>
              </a:ext>
            </a:extLst>
          </p:cNvPr>
          <p:cNvSpPr/>
          <p:nvPr/>
        </p:nvSpPr>
        <p:spPr>
          <a:xfrm>
            <a:off x="6649469" y="407618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5" name="Oval 644">
            <a:extLst>
              <a:ext uri="{FF2B5EF4-FFF2-40B4-BE49-F238E27FC236}">
                <a16:creationId xmlns:a16="http://schemas.microsoft.com/office/drawing/2014/main" id="{3A0DFD31-D6D7-4008-A9A2-D4D62D311A8F}"/>
              </a:ext>
            </a:extLst>
          </p:cNvPr>
          <p:cNvSpPr/>
          <p:nvPr/>
        </p:nvSpPr>
        <p:spPr>
          <a:xfrm>
            <a:off x="6719350" y="411681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6" name="Oval 645">
            <a:extLst>
              <a:ext uri="{FF2B5EF4-FFF2-40B4-BE49-F238E27FC236}">
                <a16:creationId xmlns:a16="http://schemas.microsoft.com/office/drawing/2014/main" id="{CC1335F6-0EC5-4CAA-8772-1B37AC5ADEC6}"/>
              </a:ext>
            </a:extLst>
          </p:cNvPr>
          <p:cNvSpPr/>
          <p:nvPr/>
        </p:nvSpPr>
        <p:spPr>
          <a:xfrm>
            <a:off x="6747573" y="413584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7" name="Oval 646">
            <a:extLst>
              <a:ext uri="{FF2B5EF4-FFF2-40B4-BE49-F238E27FC236}">
                <a16:creationId xmlns:a16="http://schemas.microsoft.com/office/drawing/2014/main" id="{A659F516-E780-47A1-99CE-BA3FA98EC5A1}"/>
              </a:ext>
            </a:extLst>
          </p:cNvPr>
          <p:cNvSpPr/>
          <p:nvPr/>
        </p:nvSpPr>
        <p:spPr>
          <a:xfrm>
            <a:off x="6615986" y="41495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8" name="Oval 647">
            <a:extLst>
              <a:ext uri="{FF2B5EF4-FFF2-40B4-BE49-F238E27FC236}">
                <a16:creationId xmlns:a16="http://schemas.microsoft.com/office/drawing/2014/main" id="{5A601D93-4018-448A-9014-604ADED6C882}"/>
              </a:ext>
            </a:extLst>
          </p:cNvPr>
          <p:cNvSpPr/>
          <p:nvPr/>
        </p:nvSpPr>
        <p:spPr>
          <a:xfrm>
            <a:off x="6649469" y="407618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9" name="Oval 648">
            <a:extLst>
              <a:ext uri="{FF2B5EF4-FFF2-40B4-BE49-F238E27FC236}">
                <a16:creationId xmlns:a16="http://schemas.microsoft.com/office/drawing/2014/main" id="{9D6FD80F-4DB0-4446-8B3C-569E47C1BCEF}"/>
              </a:ext>
            </a:extLst>
          </p:cNvPr>
          <p:cNvSpPr/>
          <p:nvPr/>
        </p:nvSpPr>
        <p:spPr>
          <a:xfrm>
            <a:off x="6649469" y="407618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0" name="Oval 649">
            <a:extLst>
              <a:ext uri="{FF2B5EF4-FFF2-40B4-BE49-F238E27FC236}">
                <a16:creationId xmlns:a16="http://schemas.microsoft.com/office/drawing/2014/main" id="{1B34ECF4-BEFC-41CA-824E-3E942221F09C}"/>
              </a:ext>
            </a:extLst>
          </p:cNvPr>
          <p:cNvSpPr/>
          <p:nvPr/>
        </p:nvSpPr>
        <p:spPr>
          <a:xfrm>
            <a:off x="6719350" y="4116818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1" name="Oval 650">
            <a:extLst>
              <a:ext uri="{FF2B5EF4-FFF2-40B4-BE49-F238E27FC236}">
                <a16:creationId xmlns:a16="http://schemas.microsoft.com/office/drawing/2014/main" id="{48F4F137-36B1-49B9-8A9E-8BFCC16FAF36}"/>
              </a:ext>
            </a:extLst>
          </p:cNvPr>
          <p:cNvSpPr/>
          <p:nvPr/>
        </p:nvSpPr>
        <p:spPr>
          <a:xfrm>
            <a:off x="6712183" y="4158701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2" name="Oval 651">
            <a:extLst>
              <a:ext uri="{FF2B5EF4-FFF2-40B4-BE49-F238E27FC236}">
                <a16:creationId xmlns:a16="http://schemas.microsoft.com/office/drawing/2014/main" id="{CF3C97FD-6FE1-4B2D-B534-4272CD25A57F}"/>
              </a:ext>
            </a:extLst>
          </p:cNvPr>
          <p:cNvSpPr/>
          <p:nvPr/>
        </p:nvSpPr>
        <p:spPr>
          <a:xfrm>
            <a:off x="6751754" y="395285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3" name="Oval 652">
            <a:extLst>
              <a:ext uri="{FF2B5EF4-FFF2-40B4-BE49-F238E27FC236}">
                <a16:creationId xmlns:a16="http://schemas.microsoft.com/office/drawing/2014/main" id="{51307FF8-EC8F-4E72-9FD8-4FC84A665688}"/>
              </a:ext>
            </a:extLst>
          </p:cNvPr>
          <p:cNvSpPr/>
          <p:nvPr/>
        </p:nvSpPr>
        <p:spPr>
          <a:xfrm>
            <a:off x="6615986" y="414955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4" name="Oval 653">
            <a:extLst>
              <a:ext uri="{FF2B5EF4-FFF2-40B4-BE49-F238E27FC236}">
                <a16:creationId xmlns:a16="http://schemas.microsoft.com/office/drawing/2014/main" id="{070E5214-94CA-460B-AC1E-0DD3D9C66E72}"/>
              </a:ext>
            </a:extLst>
          </p:cNvPr>
          <p:cNvSpPr/>
          <p:nvPr/>
        </p:nvSpPr>
        <p:spPr>
          <a:xfrm>
            <a:off x="6775320" y="416194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5" name="Oval 654">
            <a:extLst>
              <a:ext uri="{FF2B5EF4-FFF2-40B4-BE49-F238E27FC236}">
                <a16:creationId xmlns:a16="http://schemas.microsoft.com/office/drawing/2014/main" id="{5FF42C8B-F5A8-49EA-AEE8-44F35035835A}"/>
              </a:ext>
            </a:extLst>
          </p:cNvPr>
          <p:cNvSpPr/>
          <p:nvPr/>
        </p:nvSpPr>
        <p:spPr>
          <a:xfrm>
            <a:off x="6787394" y="4224887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6" name="Oval 655">
            <a:extLst>
              <a:ext uri="{FF2B5EF4-FFF2-40B4-BE49-F238E27FC236}">
                <a16:creationId xmlns:a16="http://schemas.microsoft.com/office/drawing/2014/main" id="{1D089904-2FB3-40EB-A873-A47CB66500F4}"/>
              </a:ext>
            </a:extLst>
          </p:cNvPr>
          <p:cNvSpPr/>
          <p:nvPr/>
        </p:nvSpPr>
        <p:spPr>
          <a:xfrm>
            <a:off x="6775320" y="4161944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7" name="Oval 656">
            <a:extLst>
              <a:ext uri="{FF2B5EF4-FFF2-40B4-BE49-F238E27FC236}">
                <a16:creationId xmlns:a16="http://schemas.microsoft.com/office/drawing/2014/main" id="{8C46DA0D-2D50-4241-966A-C086FD8352FF}"/>
              </a:ext>
            </a:extLst>
          </p:cNvPr>
          <p:cNvSpPr/>
          <p:nvPr/>
        </p:nvSpPr>
        <p:spPr>
          <a:xfrm>
            <a:off x="6745786" y="414958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8" name="Oval 657">
            <a:extLst>
              <a:ext uri="{FF2B5EF4-FFF2-40B4-BE49-F238E27FC236}">
                <a16:creationId xmlns:a16="http://schemas.microsoft.com/office/drawing/2014/main" id="{7DDD1CED-4D95-4970-9808-89EC9A6FC4FB}"/>
              </a:ext>
            </a:extLst>
          </p:cNvPr>
          <p:cNvSpPr/>
          <p:nvPr/>
        </p:nvSpPr>
        <p:spPr>
          <a:xfrm>
            <a:off x="6741214" y="4179739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9" name="Oval 658">
            <a:extLst>
              <a:ext uri="{FF2B5EF4-FFF2-40B4-BE49-F238E27FC236}">
                <a16:creationId xmlns:a16="http://schemas.microsoft.com/office/drawing/2014/main" id="{189953CA-79DE-4B31-884E-8524CAA2A9A8}"/>
              </a:ext>
            </a:extLst>
          </p:cNvPr>
          <p:cNvSpPr/>
          <p:nvPr/>
        </p:nvSpPr>
        <p:spPr>
          <a:xfrm>
            <a:off x="6743379" y="4271113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0" name="Oval 659">
            <a:extLst>
              <a:ext uri="{FF2B5EF4-FFF2-40B4-BE49-F238E27FC236}">
                <a16:creationId xmlns:a16="http://schemas.microsoft.com/office/drawing/2014/main" id="{1AAB95A4-7DC4-4DD8-8B55-823CD27F0774}"/>
              </a:ext>
            </a:extLst>
          </p:cNvPr>
          <p:cNvSpPr/>
          <p:nvPr/>
        </p:nvSpPr>
        <p:spPr>
          <a:xfrm>
            <a:off x="6745786" y="414958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1" name="Oval 660">
            <a:extLst>
              <a:ext uri="{FF2B5EF4-FFF2-40B4-BE49-F238E27FC236}">
                <a16:creationId xmlns:a16="http://schemas.microsoft.com/office/drawing/2014/main" id="{09E2B0F8-F0B0-4448-9563-C73552A7AE67}"/>
              </a:ext>
            </a:extLst>
          </p:cNvPr>
          <p:cNvSpPr/>
          <p:nvPr/>
        </p:nvSpPr>
        <p:spPr>
          <a:xfrm>
            <a:off x="6745786" y="4149585"/>
            <a:ext cx="27432" cy="274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2" name="TextBox 661">
            <a:extLst>
              <a:ext uri="{FF2B5EF4-FFF2-40B4-BE49-F238E27FC236}">
                <a16:creationId xmlns:a16="http://schemas.microsoft.com/office/drawing/2014/main" id="{EAD3D1A3-549B-48C6-87FE-B548357CEA61}"/>
              </a:ext>
            </a:extLst>
          </p:cNvPr>
          <p:cNvSpPr txBox="1"/>
          <p:nvPr/>
        </p:nvSpPr>
        <p:spPr>
          <a:xfrm>
            <a:off x="60014" y="457985"/>
            <a:ext cx="12009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Altering Glass Transition Temperatures</a:t>
            </a:r>
          </a:p>
        </p:txBody>
      </p:sp>
      <p:sp>
        <p:nvSpPr>
          <p:cNvPr id="664" name="TextBox 663">
            <a:extLst>
              <a:ext uri="{FF2B5EF4-FFF2-40B4-BE49-F238E27FC236}">
                <a16:creationId xmlns:a16="http://schemas.microsoft.com/office/drawing/2014/main" id="{CC073B5C-ED5C-434C-82F9-E81A266F17A1}"/>
              </a:ext>
            </a:extLst>
          </p:cNvPr>
          <p:cNvSpPr txBox="1"/>
          <p:nvPr/>
        </p:nvSpPr>
        <p:spPr>
          <a:xfrm>
            <a:off x="5183175" y="5751957"/>
            <a:ext cx="261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Mixed with high MW proteins or polysaccharides</a:t>
            </a:r>
          </a:p>
        </p:txBody>
      </p:sp>
      <p:sp>
        <p:nvSpPr>
          <p:cNvPr id="665" name="TextBox 664">
            <a:extLst>
              <a:ext uri="{FF2B5EF4-FFF2-40B4-BE49-F238E27FC236}">
                <a16:creationId xmlns:a16="http://schemas.microsoft.com/office/drawing/2014/main" id="{1538B873-8AEE-4867-B1D3-00BA73A2AB88}"/>
              </a:ext>
            </a:extLst>
          </p:cNvPr>
          <p:cNvSpPr txBox="1"/>
          <p:nvPr/>
        </p:nvSpPr>
        <p:spPr>
          <a:xfrm>
            <a:off x="733312" y="5762508"/>
            <a:ext cx="261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 with low glass transition temperature – sticky film</a:t>
            </a:r>
          </a:p>
        </p:txBody>
      </p:sp>
      <p:sp>
        <p:nvSpPr>
          <p:cNvPr id="666" name="TextBox 665">
            <a:extLst>
              <a:ext uri="{FF2B5EF4-FFF2-40B4-BE49-F238E27FC236}">
                <a16:creationId xmlns:a16="http://schemas.microsoft.com/office/drawing/2014/main" id="{AB499E2B-6B11-4941-81D1-8BC4A1DB864D}"/>
              </a:ext>
            </a:extLst>
          </p:cNvPr>
          <p:cNvSpPr txBox="1"/>
          <p:nvPr/>
        </p:nvSpPr>
        <p:spPr>
          <a:xfrm>
            <a:off x="9053848" y="5730241"/>
            <a:ext cx="2720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Increased glass transition temperature – free-flowing powder</a:t>
            </a:r>
          </a:p>
        </p:txBody>
      </p:sp>
      <p:sp>
        <p:nvSpPr>
          <p:cNvPr id="667" name="TextBox 666">
            <a:extLst>
              <a:ext uri="{FF2B5EF4-FFF2-40B4-BE49-F238E27FC236}">
                <a16:creationId xmlns:a16="http://schemas.microsoft.com/office/drawing/2014/main" id="{ABCAB3C2-81E2-454E-8A0E-4E9B6726CF5A}"/>
              </a:ext>
            </a:extLst>
          </p:cNvPr>
          <p:cNvSpPr txBox="1"/>
          <p:nvPr/>
        </p:nvSpPr>
        <p:spPr>
          <a:xfrm>
            <a:off x="243783" y="4813423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 Division by Zero Labs</a:t>
            </a:r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4FD5A49D-92C8-411D-9183-AA3186A85806}"/>
              </a:ext>
            </a:extLst>
          </p:cNvPr>
          <p:cNvSpPr txBox="1"/>
          <p:nvPr/>
        </p:nvSpPr>
        <p:spPr>
          <a:xfrm>
            <a:off x="8629036" y="5108672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 Division by Zero Labs</a:t>
            </a:r>
          </a:p>
        </p:txBody>
      </p:sp>
    </p:spTree>
    <p:extLst>
      <p:ext uri="{BB962C8B-B14F-4D97-AF65-F5344CB8AC3E}">
        <p14:creationId xmlns:p14="http://schemas.microsoft.com/office/powerpoint/2010/main" val="32641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957"/>
    </mc:Choice>
    <mc:Fallback xmlns="">
      <p:transition spd="slow" advTm="18195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2A05C665-27DB-44DC-825E-122F568FE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041AB7-0697-4B52-A67F-A140126D3C93}"/>
              </a:ext>
            </a:extLst>
          </p:cNvPr>
          <p:cNvSpPr txBox="1"/>
          <p:nvPr/>
        </p:nvSpPr>
        <p:spPr>
          <a:xfrm>
            <a:off x="2979174" y="197346"/>
            <a:ext cx="480797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Contents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Spray-drying theory of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Aqueous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Solvent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Atomization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Particle separation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Types of spray dryers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Properties of spray-dried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upscale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Advanced spray-drying techniques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Glass transitions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Surface modification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Microencapsulation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Oils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Probiotics/viruses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Flavors/volatiles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Flavor masking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Nanoparticles/nanoencapsulation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Instantization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DA25678-81F9-465F-83DB-A2DF523E75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777" r="13777"/>
          <a:stretch/>
        </p:blipFill>
        <p:spPr>
          <a:xfrm>
            <a:off x="6557952" y="1086464"/>
            <a:ext cx="5309747" cy="4685071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FE8E63-4F7F-4536-83B0-AD7CAA80C045}"/>
              </a:ext>
            </a:extLst>
          </p:cNvPr>
          <p:cNvSpPr txBox="1"/>
          <p:nvPr/>
        </p:nvSpPr>
        <p:spPr>
          <a:xfrm>
            <a:off x="7374781" y="5771535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Division by Zero Labs</a:t>
            </a:r>
          </a:p>
        </p:txBody>
      </p:sp>
    </p:spTree>
    <p:extLst>
      <p:ext uri="{BB962C8B-B14F-4D97-AF65-F5344CB8AC3E}">
        <p14:creationId xmlns:p14="http://schemas.microsoft.com/office/powerpoint/2010/main" val="19990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80"/>
    </mc:Choice>
    <mc:Fallback xmlns="">
      <p:transition spd="slow" advTm="4498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B63611-35BF-4429-8A33-E33873C1170E}"/>
              </a:ext>
            </a:extLst>
          </p:cNvPr>
          <p:cNvSpPr txBox="1"/>
          <p:nvPr/>
        </p:nvSpPr>
        <p:spPr>
          <a:xfrm>
            <a:off x="643944" y="267286"/>
            <a:ext cx="1088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Phases of Droplet Drying and</a:t>
            </a:r>
          </a:p>
          <a:p>
            <a:pPr algn="ctr"/>
            <a:r>
              <a:rPr lang="en-US" sz="4800" dirty="0"/>
              <a:t>Surface Modification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BA97BE-9B02-4AD4-98FF-C4FFB926826C}"/>
              </a:ext>
            </a:extLst>
          </p:cNvPr>
          <p:cNvGrpSpPr/>
          <p:nvPr/>
        </p:nvGrpSpPr>
        <p:grpSpPr>
          <a:xfrm>
            <a:off x="4569562" y="2939168"/>
            <a:ext cx="1423182" cy="1322363"/>
            <a:chOff x="4493237" y="3951539"/>
            <a:chExt cx="1423182" cy="13223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214C15F-B841-4974-8041-D654417D0343}"/>
                </a:ext>
              </a:extLst>
            </p:cNvPr>
            <p:cNvSpPr/>
            <p:nvPr/>
          </p:nvSpPr>
          <p:spPr>
            <a:xfrm>
              <a:off x="4493237" y="3951539"/>
              <a:ext cx="1423182" cy="1322363"/>
            </a:xfrm>
            <a:prstGeom prst="ellipse">
              <a:avLst/>
            </a:prstGeom>
            <a:pattFill prst="smCheck">
              <a:fgClr>
                <a:srgbClr val="4D8C40"/>
              </a:fgClr>
              <a:bgClr>
                <a:schemeClr val="bg1"/>
              </a:bgClr>
            </a:patt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D2135F-0BE9-4441-BDD6-9EC4D3D17EDB}"/>
                </a:ext>
              </a:extLst>
            </p:cNvPr>
            <p:cNvSpPr/>
            <p:nvPr/>
          </p:nvSpPr>
          <p:spPr>
            <a:xfrm>
              <a:off x="4636704" y="4102049"/>
              <a:ext cx="1136248" cy="10286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042198-67D1-42B6-AB3A-2FE7EC83801D}"/>
              </a:ext>
            </a:extLst>
          </p:cNvPr>
          <p:cNvGrpSpPr/>
          <p:nvPr/>
        </p:nvGrpSpPr>
        <p:grpSpPr>
          <a:xfrm>
            <a:off x="6322111" y="2898441"/>
            <a:ext cx="1423182" cy="1322363"/>
            <a:chOff x="6245786" y="3910812"/>
            <a:chExt cx="1423182" cy="13223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AC2978-2235-46CE-8C79-4DB529DAB444}"/>
                </a:ext>
              </a:extLst>
            </p:cNvPr>
            <p:cNvSpPr/>
            <p:nvPr/>
          </p:nvSpPr>
          <p:spPr>
            <a:xfrm>
              <a:off x="6245786" y="3910812"/>
              <a:ext cx="1423182" cy="1322363"/>
            </a:xfrm>
            <a:prstGeom prst="ellipse">
              <a:avLst/>
            </a:prstGeom>
            <a:pattFill prst="smCheck">
              <a:fgClr>
                <a:srgbClr val="4D8C40"/>
              </a:fgClr>
              <a:bgClr>
                <a:schemeClr val="bg1"/>
              </a:bgClr>
            </a:patt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C1D629-280E-441A-B1F3-89F0988837F8}"/>
                </a:ext>
              </a:extLst>
            </p:cNvPr>
            <p:cNvSpPr/>
            <p:nvPr/>
          </p:nvSpPr>
          <p:spPr>
            <a:xfrm>
              <a:off x="6492133" y="4151944"/>
              <a:ext cx="915120" cy="8429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60D690-B8C6-45E1-B551-8F92393D0F07}"/>
              </a:ext>
            </a:extLst>
          </p:cNvPr>
          <p:cNvGrpSpPr/>
          <p:nvPr/>
        </p:nvGrpSpPr>
        <p:grpSpPr>
          <a:xfrm>
            <a:off x="10014078" y="2855886"/>
            <a:ext cx="1423182" cy="1322363"/>
            <a:chOff x="9937753" y="3868257"/>
            <a:chExt cx="1423182" cy="132236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F66F08-F5F6-4617-956A-C656B540CA63}"/>
                </a:ext>
              </a:extLst>
            </p:cNvPr>
            <p:cNvSpPr/>
            <p:nvPr/>
          </p:nvSpPr>
          <p:spPr>
            <a:xfrm>
              <a:off x="9937753" y="3868257"/>
              <a:ext cx="1423182" cy="1322363"/>
            </a:xfrm>
            <a:prstGeom prst="ellipse">
              <a:avLst/>
            </a:prstGeom>
            <a:pattFill prst="smCheck">
              <a:fgClr>
                <a:srgbClr val="4D8C40"/>
              </a:fgClr>
              <a:bgClr>
                <a:schemeClr val="bg1"/>
              </a:bgClr>
            </a:patt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20EE209-6ACA-413D-9715-1409246F059C}"/>
                </a:ext>
              </a:extLst>
            </p:cNvPr>
            <p:cNvSpPr/>
            <p:nvPr/>
          </p:nvSpPr>
          <p:spPr>
            <a:xfrm>
              <a:off x="10191784" y="4107964"/>
              <a:ext cx="915120" cy="842948"/>
            </a:xfrm>
            <a:prstGeom prst="ellipse">
              <a:avLst/>
            </a:prstGeom>
            <a:solidFill>
              <a:srgbClr val="ECF2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B2B5216-BA17-4DC0-A76F-50BFA4E47B58}"/>
              </a:ext>
            </a:extLst>
          </p:cNvPr>
          <p:cNvSpPr txBox="1"/>
          <p:nvPr/>
        </p:nvSpPr>
        <p:spPr>
          <a:xfrm>
            <a:off x="4499184" y="4886949"/>
            <a:ext cx="170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Shell formation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8E7D07-0C4B-400F-9B09-EA0E603719ED}"/>
              </a:ext>
            </a:extLst>
          </p:cNvPr>
          <p:cNvSpPr txBox="1"/>
          <p:nvPr/>
        </p:nvSpPr>
        <p:spPr>
          <a:xfrm>
            <a:off x="233424" y="4609950"/>
            <a:ext cx="1702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evaporation and shrinkage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E20E8C-0B8C-4D1C-9A0E-0D9B22C05267}"/>
              </a:ext>
            </a:extLst>
          </p:cNvPr>
          <p:cNvSpPr txBox="1"/>
          <p:nvPr/>
        </p:nvSpPr>
        <p:spPr>
          <a:xfrm>
            <a:off x="6264807" y="4886949"/>
            <a:ext cx="170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Shell thickens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A26843-8149-4D6C-90AF-6BBC81D6EA70}"/>
              </a:ext>
            </a:extLst>
          </p:cNvPr>
          <p:cNvSpPr txBox="1"/>
          <p:nvPr/>
        </p:nvSpPr>
        <p:spPr>
          <a:xfrm>
            <a:off x="8030430" y="4890614"/>
            <a:ext cx="170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Hollow center forms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A8992C-5C30-43F6-961C-CA1E09B38DEA}"/>
              </a:ext>
            </a:extLst>
          </p:cNvPr>
          <p:cNvSpPr txBox="1"/>
          <p:nvPr/>
        </p:nvSpPr>
        <p:spPr>
          <a:xfrm>
            <a:off x="9991158" y="4890614"/>
            <a:ext cx="192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Hollow spherical particle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2E3C69-1C23-4016-B400-FC6D0218D5B0}"/>
              </a:ext>
            </a:extLst>
          </p:cNvPr>
          <p:cNvSpPr txBox="1"/>
          <p:nvPr/>
        </p:nvSpPr>
        <p:spPr>
          <a:xfrm>
            <a:off x="2475017" y="4845924"/>
            <a:ext cx="1960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Solids migrate towards surface at different rates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DE24E2-3BF0-47A4-A18B-F064CE4CD583}"/>
              </a:ext>
            </a:extLst>
          </p:cNvPr>
          <p:cNvGrpSpPr/>
          <p:nvPr/>
        </p:nvGrpSpPr>
        <p:grpSpPr>
          <a:xfrm>
            <a:off x="264212" y="2716364"/>
            <a:ext cx="1730275" cy="1608060"/>
            <a:chOff x="187887" y="3728735"/>
            <a:chExt cx="1730275" cy="16080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F76D13B-C28D-4AB2-8FD3-E5A2744916E7}"/>
                </a:ext>
              </a:extLst>
            </p:cNvPr>
            <p:cNvSpPr/>
            <p:nvPr/>
          </p:nvSpPr>
          <p:spPr>
            <a:xfrm>
              <a:off x="187887" y="3728735"/>
              <a:ext cx="1702191" cy="1603716"/>
            </a:xfrm>
            <a:prstGeom prst="ellipse">
              <a:avLst/>
            </a:pr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76A44BE-99B0-4169-9052-67AAA374ECA1}"/>
                </a:ext>
              </a:extLst>
            </p:cNvPr>
            <p:cNvSpPr/>
            <p:nvPr/>
          </p:nvSpPr>
          <p:spPr>
            <a:xfrm>
              <a:off x="1110572" y="44055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C4878E5-107F-4CF5-A328-80ED07F9A338}"/>
                </a:ext>
              </a:extLst>
            </p:cNvPr>
            <p:cNvSpPr/>
            <p:nvPr/>
          </p:nvSpPr>
          <p:spPr>
            <a:xfrm>
              <a:off x="1262972" y="45579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C5C5D56-B566-471D-884A-F220662BAF37}"/>
                </a:ext>
              </a:extLst>
            </p:cNvPr>
            <p:cNvSpPr/>
            <p:nvPr/>
          </p:nvSpPr>
          <p:spPr>
            <a:xfrm>
              <a:off x="1180453" y="44462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B8B4CDB-7212-4DE2-BA01-D84580E42A35}"/>
                </a:ext>
              </a:extLst>
            </p:cNvPr>
            <p:cNvSpPr/>
            <p:nvPr/>
          </p:nvSpPr>
          <p:spPr>
            <a:xfrm>
              <a:off x="1180453" y="43173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2EF504F-1468-431D-A0B4-F3F449D52AB6}"/>
                </a:ext>
              </a:extLst>
            </p:cNvPr>
            <p:cNvSpPr/>
            <p:nvPr/>
          </p:nvSpPr>
          <p:spPr>
            <a:xfrm>
              <a:off x="1617566" y="47440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5CCAB08-B11F-4EB9-8F6A-AF727F002977}"/>
                </a:ext>
              </a:extLst>
            </p:cNvPr>
            <p:cNvSpPr/>
            <p:nvPr/>
          </p:nvSpPr>
          <p:spPr>
            <a:xfrm>
              <a:off x="1377317" y="48138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732583F-5A05-4676-97FC-61F130A950CF}"/>
                </a:ext>
              </a:extLst>
            </p:cNvPr>
            <p:cNvSpPr/>
            <p:nvPr/>
          </p:nvSpPr>
          <p:spPr>
            <a:xfrm>
              <a:off x="1509666" y="46744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EEBE267-6F46-4881-8148-143945DBB712}"/>
                </a:ext>
              </a:extLst>
            </p:cNvPr>
            <p:cNvSpPr/>
            <p:nvPr/>
          </p:nvSpPr>
          <p:spPr>
            <a:xfrm>
              <a:off x="536567" y="47901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B36179C-A759-4F79-86DB-4C0C3A329027}"/>
                </a:ext>
              </a:extLst>
            </p:cNvPr>
            <p:cNvSpPr/>
            <p:nvPr/>
          </p:nvSpPr>
          <p:spPr>
            <a:xfrm>
              <a:off x="1262972" y="45579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4C5D38E-76BF-4BB5-B724-0B548119E461}"/>
                </a:ext>
              </a:extLst>
            </p:cNvPr>
            <p:cNvSpPr/>
            <p:nvPr/>
          </p:nvSpPr>
          <p:spPr>
            <a:xfrm>
              <a:off x="449799" y="49280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472A5D7-505F-4647-94D8-00AD7E2FA03F}"/>
                </a:ext>
              </a:extLst>
            </p:cNvPr>
            <p:cNvSpPr/>
            <p:nvPr/>
          </p:nvSpPr>
          <p:spPr>
            <a:xfrm>
              <a:off x="449799" y="47992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4AC4F42-841E-4A20-90A9-AAD895020BED}"/>
                </a:ext>
              </a:extLst>
            </p:cNvPr>
            <p:cNvSpPr/>
            <p:nvPr/>
          </p:nvSpPr>
          <p:spPr>
            <a:xfrm>
              <a:off x="1769966" y="48964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4684E81-C90C-495A-BA5B-36C06E4DD2B0}"/>
                </a:ext>
              </a:extLst>
            </p:cNvPr>
            <p:cNvSpPr/>
            <p:nvPr/>
          </p:nvSpPr>
          <p:spPr>
            <a:xfrm>
              <a:off x="1529717" y="49662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431B6B9-9D44-4FF5-8808-BD7B77ECB2D2}"/>
                </a:ext>
              </a:extLst>
            </p:cNvPr>
            <p:cNvSpPr/>
            <p:nvPr/>
          </p:nvSpPr>
          <p:spPr>
            <a:xfrm>
              <a:off x="1662066" y="48268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1178EA1-0B5C-4B6F-A226-1F1C43B06362}"/>
                </a:ext>
              </a:extLst>
            </p:cNvPr>
            <p:cNvSpPr/>
            <p:nvPr/>
          </p:nvSpPr>
          <p:spPr>
            <a:xfrm>
              <a:off x="688967" y="49425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3F06171-D810-4745-8CB8-EA8E60432F22}"/>
                </a:ext>
              </a:extLst>
            </p:cNvPr>
            <p:cNvSpPr/>
            <p:nvPr/>
          </p:nvSpPr>
          <p:spPr>
            <a:xfrm>
              <a:off x="1415372" y="47103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54FE672-4742-47A0-9C04-401F47068C5F}"/>
                </a:ext>
              </a:extLst>
            </p:cNvPr>
            <p:cNvSpPr/>
            <p:nvPr/>
          </p:nvSpPr>
          <p:spPr>
            <a:xfrm>
              <a:off x="1485253" y="47510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83D288F-6C58-4CBE-AC7F-E782EC9E0454}"/>
                </a:ext>
              </a:extLst>
            </p:cNvPr>
            <p:cNvSpPr/>
            <p:nvPr/>
          </p:nvSpPr>
          <p:spPr>
            <a:xfrm>
              <a:off x="1485253" y="46221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C574DEB-2F5D-4B78-88DF-07D9170FE9C6}"/>
                </a:ext>
              </a:extLst>
            </p:cNvPr>
            <p:cNvSpPr/>
            <p:nvPr/>
          </p:nvSpPr>
          <p:spPr>
            <a:xfrm>
              <a:off x="1229489" y="46313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DBECF55-E896-40AE-B465-A8C5F858503E}"/>
                </a:ext>
              </a:extLst>
            </p:cNvPr>
            <p:cNvSpPr/>
            <p:nvPr/>
          </p:nvSpPr>
          <p:spPr>
            <a:xfrm>
              <a:off x="841547" y="41591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DCEEF28-9B8C-493D-BE93-EE537788C2CB}"/>
                </a:ext>
              </a:extLst>
            </p:cNvPr>
            <p:cNvSpPr/>
            <p:nvPr/>
          </p:nvSpPr>
          <p:spPr>
            <a:xfrm>
              <a:off x="1121589" y="456181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A3BA459-CCCE-4145-977F-6E0B0C6F699F}"/>
                </a:ext>
              </a:extLst>
            </p:cNvPr>
            <p:cNvSpPr/>
            <p:nvPr/>
          </p:nvSpPr>
          <p:spPr>
            <a:xfrm>
              <a:off x="1724421" y="47654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357515E-A4B3-4DB3-A5EF-968C0458FA1E}"/>
                </a:ext>
              </a:extLst>
            </p:cNvPr>
            <p:cNvSpPr/>
            <p:nvPr/>
          </p:nvSpPr>
          <p:spPr>
            <a:xfrm>
              <a:off x="1567772" y="48627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514098F-6EED-42D9-B1E5-07090CD12E30}"/>
                </a:ext>
              </a:extLst>
            </p:cNvPr>
            <p:cNvSpPr/>
            <p:nvPr/>
          </p:nvSpPr>
          <p:spPr>
            <a:xfrm>
              <a:off x="1637653" y="49034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B92EC3A-FBE2-4025-91E3-EF0756A1B625}"/>
                </a:ext>
              </a:extLst>
            </p:cNvPr>
            <p:cNvSpPr/>
            <p:nvPr/>
          </p:nvSpPr>
          <p:spPr>
            <a:xfrm>
              <a:off x="1637653" y="47745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BCF4496-6C8A-4797-8255-F189519071A7}"/>
                </a:ext>
              </a:extLst>
            </p:cNvPr>
            <p:cNvSpPr/>
            <p:nvPr/>
          </p:nvSpPr>
          <p:spPr>
            <a:xfrm>
              <a:off x="1381889" y="47837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CA2EAD1-9561-4BD7-A9BC-53FAF4FB8627}"/>
                </a:ext>
              </a:extLst>
            </p:cNvPr>
            <p:cNvSpPr/>
            <p:nvPr/>
          </p:nvSpPr>
          <p:spPr>
            <a:xfrm>
              <a:off x="1141640" y="48536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763E2AC-EEE7-4ACD-81CC-6868F9357CC1}"/>
                </a:ext>
              </a:extLst>
            </p:cNvPr>
            <p:cNvSpPr/>
            <p:nvPr/>
          </p:nvSpPr>
          <p:spPr>
            <a:xfrm>
              <a:off x="1273989" y="471421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C7BF3C0-FB3C-4E2F-88EB-3DBFE204AF14}"/>
                </a:ext>
              </a:extLst>
            </p:cNvPr>
            <p:cNvSpPr/>
            <p:nvPr/>
          </p:nvSpPr>
          <p:spPr>
            <a:xfrm>
              <a:off x="1262972" y="45579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8501E09-DCEA-4CFA-A13B-AED098DE9953}"/>
                </a:ext>
              </a:extLst>
            </p:cNvPr>
            <p:cNvSpPr/>
            <p:nvPr/>
          </p:nvSpPr>
          <p:spPr>
            <a:xfrm>
              <a:off x="1415372" y="47103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A6AB983-A321-42C4-8AD4-CF9F347E3A0D}"/>
                </a:ext>
              </a:extLst>
            </p:cNvPr>
            <p:cNvSpPr/>
            <p:nvPr/>
          </p:nvSpPr>
          <p:spPr>
            <a:xfrm>
              <a:off x="449799" y="49280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C920898-A7AE-4AE5-BCF6-4DB7D06509C2}"/>
                </a:ext>
              </a:extLst>
            </p:cNvPr>
            <p:cNvSpPr/>
            <p:nvPr/>
          </p:nvSpPr>
          <p:spPr>
            <a:xfrm>
              <a:off x="449799" y="47992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C1F42C3-4851-4FCF-8C49-3E67094B6DF7}"/>
                </a:ext>
              </a:extLst>
            </p:cNvPr>
            <p:cNvSpPr/>
            <p:nvPr/>
          </p:nvSpPr>
          <p:spPr>
            <a:xfrm>
              <a:off x="688967" y="49425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2D52DB-3DFE-4552-94AD-B00321708080}"/>
                </a:ext>
              </a:extLst>
            </p:cNvPr>
            <p:cNvSpPr/>
            <p:nvPr/>
          </p:nvSpPr>
          <p:spPr>
            <a:xfrm>
              <a:off x="1415372" y="47103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8906BE5-1D29-4FBD-8595-020F6E2FC1D6}"/>
                </a:ext>
              </a:extLst>
            </p:cNvPr>
            <p:cNvSpPr/>
            <p:nvPr/>
          </p:nvSpPr>
          <p:spPr>
            <a:xfrm>
              <a:off x="1485253" y="47510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CF8AB47-1074-4577-A960-5365B3B77A0B}"/>
                </a:ext>
              </a:extLst>
            </p:cNvPr>
            <p:cNvSpPr/>
            <p:nvPr/>
          </p:nvSpPr>
          <p:spPr>
            <a:xfrm>
              <a:off x="1485253" y="46221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534527-A900-47C8-8404-865F8A2D57AA}"/>
                </a:ext>
              </a:extLst>
            </p:cNvPr>
            <p:cNvSpPr/>
            <p:nvPr/>
          </p:nvSpPr>
          <p:spPr>
            <a:xfrm>
              <a:off x="1724421" y="47654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B42EE6E-9081-459D-B726-FC597A0A6B1E}"/>
                </a:ext>
              </a:extLst>
            </p:cNvPr>
            <p:cNvSpPr/>
            <p:nvPr/>
          </p:nvSpPr>
          <p:spPr>
            <a:xfrm>
              <a:off x="1567772" y="48627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1C85304-22E9-478F-A9F9-CFA28C526513}"/>
                </a:ext>
              </a:extLst>
            </p:cNvPr>
            <p:cNvSpPr/>
            <p:nvPr/>
          </p:nvSpPr>
          <p:spPr>
            <a:xfrm>
              <a:off x="1637653" y="49034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86A4313-05B1-4392-B1A5-E052EC9D9C3F}"/>
                </a:ext>
              </a:extLst>
            </p:cNvPr>
            <p:cNvSpPr/>
            <p:nvPr/>
          </p:nvSpPr>
          <p:spPr>
            <a:xfrm>
              <a:off x="1637653" y="47745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9E55470-9FD1-4AD1-B9C7-5E1018A26522}"/>
                </a:ext>
              </a:extLst>
            </p:cNvPr>
            <p:cNvSpPr/>
            <p:nvPr/>
          </p:nvSpPr>
          <p:spPr>
            <a:xfrm>
              <a:off x="1381889" y="47837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FC2CFA3-A5BD-4D2F-AF88-301141C95A6B}"/>
                </a:ext>
              </a:extLst>
            </p:cNvPr>
            <p:cNvSpPr/>
            <p:nvPr/>
          </p:nvSpPr>
          <p:spPr>
            <a:xfrm>
              <a:off x="1273989" y="471421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D3A8975-E045-4081-AD9F-EEAB5BD08C43}"/>
                </a:ext>
              </a:extLst>
            </p:cNvPr>
            <p:cNvSpPr/>
            <p:nvPr/>
          </p:nvSpPr>
          <p:spPr>
            <a:xfrm>
              <a:off x="879602" y="40556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63D55FA-2251-40C5-A7BF-392EF49726EE}"/>
                </a:ext>
              </a:extLst>
            </p:cNvPr>
            <p:cNvSpPr/>
            <p:nvPr/>
          </p:nvSpPr>
          <p:spPr>
            <a:xfrm>
              <a:off x="949483" y="40963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73719A9-A24A-47E1-9C7E-F54718C13CC6}"/>
                </a:ext>
              </a:extLst>
            </p:cNvPr>
            <p:cNvSpPr/>
            <p:nvPr/>
          </p:nvSpPr>
          <p:spPr>
            <a:xfrm>
              <a:off x="1790053" y="49269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48EE87E-8C2D-465C-A922-2C976CC0898E}"/>
                </a:ext>
              </a:extLst>
            </p:cNvPr>
            <p:cNvSpPr/>
            <p:nvPr/>
          </p:nvSpPr>
          <p:spPr>
            <a:xfrm>
              <a:off x="1534289" y="49361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37CE7A5-0779-48CD-A1D4-8388624D9630}"/>
                </a:ext>
              </a:extLst>
            </p:cNvPr>
            <p:cNvSpPr/>
            <p:nvPr/>
          </p:nvSpPr>
          <p:spPr>
            <a:xfrm>
              <a:off x="1294040" y="50060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FE251F5-604A-4146-8805-BAA0F41E634C}"/>
                </a:ext>
              </a:extLst>
            </p:cNvPr>
            <p:cNvSpPr/>
            <p:nvPr/>
          </p:nvSpPr>
          <p:spPr>
            <a:xfrm>
              <a:off x="1426389" y="486661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6FDBB7C-9A11-4177-8A5F-C7BA2118DE95}"/>
                </a:ext>
              </a:extLst>
            </p:cNvPr>
            <p:cNvSpPr/>
            <p:nvPr/>
          </p:nvSpPr>
          <p:spPr>
            <a:xfrm>
              <a:off x="1415372" y="47103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4D9C560-647C-4DD9-8C31-2DFFF99FF68E}"/>
                </a:ext>
              </a:extLst>
            </p:cNvPr>
            <p:cNvSpPr/>
            <p:nvPr/>
          </p:nvSpPr>
          <p:spPr>
            <a:xfrm>
              <a:off x="1567772" y="48627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B371B88-5F55-407B-B2FC-FE5C76788672}"/>
                </a:ext>
              </a:extLst>
            </p:cNvPr>
            <p:cNvSpPr/>
            <p:nvPr/>
          </p:nvSpPr>
          <p:spPr>
            <a:xfrm>
              <a:off x="1485253" y="47510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DCCFA41-0C8D-4C6D-9E53-8B335F788EDB}"/>
                </a:ext>
              </a:extLst>
            </p:cNvPr>
            <p:cNvSpPr/>
            <p:nvPr/>
          </p:nvSpPr>
          <p:spPr>
            <a:xfrm>
              <a:off x="1485253" y="46221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591992D-DE97-471D-8581-3E36BDAE61FD}"/>
                </a:ext>
              </a:extLst>
            </p:cNvPr>
            <p:cNvSpPr/>
            <p:nvPr/>
          </p:nvSpPr>
          <p:spPr>
            <a:xfrm>
              <a:off x="1724421" y="47654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45DF7FB-3FBA-4BED-AD66-6811DF906416}"/>
                </a:ext>
              </a:extLst>
            </p:cNvPr>
            <p:cNvSpPr/>
            <p:nvPr/>
          </p:nvSpPr>
          <p:spPr>
            <a:xfrm>
              <a:off x="1567772" y="48627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432120A-B4DA-48F3-9EA9-31B50BBFAF46}"/>
                </a:ext>
              </a:extLst>
            </p:cNvPr>
            <p:cNvSpPr/>
            <p:nvPr/>
          </p:nvSpPr>
          <p:spPr>
            <a:xfrm>
              <a:off x="1637653" y="49034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9A3126-B8AC-4F0C-9F4F-3D7E3936BCB2}"/>
                </a:ext>
              </a:extLst>
            </p:cNvPr>
            <p:cNvSpPr/>
            <p:nvPr/>
          </p:nvSpPr>
          <p:spPr>
            <a:xfrm>
              <a:off x="1637653" y="47745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64041E9-4CF7-4CB3-B162-26323DEE30BF}"/>
                </a:ext>
              </a:extLst>
            </p:cNvPr>
            <p:cNvSpPr/>
            <p:nvPr/>
          </p:nvSpPr>
          <p:spPr>
            <a:xfrm>
              <a:off x="879602" y="40556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FBC47A7-BA59-4F72-BEB0-BA0DFE042DF6}"/>
                </a:ext>
              </a:extLst>
            </p:cNvPr>
            <p:cNvSpPr/>
            <p:nvPr/>
          </p:nvSpPr>
          <p:spPr>
            <a:xfrm>
              <a:off x="949483" y="40963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B83C9A8-1B56-47C8-A090-D01E59184047}"/>
                </a:ext>
              </a:extLst>
            </p:cNvPr>
            <p:cNvSpPr/>
            <p:nvPr/>
          </p:nvSpPr>
          <p:spPr>
            <a:xfrm>
              <a:off x="1790053" y="49269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0BCDB8A-881F-4E01-A821-2F4B6B9FB375}"/>
                </a:ext>
              </a:extLst>
            </p:cNvPr>
            <p:cNvSpPr/>
            <p:nvPr/>
          </p:nvSpPr>
          <p:spPr>
            <a:xfrm>
              <a:off x="1534289" y="49361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1A154F2-3739-48CC-A7ED-D2CD092EF5EC}"/>
                </a:ext>
              </a:extLst>
            </p:cNvPr>
            <p:cNvSpPr/>
            <p:nvPr/>
          </p:nvSpPr>
          <p:spPr>
            <a:xfrm>
              <a:off x="1426389" y="486661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D4C683A-7E60-4403-90CA-72412553D20D}"/>
                </a:ext>
              </a:extLst>
            </p:cNvPr>
            <p:cNvSpPr/>
            <p:nvPr/>
          </p:nvSpPr>
          <p:spPr>
            <a:xfrm>
              <a:off x="1188651" y="41107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3E9E115-0DE1-4068-9BEC-680CCE0E0DE6}"/>
                </a:ext>
              </a:extLst>
            </p:cNvPr>
            <p:cNvSpPr/>
            <p:nvPr/>
          </p:nvSpPr>
          <p:spPr>
            <a:xfrm>
              <a:off x="1032002" y="42080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61FBEA7A-B1BC-4BD3-A919-A4EF9A7E71AC}"/>
                </a:ext>
              </a:extLst>
            </p:cNvPr>
            <p:cNvSpPr/>
            <p:nvPr/>
          </p:nvSpPr>
          <p:spPr>
            <a:xfrm>
              <a:off x="1101883" y="42487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2F5FF4E-1503-4C8F-845C-0605C2413E48}"/>
                </a:ext>
              </a:extLst>
            </p:cNvPr>
            <p:cNvSpPr/>
            <p:nvPr/>
          </p:nvSpPr>
          <p:spPr>
            <a:xfrm>
              <a:off x="1101883" y="41199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09BCB87-3AD4-413C-99FF-CA26A6922D06}"/>
                </a:ext>
              </a:extLst>
            </p:cNvPr>
            <p:cNvSpPr/>
            <p:nvPr/>
          </p:nvSpPr>
          <p:spPr>
            <a:xfrm>
              <a:off x="846119" y="41290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F5EC1B4-770F-435E-91BA-12321E305D59}"/>
                </a:ext>
              </a:extLst>
            </p:cNvPr>
            <p:cNvSpPr/>
            <p:nvPr/>
          </p:nvSpPr>
          <p:spPr>
            <a:xfrm>
              <a:off x="605870" y="41989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75DCA39D-73AD-4218-AD3D-752CE1E546B3}"/>
                </a:ext>
              </a:extLst>
            </p:cNvPr>
            <p:cNvSpPr/>
            <p:nvPr/>
          </p:nvSpPr>
          <p:spPr>
            <a:xfrm>
              <a:off x="738219" y="40595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A8A4BDA-355E-4856-A7B7-8987D22001CE}"/>
                </a:ext>
              </a:extLst>
            </p:cNvPr>
            <p:cNvSpPr/>
            <p:nvPr/>
          </p:nvSpPr>
          <p:spPr>
            <a:xfrm>
              <a:off x="1567772" y="48627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4D79518-5F51-48A1-95EE-0004688AA0B0}"/>
                </a:ext>
              </a:extLst>
            </p:cNvPr>
            <p:cNvSpPr/>
            <p:nvPr/>
          </p:nvSpPr>
          <p:spPr>
            <a:xfrm>
              <a:off x="879602" y="40556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502862D-CC0E-4522-997A-C67F64BBD8A9}"/>
                </a:ext>
              </a:extLst>
            </p:cNvPr>
            <p:cNvSpPr/>
            <p:nvPr/>
          </p:nvSpPr>
          <p:spPr>
            <a:xfrm>
              <a:off x="1637653" y="49034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5583DA4-08CD-4D73-9258-94231998DC79}"/>
                </a:ext>
              </a:extLst>
            </p:cNvPr>
            <p:cNvSpPr/>
            <p:nvPr/>
          </p:nvSpPr>
          <p:spPr>
            <a:xfrm>
              <a:off x="1637653" y="47745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926AD66-4834-443D-826F-FB7582753F65}"/>
                </a:ext>
              </a:extLst>
            </p:cNvPr>
            <p:cNvSpPr/>
            <p:nvPr/>
          </p:nvSpPr>
          <p:spPr>
            <a:xfrm>
              <a:off x="879602" y="40556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7CFD7DC-3923-46ED-A2CD-5EEA3F9A6F5A}"/>
                </a:ext>
              </a:extLst>
            </p:cNvPr>
            <p:cNvSpPr/>
            <p:nvPr/>
          </p:nvSpPr>
          <p:spPr>
            <a:xfrm>
              <a:off x="949483" y="40963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7E69BC7A-7850-40C6-B7DF-D7282E5B277B}"/>
                </a:ext>
              </a:extLst>
            </p:cNvPr>
            <p:cNvSpPr/>
            <p:nvPr/>
          </p:nvSpPr>
          <p:spPr>
            <a:xfrm>
              <a:off x="1790053" y="49269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E4C6D1C8-D598-471F-BF92-B9E870BE6AE9}"/>
                </a:ext>
              </a:extLst>
            </p:cNvPr>
            <p:cNvSpPr/>
            <p:nvPr/>
          </p:nvSpPr>
          <p:spPr>
            <a:xfrm>
              <a:off x="1188651" y="41107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50E5236-598D-4C86-A603-23F8C480237D}"/>
                </a:ext>
              </a:extLst>
            </p:cNvPr>
            <p:cNvSpPr/>
            <p:nvPr/>
          </p:nvSpPr>
          <p:spPr>
            <a:xfrm>
              <a:off x="1032002" y="42080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454C6FE8-32D5-4867-A568-C2D608A160F4}"/>
                </a:ext>
              </a:extLst>
            </p:cNvPr>
            <p:cNvSpPr/>
            <p:nvPr/>
          </p:nvSpPr>
          <p:spPr>
            <a:xfrm>
              <a:off x="1101883" y="42487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015E3ED-3994-46FC-A298-3E710C04904A}"/>
                </a:ext>
              </a:extLst>
            </p:cNvPr>
            <p:cNvSpPr/>
            <p:nvPr/>
          </p:nvSpPr>
          <p:spPr>
            <a:xfrm>
              <a:off x="1101883" y="41199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798F50A-3A3F-4139-9A68-1E8449907B2C}"/>
                </a:ext>
              </a:extLst>
            </p:cNvPr>
            <p:cNvSpPr/>
            <p:nvPr/>
          </p:nvSpPr>
          <p:spPr>
            <a:xfrm>
              <a:off x="846119" y="41290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5328A1A-EBCF-4030-A90A-A0DFB4A855A1}"/>
                </a:ext>
              </a:extLst>
            </p:cNvPr>
            <p:cNvSpPr/>
            <p:nvPr/>
          </p:nvSpPr>
          <p:spPr>
            <a:xfrm>
              <a:off x="738219" y="40595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18F88C85-3495-41CF-B0D0-BB47700C3E3E}"/>
                </a:ext>
              </a:extLst>
            </p:cNvPr>
            <p:cNvSpPr/>
            <p:nvPr/>
          </p:nvSpPr>
          <p:spPr>
            <a:xfrm>
              <a:off x="457997" y="45926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E941C8-EC9F-4410-84D6-1516215825F9}"/>
                </a:ext>
              </a:extLst>
            </p:cNvPr>
            <p:cNvSpPr/>
            <p:nvPr/>
          </p:nvSpPr>
          <p:spPr>
            <a:xfrm>
              <a:off x="1184402" y="43604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AA8E1FD-96E3-40AC-A840-D62576454FA9}"/>
                </a:ext>
              </a:extLst>
            </p:cNvPr>
            <p:cNvSpPr/>
            <p:nvPr/>
          </p:nvSpPr>
          <p:spPr>
            <a:xfrm>
              <a:off x="1254283" y="44011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4A2B0BCA-9B47-4211-87D0-F423A54C339D}"/>
                </a:ext>
              </a:extLst>
            </p:cNvPr>
            <p:cNvSpPr/>
            <p:nvPr/>
          </p:nvSpPr>
          <p:spPr>
            <a:xfrm>
              <a:off x="1254283" y="42723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9657F34-02A0-4F00-BDA5-36D431C8FC0C}"/>
                </a:ext>
              </a:extLst>
            </p:cNvPr>
            <p:cNvSpPr/>
            <p:nvPr/>
          </p:nvSpPr>
          <p:spPr>
            <a:xfrm>
              <a:off x="998519" y="42814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31BB404-C1D8-4FBC-A607-E3566B48157F}"/>
                </a:ext>
              </a:extLst>
            </p:cNvPr>
            <p:cNvSpPr/>
            <p:nvPr/>
          </p:nvSpPr>
          <p:spPr>
            <a:xfrm>
              <a:off x="758270" y="43513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F6E39D2-E3EA-4929-9027-8C94D036CF75}"/>
                </a:ext>
              </a:extLst>
            </p:cNvPr>
            <p:cNvSpPr/>
            <p:nvPr/>
          </p:nvSpPr>
          <p:spPr>
            <a:xfrm>
              <a:off x="890619" y="42119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C382025-25C2-43D0-BFCD-E8DA35BBE3B2}"/>
                </a:ext>
              </a:extLst>
            </p:cNvPr>
            <p:cNvSpPr/>
            <p:nvPr/>
          </p:nvSpPr>
          <p:spPr>
            <a:xfrm>
              <a:off x="993947" y="43115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ADE44FE-0C93-4BF9-AFB6-363D4DB8BA7A}"/>
                </a:ext>
              </a:extLst>
            </p:cNvPr>
            <p:cNvSpPr/>
            <p:nvPr/>
          </p:nvSpPr>
          <p:spPr>
            <a:xfrm>
              <a:off x="1032002" y="42080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63F5A67-589F-4136-A8EF-A31F4D26E580}"/>
                </a:ext>
              </a:extLst>
            </p:cNvPr>
            <p:cNvSpPr/>
            <p:nvPr/>
          </p:nvSpPr>
          <p:spPr>
            <a:xfrm>
              <a:off x="1101883" y="42487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C443C30-69DC-48CE-B139-A719F354ED07}"/>
                </a:ext>
              </a:extLst>
            </p:cNvPr>
            <p:cNvSpPr/>
            <p:nvPr/>
          </p:nvSpPr>
          <p:spPr>
            <a:xfrm>
              <a:off x="1032002" y="42080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699742D-C47D-49E0-A3E0-BB0EFC50EB06}"/>
                </a:ext>
              </a:extLst>
            </p:cNvPr>
            <p:cNvSpPr/>
            <p:nvPr/>
          </p:nvSpPr>
          <p:spPr>
            <a:xfrm>
              <a:off x="1101883" y="42487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2596DC1-8764-4D0D-8898-152F756A522C}"/>
                </a:ext>
              </a:extLst>
            </p:cNvPr>
            <p:cNvSpPr/>
            <p:nvPr/>
          </p:nvSpPr>
          <p:spPr>
            <a:xfrm>
              <a:off x="457997" y="45926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B809CA6-F913-4C92-87EC-A30622B998D7}"/>
                </a:ext>
              </a:extLst>
            </p:cNvPr>
            <p:cNvSpPr/>
            <p:nvPr/>
          </p:nvSpPr>
          <p:spPr>
            <a:xfrm>
              <a:off x="1184402" y="43604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A507217-926B-4D90-A8FC-D36828506A72}"/>
                </a:ext>
              </a:extLst>
            </p:cNvPr>
            <p:cNvSpPr/>
            <p:nvPr/>
          </p:nvSpPr>
          <p:spPr>
            <a:xfrm>
              <a:off x="1254283" y="44011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30ED1C-A6B4-49E8-A032-01A5401B2721}"/>
                </a:ext>
              </a:extLst>
            </p:cNvPr>
            <p:cNvSpPr/>
            <p:nvPr/>
          </p:nvSpPr>
          <p:spPr>
            <a:xfrm>
              <a:off x="1254283" y="42723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90972273-1410-436B-96F9-036300530738}"/>
                </a:ext>
              </a:extLst>
            </p:cNvPr>
            <p:cNvSpPr/>
            <p:nvPr/>
          </p:nvSpPr>
          <p:spPr>
            <a:xfrm>
              <a:off x="998519" y="42814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1B12CD1-5E21-4BCF-9987-18ACD15149EB}"/>
                </a:ext>
              </a:extLst>
            </p:cNvPr>
            <p:cNvSpPr/>
            <p:nvPr/>
          </p:nvSpPr>
          <p:spPr>
            <a:xfrm>
              <a:off x="758270" y="43513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2946134-3D95-4BBD-B7D8-E64F993F443A}"/>
                </a:ext>
              </a:extLst>
            </p:cNvPr>
            <p:cNvSpPr/>
            <p:nvPr/>
          </p:nvSpPr>
          <p:spPr>
            <a:xfrm>
              <a:off x="890619" y="42119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04313377-0F24-4DAD-AA44-E28FB42164DC}"/>
                </a:ext>
              </a:extLst>
            </p:cNvPr>
            <p:cNvSpPr/>
            <p:nvPr/>
          </p:nvSpPr>
          <p:spPr>
            <a:xfrm>
              <a:off x="1032002" y="42080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9CA111C-89FB-4644-97B8-E598313589C0}"/>
                </a:ext>
              </a:extLst>
            </p:cNvPr>
            <p:cNvSpPr/>
            <p:nvPr/>
          </p:nvSpPr>
          <p:spPr>
            <a:xfrm>
              <a:off x="1032002" y="42080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AD0C9E92-D43E-4F95-8BC3-A8882336E628}"/>
                </a:ext>
              </a:extLst>
            </p:cNvPr>
            <p:cNvSpPr/>
            <p:nvPr/>
          </p:nvSpPr>
          <p:spPr>
            <a:xfrm>
              <a:off x="1101883" y="42487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A4A37BD7-5DEE-4851-82EC-9778EDEF49AC}"/>
                </a:ext>
              </a:extLst>
            </p:cNvPr>
            <p:cNvSpPr/>
            <p:nvPr/>
          </p:nvSpPr>
          <p:spPr>
            <a:xfrm>
              <a:off x="457997" y="45926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185D4CB4-E6DF-4F88-89BB-38CC7BDA4EB3}"/>
                </a:ext>
              </a:extLst>
            </p:cNvPr>
            <p:cNvSpPr/>
            <p:nvPr/>
          </p:nvSpPr>
          <p:spPr>
            <a:xfrm>
              <a:off x="1184402" y="43604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F03EE957-AD49-4DE5-B77A-EC1213ED0F06}"/>
                </a:ext>
              </a:extLst>
            </p:cNvPr>
            <p:cNvSpPr/>
            <p:nvPr/>
          </p:nvSpPr>
          <p:spPr>
            <a:xfrm>
              <a:off x="1254283" y="44011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3F2EFED-2605-4610-80DA-EDB5FB07854E}"/>
                </a:ext>
              </a:extLst>
            </p:cNvPr>
            <p:cNvSpPr/>
            <p:nvPr/>
          </p:nvSpPr>
          <p:spPr>
            <a:xfrm>
              <a:off x="1254283" y="42723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28298EF-64C3-4319-A074-52FF7AAEE04E}"/>
                </a:ext>
              </a:extLst>
            </p:cNvPr>
            <p:cNvSpPr/>
            <p:nvPr/>
          </p:nvSpPr>
          <p:spPr>
            <a:xfrm>
              <a:off x="998519" y="42814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36C0953-C92B-4A2F-BC6A-C1F6A3DB0158}"/>
                </a:ext>
              </a:extLst>
            </p:cNvPr>
            <p:cNvSpPr/>
            <p:nvPr/>
          </p:nvSpPr>
          <p:spPr>
            <a:xfrm>
              <a:off x="890619" y="42119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E8E71AE-652E-42AE-923D-EE7B2218A4E8}"/>
                </a:ext>
              </a:extLst>
            </p:cNvPr>
            <p:cNvSpPr/>
            <p:nvPr/>
          </p:nvSpPr>
          <p:spPr>
            <a:xfrm>
              <a:off x="610397" y="47450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986DD9D-B7C8-4612-838D-22C02558CB5E}"/>
                </a:ext>
              </a:extLst>
            </p:cNvPr>
            <p:cNvSpPr/>
            <p:nvPr/>
          </p:nvSpPr>
          <p:spPr>
            <a:xfrm>
              <a:off x="453748" y="48423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AF7CFA43-2E5D-4A51-B5B0-4E7F6D0E769E}"/>
                </a:ext>
              </a:extLst>
            </p:cNvPr>
            <p:cNvSpPr/>
            <p:nvPr/>
          </p:nvSpPr>
          <p:spPr>
            <a:xfrm>
              <a:off x="523629" y="48829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B169462B-2566-4C56-96F9-6F8A63A2A0A8}"/>
                </a:ext>
              </a:extLst>
            </p:cNvPr>
            <p:cNvSpPr/>
            <p:nvPr/>
          </p:nvSpPr>
          <p:spPr>
            <a:xfrm>
              <a:off x="523629" y="47541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34A32913-F3A8-4EBC-85E5-624CE041870B}"/>
                </a:ext>
              </a:extLst>
            </p:cNvPr>
            <p:cNvSpPr/>
            <p:nvPr/>
          </p:nvSpPr>
          <p:spPr>
            <a:xfrm>
              <a:off x="1150919" y="44338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6A51C964-48FC-4643-B837-A117CDCC22B3}"/>
                </a:ext>
              </a:extLst>
            </p:cNvPr>
            <p:cNvSpPr/>
            <p:nvPr/>
          </p:nvSpPr>
          <p:spPr>
            <a:xfrm>
              <a:off x="910670" y="45037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0AF2601-2266-43A9-99D3-4DC3E1EE7DDF}"/>
                </a:ext>
              </a:extLst>
            </p:cNvPr>
            <p:cNvSpPr/>
            <p:nvPr/>
          </p:nvSpPr>
          <p:spPr>
            <a:xfrm>
              <a:off x="1043019" y="43643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8B1AD21-4786-4664-9781-B36EB0D1AF25}"/>
                </a:ext>
              </a:extLst>
            </p:cNvPr>
            <p:cNvSpPr/>
            <p:nvPr/>
          </p:nvSpPr>
          <p:spPr>
            <a:xfrm>
              <a:off x="1146347" y="44639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1A18DF5D-4D6C-40E4-B26A-F4FD68E3BF5D}"/>
                </a:ext>
              </a:extLst>
            </p:cNvPr>
            <p:cNvSpPr/>
            <p:nvPr/>
          </p:nvSpPr>
          <p:spPr>
            <a:xfrm>
              <a:off x="1184402" y="43604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5FB0F2AA-130D-4A37-A443-A0B31629C057}"/>
                </a:ext>
              </a:extLst>
            </p:cNvPr>
            <p:cNvSpPr/>
            <p:nvPr/>
          </p:nvSpPr>
          <p:spPr>
            <a:xfrm>
              <a:off x="1254283" y="44011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95E5DCDF-F132-4E08-A158-E15C5143CDE2}"/>
                </a:ext>
              </a:extLst>
            </p:cNvPr>
            <p:cNvSpPr/>
            <p:nvPr/>
          </p:nvSpPr>
          <p:spPr>
            <a:xfrm>
              <a:off x="1184402" y="43604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0F5DCBE-C390-4899-A11B-DF44716427DD}"/>
                </a:ext>
              </a:extLst>
            </p:cNvPr>
            <p:cNvSpPr/>
            <p:nvPr/>
          </p:nvSpPr>
          <p:spPr>
            <a:xfrm>
              <a:off x="1254283" y="44011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163C30B3-0BAA-4A80-BC7F-FB3988AC5D58}"/>
                </a:ext>
              </a:extLst>
            </p:cNvPr>
            <p:cNvSpPr/>
            <p:nvPr/>
          </p:nvSpPr>
          <p:spPr>
            <a:xfrm>
              <a:off x="610397" y="47450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70ECB075-090E-4AFA-BF18-462FD2B66866}"/>
                </a:ext>
              </a:extLst>
            </p:cNvPr>
            <p:cNvSpPr/>
            <p:nvPr/>
          </p:nvSpPr>
          <p:spPr>
            <a:xfrm>
              <a:off x="453748" y="48423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56C0CC9A-C1E4-44EA-870D-EEDA6BDE8A18}"/>
                </a:ext>
              </a:extLst>
            </p:cNvPr>
            <p:cNvSpPr/>
            <p:nvPr/>
          </p:nvSpPr>
          <p:spPr>
            <a:xfrm>
              <a:off x="523629" y="48829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2FEC113E-12BD-4661-A7F2-F53787EF3228}"/>
                </a:ext>
              </a:extLst>
            </p:cNvPr>
            <p:cNvSpPr/>
            <p:nvPr/>
          </p:nvSpPr>
          <p:spPr>
            <a:xfrm>
              <a:off x="523629" y="47541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CB7FF8C2-3963-4EA8-A495-ACB07F32D729}"/>
                </a:ext>
              </a:extLst>
            </p:cNvPr>
            <p:cNvSpPr/>
            <p:nvPr/>
          </p:nvSpPr>
          <p:spPr>
            <a:xfrm>
              <a:off x="1150919" y="44338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4EF9814-840B-4CF7-8BC4-DF90ABF8EF9D}"/>
                </a:ext>
              </a:extLst>
            </p:cNvPr>
            <p:cNvSpPr/>
            <p:nvPr/>
          </p:nvSpPr>
          <p:spPr>
            <a:xfrm>
              <a:off x="910670" y="45037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819E3F0-994D-49CE-A106-E6BBDC125F7C}"/>
                </a:ext>
              </a:extLst>
            </p:cNvPr>
            <p:cNvSpPr/>
            <p:nvPr/>
          </p:nvSpPr>
          <p:spPr>
            <a:xfrm>
              <a:off x="1043019" y="43643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B9CC5E8F-01C9-45A1-8E2B-B04BEDF064A5}"/>
                </a:ext>
              </a:extLst>
            </p:cNvPr>
            <p:cNvSpPr/>
            <p:nvPr/>
          </p:nvSpPr>
          <p:spPr>
            <a:xfrm>
              <a:off x="1184402" y="43604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3604109C-71AB-4F2C-B89A-E7599B777C7F}"/>
                </a:ext>
              </a:extLst>
            </p:cNvPr>
            <p:cNvSpPr/>
            <p:nvPr/>
          </p:nvSpPr>
          <p:spPr>
            <a:xfrm>
              <a:off x="1184402" y="43604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793D3E04-D169-4882-ACBF-29A426C96B81}"/>
                </a:ext>
              </a:extLst>
            </p:cNvPr>
            <p:cNvSpPr/>
            <p:nvPr/>
          </p:nvSpPr>
          <p:spPr>
            <a:xfrm>
              <a:off x="1254283" y="44011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E3C08054-8A10-4142-B07C-65BF5A4830AE}"/>
                </a:ext>
              </a:extLst>
            </p:cNvPr>
            <p:cNvSpPr/>
            <p:nvPr/>
          </p:nvSpPr>
          <p:spPr>
            <a:xfrm>
              <a:off x="610397" y="47450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CEA483C-7BB1-4798-AD8C-F61164641FA0}"/>
                </a:ext>
              </a:extLst>
            </p:cNvPr>
            <p:cNvSpPr/>
            <p:nvPr/>
          </p:nvSpPr>
          <p:spPr>
            <a:xfrm>
              <a:off x="453748" y="48423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D3BBA9BC-FA9B-494A-925F-FD137ADDEA3F}"/>
                </a:ext>
              </a:extLst>
            </p:cNvPr>
            <p:cNvSpPr/>
            <p:nvPr/>
          </p:nvSpPr>
          <p:spPr>
            <a:xfrm>
              <a:off x="523629" y="48829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C7A9A1C0-03A7-489F-A2D9-FE39E95781AE}"/>
                </a:ext>
              </a:extLst>
            </p:cNvPr>
            <p:cNvSpPr/>
            <p:nvPr/>
          </p:nvSpPr>
          <p:spPr>
            <a:xfrm>
              <a:off x="523629" y="47541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DEC69C7-E121-4893-BE93-E06C3FCFE830}"/>
                </a:ext>
              </a:extLst>
            </p:cNvPr>
            <p:cNvSpPr/>
            <p:nvPr/>
          </p:nvSpPr>
          <p:spPr>
            <a:xfrm>
              <a:off x="1150919" y="44338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9C025E89-12E9-4EB8-B4D1-89FE7C2CD430}"/>
                </a:ext>
              </a:extLst>
            </p:cNvPr>
            <p:cNvSpPr/>
            <p:nvPr/>
          </p:nvSpPr>
          <p:spPr>
            <a:xfrm>
              <a:off x="1043019" y="43643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0372497-F254-4A3E-AA38-57DE69DB03AA}"/>
                </a:ext>
              </a:extLst>
            </p:cNvPr>
            <p:cNvSpPr/>
            <p:nvPr/>
          </p:nvSpPr>
          <p:spPr>
            <a:xfrm>
              <a:off x="762797" y="48974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3B3694C-6A6A-4153-8546-72899D7B587A}"/>
                </a:ext>
              </a:extLst>
            </p:cNvPr>
            <p:cNvSpPr/>
            <p:nvPr/>
          </p:nvSpPr>
          <p:spPr>
            <a:xfrm>
              <a:off x="1489202" y="46652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D9CB6728-5D9F-455C-9D1A-59AFD3EDB621}"/>
                </a:ext>
              </a:extLst>
            </p:cNvPr>
            <p:cNvSpPr/>
            <p:nvPr/>
          </p:nvSpPr>
          <p:spPr>
            <a:xfrm>
              <a:off x="1559083" y="47059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E1715862-F856-4146-9ED7-E4A275C9FB5D}"/>
                </a:ext>
              </a:extLst>
            </p:cNvPr>
            <p:cNvSpPr/>
            <p:nvPr/>
          </p:nvSpPr>
          <p:spPr>
            <a:xfrm>
              <a:off x="676029" y="49065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D259852-4411-4040-8FB3-999C4E4EB89C}"/>
                </a:ext>
              </a:extLst>
            </p:cNvPr>
            <p:cNvSpPr/>
            <p:nvPr/>
          </p:nvSpPr>
          <p:spPr>
            <a:xfrm>
              <a:off x="420265" y="49156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017BB04E-9AD6-416B-BB97-99D38261F1EA}"/>
                </a:ext>
              </a:extLst>
            </p:cNvPr>
            <p:cNvSpPr/>
            <p:nvPr/>
          </p:nvSpPr>
          <p:spPr>
            <a:xfrm>
              <a:off x="1063070" y="46561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AEE04CCA-8CE5-4511-9623-6E5E5ED03373}"/>
                </a:ext>
              </a:extLst>
            </p:cNvPr>
            <p:cNvSpPr/>
            <p:nvPr/>
          </p:nvSpPr>
          <p:spPr>
            <a:xfrm>
              <a:off x="1195419" y="45167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CA17845-9AAD-4BAA-B430-3CD99A2E22A0}"/>
                </a:ext>
              </a:extLst>
            </p:cNvPr>
            <p:cNvSpPr/>
            <p:nvPr/>
          </p:nvSpPr>
          <p:spPr>
            <a:xfrm>
              <a:off x="415693" y="49458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9333C464-AB28-4855-AE90-004F924A4807}"/>
                </a:ext>
              </a:extLst>
            </p:cNvPr>
            <p:cNvSpPr/>
            <p:nvPr/>
          </p:nvSpPr>
          <p:spPr>
            <a:xfrm>
              <a:off x="453748" y="48423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F63774E0-D072-4D9C-8A54-67D9F606C14A}"/>
                </a:ext>
              </a:extLst>
            </p:cNvPr>
            <p:cNvSpPr/>
            <p:nvPr/>
          </p:nvSpPr>
          <p:spPr>
            <a:xfrm>
              <a:off x="523629" y="48829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8D1357DD-2EEA-44E3-9F27-E78F1941DEC3}"/>
                </a:ext>
              </a:extLst>
            </p:cNvPr>
            <p:cNvSpPr/>
            <p:nvPr/>
          </p:nvSpPr>
          <p:spPr>
            <a:xfrm>
              <a:off x="453748" y="48423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B7CBFE52-C68F-4CED-8C05-E3FE26CBF02F}"/>
                </a:ext>
              </a:extLst>
            </p:cNvPr>
            <p:cNvSpPr/>
            <p:nvPr/>
          </p:nvSpPr>
          <p:spPr>
            <a:xfrm>
              <a:off x="523629" y="48829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5D4B839A-D12D-450A-AB86-3F271FF371B5}"/>
                </a:ext>
              </a:extLst>
            </p:cNvPr>
            <p:cNvSpPr/>
            <p:nvPr/>
          </p:nvSpPr>
          <p:spPr>
            <a:xfrm>
              <a:off x="762797" y="48974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B55EDE86-4F3C-477F-BB99-AC4EFC1155B9}"/>
                </a:ext>
              </a:extLst>
            </p:cNvPr>
            <p:cNvSpPr/>
            <p:nvPr/>
          </p:nvSpPr>
          <p:spPr>
            <a:xfrm>
              <a:off x="1489202" y="46652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3AD190A6-6B95-4EBF-8B7D-96D528EF9C91}"/>
                </a:ext>
              </a:extLst>
            </p:cNvPr>
            <p:cNvSpPr/>
            <p:nvPr/>
          </p:nvSpPr>
          <p:spPr>
            <a:xfrm>
              <a:off x="1559083" y="47059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0341A8EA-8763-4C75-A174-401B18FABF22}"/>
                </a:ext>
              </a:extLst>
            </p:cNvPr>
            <p:cNvSpPr/>
            <p:nvPr/>
          </p:nvSpPr>
          <p:spPr>
            <a:xfrm>
              <a:off x="676029" y="49065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BBF085E3-26B8-4FE2-B466-77115E1889F8}"/>
                </a:ext>
              </a:extLst>
            </p:cNvPr>
            <p:cNvSpPr/>
            <p:nvPr/>
          </p:nvSpPr>
          <p:spPr>
            <a:xfrm>
              <a:off x="420265" y="49156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FE929620-7817-4D96-95E0-12A648BC3C59}"/>
                </a:ext>
              </a:extLst>
            </p:cNvPr>
            <p:cNvSpPr/>
            <p:nvPr/>
          </p:nvSpPr>
          <p:spPr>
            <a:xfrm>
              <a:off x="1063070" y="46561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6DB99442-7051-472B-AE95-851F8A3EE9E0}"/>
                </a:ext>
              </a:extLst>
            </p:cNvPr>
            <p:cNvSpPr/>
            <p:nvPr/>
          </p:nvSpPr>
          <p:spPr>
            <a:xfrm>
              <a:off x="1195419" y="45167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86BC97BB-729E-4C8D-827D-845799D3131F}"/>
                </a:ext>
              </a:extLst>
            </p:cNvPr>
            <p:cNvSpPr/>
            <p:nvPr/>
          </p:nvSpPr>
          <p:spPr>
            <a:xfrm>
              <a:off x="453748" y="48423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A82593F8-FD42-46E5-AD1B-3E4968420099}"/>
                </a:ext>
              </a:extLst>
            </p:cNvPr>
            <p:cNvSpPr/>
            <p:nvPr/>
          </p:nvSpPr>
          <p:spPr>
            <a:xfrm>
              <a:off x="453748" y="48423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794B5B4F-C049-4155-8995-99FF5F920D7D}"/>
                </a:ext>
              </a:extLst>
            </p:cNvPr>
            <p:cNvSpPr/>
            <p:nvPr/>
          </p:nvSpPr>
          <p:spPr>
            <a:xfrm>
              <a:off x="523629" y="48829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2DBF8991-2D44-4797-A862-ABD22D122D7C}"/>
                </a:ext>
              </a:extLst>
            </p:cNvPr>
            <p:cNvSpPr/>
            <p:nvPr/>
          </p:nvSpPr>
          <p:spPr>
            <a:xfrm>
              <a:off x="762797" y="48974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1ED73FFA-0F99-4073-9380-6884E034A4A1}"/>
                </a:ext>
              </a:extLst>
            </p:cNvPr>
            <p:cNvSpPr/>
            <p:nvPr/>
          </p:nvSpPr>
          <p:spPr>
            <a:xfrm>
              <a:off x="1489202" y="46652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DB98D47F-BA91-4874-9A74-DE5C61D8DF90}"/>
                </a:ext>
              </a:extLst>
            </p:cNvPr>
            <p:cNvSpPr/>
            <p:nvPr/>
          </p:nvSpPr>
          <p:spPr>
            <a:xfrm>
              <a:off x="1559083" y="47059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D1B00094-55AD-44DA-B8F4-C0C2A50F9B4B}"/>
                </a:ext>
              </a:extLst>
            </p:cNvPr>
            <p:cNvSpPr/>
            <p:nvPr/>
          </p:nvSpPr>
          <p:spPr>
            <a:xfrm>
              <a:off x="676029" y="49065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1C11F5A0-3B05-4466-9F7A-3C75FDE0DD50}"/>
                </a:ext>
              </a:extLst>
            </p:cNvPr>
            <p:cNvSpPr/>
            <p:nvPr/>
          </p:nvSpPr>
          <p:spPr>
            <a:xfrm>
              <a:off x="420265" y="49156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ED29B3A-6822-4D5C-8F01-60CDD445B1BC}"/>
                </a:ext>
              </a:extLst>
            </p:cNvPr>
            <p:cNvSpPr/>
            <p:nvPr/>
          </p:nvSpPr>
          <p:spPr>
            <a:xfrm>
              <a:off x="1195419" y="45167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570F86E-48AC-4D0C-9D74-8DA242F93D7E}"/>
                </a:ext>
              </a:extLst>
            </p:cNvPr>
            <p:cNvSpPr/>
            <p:nvPr/>
          </p:nvSpPr>
          <p:spPr>
            <a:xfrm>
              <a:off x="1798251" y="47203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899017DB-AC5E-4F25-9661-52E67BCEDBF0}"/>
                </a:ext>
              </a:extLst>
            </p:cNvPr>
            <p:cNvSpPr/>
            <p:nvPr/>
          </p:nvSpPr>
          <p:spPr>
            <a:xfrm>
              <a:off x="1641602" y="48176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2DFCDA7-EE1C-4689-9BF2-A9A0BD68C9EE}"/>
                </a:ext>
              </a:extLst>
            </p:cNvPr>
            <p:cNvSpPr/>
            <p:nvPr/>
          </p:nvSpPr>
          <p:spPr>
            <a:xfrm>
              <a:off x="1711483" y="48583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3B1B1747-2869-4EC7-8189-46EC013E8EDF}"/>
                </a:ext>
              </a:extLst>
            </p:cNvPr>
            <p:cNvSpPr/>
            <p:nvPr/>
          </p:nvSpPr>
          <p:spPr>
            <a:xfrm>
              <a:off x="1711483" y="47295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83D39784-216D-44A1-9C4D-DF43DED2EB28}"/>
                </a:ext>
              </a:extLst>
            </p:cNvPr>
            <p:cNvSpPr/>
            <p:nvPr/>
          </p:nvSpPr>
          <p:spPr>
            <a:xfrm>
              <a:off x="1455719" y="47386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0B3A662D-6AEF-4E33-A976-85674B5E9398}"/>
                </a:ext>
              </a:extLst>
            </p:cNvPr>
            <p:cNvSpPr/>
            <p:nvPr/>
          </p:nvSpPr>
          <p:spPr>
            <a:xfrm>
              <a:off x="1215470" y="48085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F63ADED4-C001-4FBF-B18C-27B38B646FDF}"/>
                </a:ext>
              </a:extLst>
            </p:cNvPr>
            <p:cNvSpPr/>
            <p:nvPr/>
          </p:nvSpPr>
          <p:spPr>
            <a:xfrm>
              <a:off x="1347819" y="46691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6CD7E637-6681-4260-85D8-FE02E1D1B7B5}"/>
                </a:ext>
              </a:extLst>
            </p:cNvPr>
            <p:cNvSpPr/>
            <p:nvPr/>
          </p:nvSpPr>
          <p:spPr>
            <a:xfrm>
              <a:off x="1419621" y="44606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3B9F263-3B21-4F25-87C7-FF64EA90B6B7}"/>
                </a:ext>
              </a:extLst>
            </p:cNvPr>
            <p:cNvSpPr/>
            <p:nvPr/>
          </p:nvSpPr>
          <p:spPr>
            <a:xfrm>
              <a:off x="1332853" y="45986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5EE4B8A5-93F6-4ECD-9782-FCC2252162C2}"/>
                </a:ext>
              </a:extLst>
            </p:cNvPr>
            <p:cNvSpPr/>
            <p:nvPr/>
          </p:nvSpPr>
          <p:spPr>
            <a:xfrm>
              <a:off x="1332853" y="44697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2191B6F-9943-44C2-ABB8-2D0E773EF451}"/>
                </a:ext>
              </a:extLst>
            </p:cNvPr>
            <p:cNvSpPr/>
            <p:nvPr/>
          </p:nvSpPr>
          <p:spPr>
            <a:xfrm>
              <a:off x="1572021" y="46130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7B600908-4974-4750-8606-890D560A5002}"/>
                </a:ext>
              </a:extLst>
            </p:cNvPr>
            <p:cNvSpPr/>
            <p:nvPr/>
          </p:nvSpPr>
          <p:spPr>
            <a:xfrm>
              <a:off x="1332853" y="45986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BA8CD073-45A3-4B47-A7D1-B85078164AB9}"/>
                </a:ext>
              </a:extLst>
            </p:cNvPr>
            <p:cNvSpPr/>
            <p:nvPr/>
          </p:nvSpPr>
          <p:spPr>
            <a:xfrm>
              <a:off x="1332853" y="44697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C20730E1-0E23-47A4-A4C2-BECB5CFB41B6}"/>
                </a:ext>
              </a:extLst>
            </p:cNvPr>
            <p:cNvSpPr/>
            <p:nvPr/>
          </p:nvSpPr>
          <p:spPr>
            <a:xfrm>
              <a:off x="1572021" y="46130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1B2482A6-0119-4577-9318-8B8EB3606589}"/>
                </a:ext>
              </a:extLst>
            </p:cNvPr>
            <p:cNvSpPr/>
            <p:nvPr/>
          </p:nvSpPr>
          <p:spPr>
            <a:xfrm>
              <a:off x="1341051" y="42631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6FEFB44D-1121-43C7-B5BC-24B1E4F33209}"/>
                </a:ext>
              </a:extLst>
            </p:cNvPr>
            <p:cNvSpPr/>
            <p:nvPr/>
          </p:nvSpPr>
          <p:spPr>
            <a:xfrm>
              <a:off x="1341051" y="42631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FE2F8D89-3A6D-43DB-95D3-F1D13679C251}"/>
                </a:ext>
              </a:extLst>
            </p:cNvPr>
            <p:cNvSpPr/>
            <p:nvPr/>
          </p:nvSpPr>
          <p:spPr>
            <a:xfrm>
              <a:off x="1341051" y="42631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F03CDB5-1781-43D5-9942-C923BFFBC366}"/>
                </a:ext>
              </a:extLst>
            </p:cNvPr>
            <p:cNvSpPr/>
            <p:nvPr/>
          </p:nvSpPr>
          <p:spPr>
            <a:xfrm>
              <a:off x="1493451" y="44155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E5CE7BBA-E3D5-4D2E-90F3-91C810BCB8C3}"/>
                </a:ext>
              </a:extLst>
            </p:cNvPr>
            <p:cNvSpPr/>
            <p:nvPr/>
          </p:nvSpPr>
          <p:spPr>
            <a:xfrm>
              <a:off x="1336802" y="45128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1769061D-F3C6-48D1-8E9A-AB8E93D764F6}"/>
                </a:ext>
              </a:extLst>
            </p:cNvPr>
            <p:cNvSpPr/>
            <p:nvPr/>
          </p:nvSpPr>
          <p:spPr>
            <a:xfrm>
              <a:off x="1406683" y="45535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03D5A34C-D9C2-4055-B101-12761C7ABB56}"/>
                </a:ext>
              </a:extLst>
            </p:cNvPr>
            <p:cNvSpPr/>
            <p:nvPr/>
          </p:nvSpPr>
          <p:spPr>
            <a:xfrm>
              <a:off x="1406683" y="44247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7522E843-87B3-4646-BEB7-8ED9489A45AB}"/>
                </a:ext>
              </a:extLst>
            </p:cNvPr>
            <p:cNvSpPr/>
            <p:nvPr/>
          </p:nvSpPr>
          <p:spPr>
            <a:xfrm>
              <a:off x="1493451" y="44155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684A9A67-1FE1-47BD-9A24-BCE75C2C01E0}"/>
                </a:ext>
              </a:extLst>
            </p:cNvPr>
            <p:cNvSpPr/>
            <p:nvPr/>
          </p:nvSpPr>
          <p:spPr>
            <a:xfrm>
              <a:off x="1336802" y="45128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E8C470FB-B1DC-4491-8A19-9E2864C5DE56}"/>
                </a:ext>
              </a:extLst>
            </p:cNvPr>
            <p:cNvSpPr/>
            <p:nvPr/>
          </p:nvSpPr>
          <p:spPr>
            <a:xfrm>
              <a:off x="1406683" y="45535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8BB7C803-BA90-4681-94EC-9F1351783BDB}"/>
                </a:ext>
              </a:extLst>
            </p:cNvPr>
            <p:cNvSpPr/>
            <p:nvPr/>
          </p:nvSpPr>
          <p:spPr>
            <a:xfrm>
              <a:off x="1406683" y="44247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341BEBAC-6C34-4492-8D1C-645A9C3D45CE}"/>
                </a:ext>
              </a:extLst>
            </p:cNvPr>
            <p:cNvSpPr/>
            <p:nvPr/>
          </p:nvSpPr>
          <p:spPr>
            <a:xfrm>
              <a:off x="1493451" y="44155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6170C78-7371-46FD-875D-5479C19715B4}"/>
                </a:ext>
              </a:extLst>
            </p:cNvPr>
            <p:cNvSpPr/>
            <p:nvPr/>
          </p:nvSpPr>
          <p:spPr>
            <a:xfrm>
              <a:off x="1336802" y="45128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0516AA4B-2AE8-4F7E-8B8E-016A2B73DFBB}"/>
                </a:ext>
              </a:extLst>
            </p:cNvPr>
            <p:cNvSpPr/>
            <p:nvPr/>
          </p:nvSpPr>
          <p:spPr>
            <a:xfrm>
              <a:off x="1406683" y="45535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DB72DE87-1A80-4620-961F-E5A900CAEF07}"/>
                </a:ext>
              </a:extLst>
            </p:cNvPr>
            <p:cNvSpPr/>
            <p:nvPr/>
          </p:nvSpPr>
          <p:spPr>
            <a:xfrm>
              <a:off x="1406683" y="44247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12C3B1B5-27F8-474F-AA02-229503AF0DF0}"/>
                </a:ext>
              </a:extLst>
            </p:cNvPr>
            <p:cNvSpPr/>
            <p:nvPr/>
          </p:nvSpPr>
          <p:spPr>
            <a:xfrm>
              <a:off x="1645851" y="45679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5C726DA-30BF-40AA-BE54-A95BFED36A1A}"/>
                </a:ext>
              </a:extLst>
            </p:cNvPr>
            <p:cNvSpPr/>
            <p:nvPr/>
          </p:nvSpPr>
          <p:spPr>
            <a:xfrm>
              <a:off x="1559083" y="45771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DDFEC458-3EEF-44F4-8BF7-0CE2608E1ABE}"/>
                </a:ext>
              </a:extLst>
            </p:cNvPr>
            <p:cNvSpPr/>
            <p:nvPr/>
          </p:nvSpPr>
          <p:spPr>
            <a:xfrm>
              <a:off x="1303319" y="45862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5C86829A-1B08-471C-93AF-EEF230C7BD5E}"/>
                </a:ext>
              </a:extLst>
            </p:cNvPr>
            <p:cNvSpPr/>
            <p:nvPr/>
          </p:nvSpPr>
          <p:spPr>
            <a:xfrm>
              <a:off x="1298747" y="46163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72A22E8E-1D68-4C30-8A06-67F67F615950}"/>
                </a:ext>
              </a:extLst>
            </p:cNvPr>
            <p:cNvSpPr/>
            <p:nvPr/>
          </p:nvSpPr>
          <p:spPr>
            <a:xfrm>
              <a:off x="1336802" y="45128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125CC085-4F96-412F-93F2-CD7433312D63}"/>
                </a:ext>
              </a:extLst>
            </p:cNvPr>
            <p:cNvSpPr/>
            <p:nvPr/>
          </p:nvSpPr>
          <p:spPr>
            <a:xfrm>
              <a:off x="1406683" y="45535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9384345A-2965-4F5D-A683-FABB509E7D99}"/>
                </a:ext>
              </a:extLst>
            </p:cNvPr>
            <p:cNvSpPr/>
            <p:nvPr/>
          </p:nvSpPr>
          <p:spPr>
            <a:xfrm>
              <a:off x="1336802" y="45128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740F17F7-8E24-4B9A-B372-9713565ADED6}"/>
                </a:ext>
              </a:extLst>
            </p:cNvPr>
            <p:cNvSpPr/>
            <p:nvPr/>
          </p:nvSpPr>
          <p:spPr>
            <a:xfrm>
              <a:off x="1406683" y="45535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89D4ECE4-CC85-42CB-AE55-5A0239FA1281}"/>
                </a:ext>
              </a:extLst>
            </p:cNvPr>
            <p:cNvSpPr/>
            <p:nvPr/>
          </p:nvSpPr>
          <p:spPr>
            <a:xfrm>
              <a:off x="1645851" y="45679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4F0B4186-B6F0-4BDE-BE41-B4E8625A7572}"/>
                </a:ext>
              </a:extLst>
            </p:cNvPr>
            <p:cNvSpPr/>
            <p:nvPr/>
          </p:nvSpPr>
          <p:spPr>
            <a:xfrm>
              <a:off x="1559083" y="45771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1A150F97-D79B-4899-B27D-392EF92E45F1}"/>
                </a:ext>
              </a:extLst>
            </p:cNvPr>
            <p:cNvSpPr/>
            <p:nvPr/>
          </p:nvSpPr>
          <p:spPr>
            <a:xfrm>
              <a:off x="1303319" y="45862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2433AEAB-D6AB-45FA-BE15-52C2BCE7C4DA}"/>
                </a:ext>
              </a:extLst>
            </p:cNvPr>
            <p:cNvSpPr/>
            <p:nvPr/>
          </p:nvSpPr>
          <p:spPr>
            <a:xfrm>
              <a:off x="1336802" y="45128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31039B3E-15C3-46AB-9EF0-B212BC918DE8}"/>
                </a:ext>
              </a:extLst>
            </p:cNvPr>
            <p:cNvSpPr/>
            <p:nvPr/>
          </p:nvSpPr>
          <p:spPr>
            <a:xfrm>
              <a:off x="1336802" y="45128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D76C5B3B-4411-42B6-94AA-46C8EE670E60}"/>
                </a:ext>
              </a:extLst>
            </p:cNvPr>
            <p:cNvSpPr/>
            <p:nvPr/>
          </p:nvSpPr>
          <p:spPr>
            <a:xfrm>
              <a:off x="1406683" y="45535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48A99372-DAC3-4CB7-B3BB-362CC9577F11}"/>
                </a:ext>
              </a:extLst>
            </p:cNvPr>
            <p:cNvSpPr/>
            <p:nvPr/>
          </p:nvSpPr>
          <p:spPr>
            <a:xfrm>
              <a:off x="1645851" y="45679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D56BFE1E-20E4-4466-B54C-14ACA0F204F9}"/>
                </a:ext>
              </a:extLst>
            </p:cNvPr>
            <p:cNvSpPr/>
            <p:nvPr/>
          </p:nvSpPr>
          <p:spPr>
            <a:xfrm>
              <a:off x="1559083" y="45771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1A053EDF-97E7-4CED-A86A-9DBF6199B97D}"/>
                </a:ext>
              </a:extLst>
            </p:cNvPr>
            <p:cNvSpPr/>
            <p:nvPr/>
          </p:nvSpPr>
          <p:spPr>
            <a:xfrm>
              <a:off x="1303319" y="45862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BA028481-7289-4306-A565-32EE89836BF2}"/>
                </a:ext>
              </a:extLst>
            </p:cNvPr>
            <p:cNvSpPr/>
            <p:nvPr/>
          </p:nvSpPr>
          <p:spPr>
            <a:xfrm>
              <a:off x="1572021" y="46130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DAAEF825-D0F5-46D4-8EA1-E63C724A09CD}"/>
                </a:ext>
              </a:extLst>
            </p:cNvPr>
            <p:cNvSpPr/>
            <p:nvPr/>
          </p:nvSpPr>
          <p:spPr>
            <a:xfrm>
              <a:off x="1485253" y="47510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6E42C78A-F3E5-4527-B8CE-CA5B5C31C096}"/>
                </a:ext>
              </a:extLst>
            </p:cNvPr>
            <p:cNvSpPr/>
            <p:nvPr/>
          </p:nvSpPr>
          <p:spPr>
            <a:xfrm>
              <a:off x="1485253" y="46221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0C5EDC81-37F0-46F7-9F91-678FC10EE927}"/>
                </a:ext>
              </a:extLst>
            </p:cNvPr>
            <p:cNvSpPr/>
            <p:nvPr/>
          </p:nvSpPr>
          <p:spPr>
            <a:xfrm>
              <a:off x="1724421" y="47654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0B4518E6-416D-49B7-A7D4-F8949B91711D}"/>
                </a:ext>
              </a:extLst>
            </p:cNvPr>
            <p:cNvSpPr/>
            <p:nvPr/>
          </p:nvSpPr>
          <p:spPr>
            <a:xfrm>
              <a:off x="1485253" y="47510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FCD38F5C-D3B7-464D-BBF9-AA6638BF85ED}"/>
                </a:ext>
              </a:extLst>
            </p:cNvPr>
            <p:cNvSpPr/>
            <p:nvPr/>
          </p:nvSpPr>
          <p:spPr>
            <a:xfrm>
              <a:off x="1485253" y="46221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B50F07D8-40ED-4B9A-AA7E-02B9B382E663}"/>
                </a:ext>
              </a:extLst>
            </p:cNvPr>
            <p:cNvSpPr/>
            <p:nvPr/>
          </p:nvSpPr>
          <p:spPr>
            <a:xfrm>
              <a:off x="1724421" y="47654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98B65B39-F578-4F72-8E26-8CC8065CE51E}"/>
                </a:ext>
              </a:extLst>
            </p:cNvPr>
            <p:cNvSpPr/>
            <p:nvPr/>
          </p:nvSpPr>
          <p:spPr>
            <a:xfrm>
              <a:off x="1493451" y="44155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57F06E84-E11C-4E3C-B9F1-D97F7054EF57}"/>
                </a:ext>
              </a:extLst>
            </p:cNvPr>
            <p:cNvSpPr/>
            <p:nvPr/>
          </p:nvSpPr>
          <p:spPr>
            <a:xfrm>
              <a:off x="1493451" y="44155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7AE2ECE2-7E36-411A-AB09-4B467AE3C353}"/>
                </a:ext>
              </a:extLst>
            </p:cNvPr>
            <p:cNvSpPr/>
            <p:nvPr/>
          </p:nvSpPr>
          <p:spPr>
            <a:xfrm>
              <a:off x="1493451" y="44155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EF8F0CE9-4B19-46B2-B73A-5E4C537CC611}"/>
                </a:ext>
              </a:extLst>
            </p:cNvPr>
            <p:cNvSpPr/>
            <p:nvPr/>
          </p:nvSpPr>
          <p:spPr>
            <a:xfrm>
              <a:off x="1645851" y="45679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78A1ED53-C158-4D7F-A49A-DA0B801F1AAF}"/>
                </a:ext>
              </a:extLst>
            </p:cNvPr>
            <p:cNvSpPr/>
            <p:nvPr/>
          </p:nvSpPr>
          <p:spPr>
            <a:xfrm>
              <a:off x="1489202" y="46652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F67A39CE-F9BA-4739-8DCC-1BFC1E0E59C8}"/>
                </a:ext>
              </a:extLst>
            </p:cNvPr>
            <p:cNvSpPr/>
            <p:nvPr/>
          </p:nvSpPr>
          <p:spPr>
            <a:xfrm>
              <a:off x="1559083" y="47059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D1F56DDC-03DB-44F5-8D5A-946A83A16260}"/>
                </a:ext>
              </a:extLst>
            </p:cNvPr>
            <p:cNvSpPr/>
            <p:nvPr/>
          </p:nvSpPr>
          <p:spPr>
            <a:xfrm>
              <a:off x="1559083" y="45771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A601B01E-105C-4FDD-90CD-4764B5CA63FA}"/>
                </a:ext>
              </a:extLst>
            </p:cNvPr>
            <p:cNvSpPr/>
            <p:nvPr/>
          </p:nvSpPr>
          <p:spPr>
            <a:xfrm>
              <a:off x="1645851" y="45679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EC335496-C009-47BD-B309-CCAB7DABA85A}"/>
                </a:ext>
              </a:extLst>
            </p:cNvPr>
            <p:cNvSpPr/>
            <p:nvPr/>
          </p:nvSpPr>
          <p:spPr>
            <a:xfrm>
              <a:off x="1489202" y="46652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4B8B6C03-D42E-4274-946B-1A8BFC62A1B6}"/>
                </a:ext>
              </a:extLst>
            </p:cNvPr>
            <p:cNvSpPr/>
            <p:nvPr/>
          </p:nvSpPr>
          <p:spPr>
            <a:xfrm>
              <a:off x="1559083" y="47059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340A5F95-ADF8-43DB-9D09-15E8D092D0B6}"/>
                </a:ext>
              </a:extLst>
            </p:cNvPr>
            <p:cNvSpPr/>
            <p:nvPr/>
          </p:nvSpPr>
          <p:spPr>
            <a:xfrm>
              <a:off x="1559083" y="45771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887CE41A-E4F0-4415-8936-F68103465E77}"/>
                </a:ext>
              </a:extLst>
            </p:cNvPr>
            <p:cNvSpPr/>
            <p:nvPr/>
          </p:nvSpPr>
          <p:spPr>
            <a:xfrm>
              <a:off x="1645851" y="45679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321C0337-484C-44E4-A6E7-D41251760578}"/>
                </a:ext>
              </a:extLst>
            </p:cNvPr>
            <p:cNvSpPr/>
            <p:nvPr/>
          </p:nvSpPr>
          <p:spPr>
            <a:xfrm>
              <a:off x="1489202" y="46652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4173B7B9-E2F7-4626-82F3-037149A69917}"/>
                </a:ext>
              </a:extLst>
            </p:cNvPr>
            <p:cNvSpPr/>
            <p:nvPr/>
          </p:nvSpPr>
          <p:spPr>
            <a:xfrm>
              <a:off x="1559083" y="47059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6D8B9556-C9A1-4B88-B737-A5EBD5CA9656}"/>
                </a:ext>
              </a:extLst>
            </p:cNvPr>
            <p:cNvSpPr/>
            <p:nvPr/>
          </p:nvSpPr>
          <p:spPr>
            <a:xfrm>
              <a:off x="1559083" y="45771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4E6898E1-AA10-4719-8375-ABBF74B6FDFB}"/>
                </a:ext>
              </a:extLst>
            </p:cNvPr>
            <p:cNvSpPr/>
            <p:nvPr/>
          </p:nvSpPr>
          <p:spPr>
            <a:xfrm>
              <a:off x="1798251" y="47203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2EBF9257-CAC1-48EF-ACC9-2737C1CDEDE3}"/>
                </a:ext>
              </a:extLst>
            </p:cNvPr>
            <p:cNvSpPr/>
            <p:nvPr/>
          </p:nvSpPr>
          <p:spPr>
            <a:xfrm>
              <a:off x="1711483" y="47295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FE1C164B-69AD-4A83-A7A7-022A6CD0AB10}"/>
                </a:ext>
              </a:extLst>
            </p:cNvPr>
            <p:cNvSpPr/>
            <p:nvPr/>
          </p:nvSpPr>
          <p:spPr>
            <a:xfrm>
              <a:off x="1455719" y="47386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C9220D8B-6A56-40F5-81BB-484F095C5920}"/>
                </a:ext>
              </a:extLst>
            </p:cNvPr>
            <p:cNvSpPr/>
            <p:nvPr/>
          </p:nvSpPr>
          <p:spPr>
            <a:xfrm>
              <a:off x="1451147" y="47687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F1CAAF73-A3E4-4450-8B46-502479101F85}"/>
                </a:ext>
              </a:extLst>
            </p:cNvPr>
            <p:cNvSpPr/>
            <p:nvPr/>
          </p:nvSpPr>
          <p:spPr>
            <a:xfrm>
              <a:off x="1489202" y="46652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72FB328B-DAB7-441C-954F-BACF47FDB7F1}"/>
                </a:ext>
              </a:extLst>
            </p:cNvPr>
            <p:cNvSpPr/>
            <p:nvPr/>
          </p:nvSpPr>
          <p:spPr>
            <a:xfrm>
              <a:off x="1559083" y="47059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FC43D9E5-EDC9-40B8-9F20-4FB711C0EB09}"/>
                </a:ext>
              </a:extLst>
            </p:cNvPr>
            <p:cNvSpPr/>
            <p:nvPr/>
          </p:nvSpPr>
          <p:spPr>
            <a:xfrm>
              <a:off x="1489202" y="46652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DCCE7EC7-AA32-42D0-B910-BE879F04B0C9}"/>
                </a:ext>
              </a:extLst>
            </p:cNvPr>
            <p:cNvSpPr/>
            <p:nvPr/>
          </p:nvSpPr>
          <p:spPr>
            <a:xfrm>
              <a:off x="1559083" y="47059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66555BB9-79A1-4ED3-BC73-ADDACD08C642}"/>
                </a:ext>
              </a:extLst>
            </p:cNvPr>
            <p:cNvSpPr/>
            <p:nvPr/>
          </p:nvSpPr>
          <p:spPr>
            <a:xfrm>
              <a:off x="1798251" y="47203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0D21BB83-0E44-4595-9B68-1D3CF3999813}"/>
                </a:ext>
              </a:extLst>
            </p:cNvPr>
            <p:cNvSpPr/>
            <p:nvPr/>
          </p:nvSpPr>
          <p:spPr>
            <a:xfrm>
              <a:off x="1711483" y="47295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D683C3D9-B80C-4C58-9343-BB2557540437}"/>
                </a:ext>
              </a:extLst>
            </p:cNvPr>
            <p:cNvSpPr/>
            <p:nvPr/>
          </p:nvSpPr>
          <p:spPr>
            <a:xfrm>
              <a:off x="1455719" y="47386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F8B53C26-CD43-4B1D-89E5-F736200C0B97}"/>
                </a:ext>
              </a:extLst>
            </p:cNvPr>
            <p:cNvSpPr/>
            <p:nvPr/>
          </p:nvSpPr>
          <p:spPr>
            <a:xfrm>
              <a:off x="1489202" y="46652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9BFEE09-0398-4BC0-9AFC-9E65268AAFB7}"/>
                </a:ext>
              </a:extLst>
            </p:cNvPr>
            <p:cNvSpPr/>
            <p:nvPr/>
          </p:nvSpPr>
          <p:spPr>
            <a:xfrm>
              <a:off x="1489202" y="46652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B80F4CC0-7275-4C45-A34C-1F5055422FD4}"/>
                </a:ext>
              </a:extLst>
            </p:cNvPr>
            <p:cNvSpPr/>
            <p:nvPr/>
          </p:nvSpPr>
          <p:spPr>
            <a:xfrm>
              <a:off x="1559083" y="47059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B4DB2314-EC76-43AA-877E-59821133BCFA}"/>
                </a:ext>
              </a:extLst>
            </p:cNvPr>
            <p:cNvSpPr/>
            <p:nvPr/>
          </p:nvSpPr>
          <p:spPr>
            <a:xfrm>
              <a:off x="1798251" y="47203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F0C43881-6FF5-4946-AC3D-A8CF76BE4382}"/>
                </a:ext>
              </a:extLst>
            </p:cNvPr>
            <p:cNvSpPr/>
            <p:nvPr/>
          </p:nvSpPr>
          <p:spPr>
            <a:xfrm>
              <a:off x="1711483" y="47295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98037963-E9E8-4DC3-9770-B1BF7FA4E6E5}"/>
                </a:ext>
              </a:extLst>
            </p:cNvPr>
            <p:cNvSpPr/>
            <p:nvPr/>
          </p:nvSpPr>
          <p:spPr>
            <a:xfrm>
              <a:off x="1455719" y="47386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60E6E7D3-75ED-423C-8979-5780D9B5D18B}"/>
                </a:ext>
              </a:extLst>
            </p:cNvPr>
            <p:cNvSpPr/>
            <p:nvPr/>
          </p:nvSpPr>
          <p:spPr>
            <a:xfrm>
              <a:off x="1724421" y="47654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6D37C208-EFA0-4712-98C8-60A3BF79A6AC}"/>
                </a:ext>
              </a:extLst>
            </p:cNvPr>
            <p:cNvSpPr/>
            <p:nvPr/>
          </p:nvSpPr>
          <p:spPr>
            <a:xfrm>
              <a:off x="1637653" y="49034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3C2B76A-6FC2-4444-A4E0-B25BB22E3181}"/>
                </a:ext>
              </a:extLst>
            </p:cNvPr>
            <p:cNvSpPr/>
            <p:nvPr/>
          </p:nvSpPr>
          <p:spPr>
            <a:xfrm>
              <a:off x="1637653" y="47745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02F98954-8469-4B74-A811-9EB9EC81CF47}"/>
                </a:ext>
              </a:extLst>
            </p:cNvPr>
            <p:cNvSpPr/>
            <p:nvPr/>
          </p:nvSpPr>
          <p:spPr>
            <a:xfrm>
              <a:off x="1637653" y="49034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716A92C8-EFE9-468A-BC7E-D1D851C26A86}"/>
                </a:ext>
              </a:extLst>
            </p:cNvPr>
            <p:cNvSpPr/>
            <p:nvPr/>
          </p:nvSpPr>
          <p:spPr>
            <a:xfrm>
              <a:off x="1637653" y="47745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6A1D4F90-72F6-4835-BDB4-D3EAE35518DA}"/>
                </a:ext>
              </a:extLst>
            </p:cNvPr>
            <p:cNvSpPr/>
            <p:nvPr/>
          </p:nvSpPr>
          <p:spPr>
            <a:xfrm>
              <a:off x="1645851" y="45679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041DF924-A272-48EF-AFB9-2B09D0C4B97E}"/>
                </a:ext>
              </a:extLst>
            </p:cNvPr>
            <p:cNvSpPr/>
            <p:nvPr/>
          </p:nvSpPr>
          <p:spPr>
            <a:xfrm>
              <a:off x="1645851" y="45679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CD42922F-65CA-4D0A-BEA1-9A9AEB1B762A}"/>
                </a:ext>
              </a:extLst>
            </p:cNvPr>
            <p:cNvSpPr/>
            <p:nvPr/>
          </p:nvSpPr>
          <p:spPr>
            <a:xfrm>
              <a:off x="1645851" y="45679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689D0898-CD93-40D3-A1C6-207BF525E28F}"/>
                </a:ext>
              </a:extLst>
            </p:cNvPr>
            <p:cNvSpPr/>
            <p:nvPr/>
          </p:nvSpPr>
          <p:spPr>
            <a:xfrm>
              <a:off x="1798251" y="47203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A61FEF40-2E92-4F86-8C25-6EF0588BF7E7}"/>
                </a:ext>
              </a:extLst>
            </p:cNvPr>
            <p:cNvSpPr/>
            <p:nvPr/>
          </p:nvSpPr>
          <p:spPr>
            <a:xfrm>
              <a:off x="1641602" y="48176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F3B01ABA-26E3-4FBE-8C1C-ECEC1EE8F319}"/>
                </a:ext>
              </a:extLst>
            </p:cNvPr>
            <p:cNvSpPr/>
            <p:nvPr/>
          </p:nvSpPr>
          <p:spPr>
            <a:xfrm>
              <a:off x="1711483" y="48583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BC28DCFD-423F-45C8-A917-84A827BB1085}"/>
                </a:ext>
              </a:extLst>
            </p:cNvPr>
            <p:cNvSpPr/>
            <p:nvPr/>
          </p:nvSpPr>
          <p:spPr>
            <a:xfrm>
              <a:off x="1711483" y="47295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D1B4EE3-AF3E-4A23-B572-2BAA8C7D3A74}"/>
                </a:ext>
              </a:extLst>
            </p:cNvPr>
            <p:cNvSpPr/>
            <p:nvPr/>
          </p:nvSpPr>
          <p:spPr>
            <a:xfrm>
              <a:off x="1798251" y="47203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7656DFEE-014E-4068-9DD9-E079F142DE41}"/>
                </a:ext>
              </a:extLst>
            </p:cNvPr>
            <p:cNvSpPr/>
            <p:nvPr/>
          </p:nvSpPr>
          <p:spPr>
            <a:xfrm>
              <a:off x="1641602" y="48176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AB7D13-0747-4B8F-A7CA-C92F37C89506}"/>
                </a:ext>
              </a:extLst>
            </p:cNvPr>
            <p:cNvSpPr/>
            <p:nvPr/>
          </p:nvSpPr>
          <p:spPr>
            <a:xfrm>
              <a:off x="1711483" y="48583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C505C87C-FE8B-4E51-9011-03BF2911F323}"/>
                </a:ext>
              </a:extLst>
            </p:cNvPr>
            <p:cNvSpPr/>
            <p:nvPr/>
          </p:nvSpPr>
          <p:spPr>
            <a:xfrm>
              <a:off x="1711483" y="47295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4183000B-45A7-47A4-90ED-4093C74CE9BD}"/>
                </a:ext>
              </a:extLst>
            </p:cNvPr>
            <p:cNvSpPr/>
            <p:nvPr/>
          </p:nvSpPr>
          <p:spPr>
            <a:xfrm>
              <a:off x="1798251" y="47203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E55BA570-EE8F-4634-B9E3-1D6958221459}"/>
                </a:ext>
              </a:extLst>
            </p:cNvPr>
            <p:cNvSpPr/>
            <p:nvPr/>
          </p:nvSpPr>
          <p:spPr>
            <a:xfrm>
              <a:off x="1641602" y="48176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E129F8C-15D6-407C-A09E-19E6F338F363}"/>
                </a:ext>
              </a:extLst>
            </p:cNvPr>
            <p:cNvSpPr/>
            <p:nvPr/>
          </p:nvSpPr>
          <p:spPr>
            <a:xfrm>
              <a:off x="1711483" y="48583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523F1196-8FEB-4441-81D2-4C3909C59B09}"/>
                </a:ext>
              </a:extLst>
            </p:cNvPr>
            <p:cNvSpPr/>
            <p:nvPr/>
          </p:nvSpPr>
          <p:spPr>
            <a:xfrm>
              <a:off x="1711483" y="47295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A699D52E-6F9C-4640-BA4C-5A729CB01E22}"/>
                </a:ext>
              </a:extLst>
            </p:cNvPr>
            <p:cNvSpPr/>
            <p:nvPr/>
          </p:nvSpPr>
          <p:spPr>
            <a:xfrm>
              <a:off x="1282932" y="48072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06A269C4-958A-4C73-8E18-40538BC48B13}"/>
                </a:ext>
              </a:extLst>
            </p:cNvPr>
            <p:cNvSpPr/>
            <p:nvPr/>
          </p:nvSpPr>
          <p:spPr>
            <a:xfrm>
              <a:off x="1608119" y="48910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55269AD6-6CEC-4613-B4FE-6600B33EC4D4}"/>
                </a:ext>
              </a:extLst>
            </p:cNvPr>
            <p:cNvSpPr/>
            <p:nvPr/>
          </p:nvSpPr>
          <p:spPr>
            <a:xfrm>
              <a:off x="1603547" y="49211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4A1F5F09-1AA4-4122-AD3B-225537E5FC41}"/>
                </a:ext>
              </a:extLst>
            </p:cNvPr>
            <p:cNvSpPr/>
            <p:nvPr/>
          </p:nvSpPr>
          <p:spPr>
            <a:xfrm>
              <a:off x="1641602" y="48176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209C9FAC-81A8-4934-8282-C27143EA4511}"/>
                </a:ext>
              </a:extLst>
            </p:cNvPr>
            <p:cNvSpPr/>
            <p:nvPr/>
          </p:nvSpPr>
          <p:spPr>
            <a:xfrm>
              <a:off x="1711483" y="48583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E5D1C2B3-1C9D-4740-BAFF-E1F211B7E467}"/>
                </a:ext>
              </a:extLst>
            </p:cNvPr>
            <p:cNvSpPr/>
            <p:nvPr/>
          </p:nvSpPr>
          <p:spPr>
            <a:xfrm>
              <a:off x="1641602" y="48176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A6A95587-CF6C-46AB-A8F9-703D1BDE7BBD}"/>
                </a:ext>
              </a:extLst>
            </p:cNvPr>
            <p:cNvSpPr/>
            <p:nvPr/>
          </p:nvSpPr>
          <p:spPr>
            <a:xfrm>
              <a:off x="1711483" y="48583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EF7DE1FA-D9EB-410A-9AC2-1B0BA1A8E4EA}"/>
                </a:ext>
              </a:extLst>
            </p:cNvPr>
            <p:cNvSpPr/>
            <p:nvPr/>
          </p:nvSpPr>
          <p:spPr>
            <a:xfrm>
              <a:off x="1415049" y="47981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61B0F1ED-131C-44A9-8F33-8E46899CDF87}"/>
                </a:ext>
              </a:extLst>
            </p:cNvPr>
            <p:cNvSpPr/>
            <p:nvPr/>
          </p:nvSpPr>
          <p:spPr>
            <a:xfrm>
              <a:off x="1608119" y="48910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F83792D1-68F3-4D2B-AD27-A85705117BDA}"/>
                </a:ext>
              </a:extLst>
            </p:cNvPr>
            <p:cNvSpPr/>
            <p:nvPr/>
          </p:nvSpPr>
          <p:spPr>
            <a:xfrm>
              <a:off x="1641602" y="48176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176CDF38-B339-4211-B8C3-9A695CC5AD72}"/>
                </a:ext>
              </a:extLst>
            </p:cNvPr>
            <p:cNvSpPr/>
            <p:nvPr/>
          </p:nvSpPr>
          <p:spPr>
            <a:xfrm>
              <a:off x="1641602" y="48176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4C428EDE-FCF9-4ED8-B614-F7C6CE1E788F}"/>
                </a:ext>
              </a:extLst>
            </p:cNvPr>
            <p:cNvSpPr/>
            <p:nvPr/>
          </p:nvSpPr>
          <p:spPr>
            <a:xfrm>
              <a:off x="1711483" y="48583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AB9E6C5B-C21A-41AE-B63B-3FED27E7205B}"/>
                </a:ext>
              </a:extLst>
            </p:cNvPr>
            <p:cNvSpPr/>
            <p:nvPr/>
          </p:nvSpPr>
          <p:spPr>
            <a:xfrm>
              <a:off x="1462388" y="48910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688A9D4C-C649-49D6-A6B3-93B586911173}"/>
                </a:ext>
              </a:extLst>
            </p:cNvPr>
            <p:cNvSpPr/>
            <p:nvPr/>
          </p:nvSpPr>
          <p:spPr>
            <a:xfrm>
              <a:off x="1608119" y="48910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19491455-E8D2-4D2A-8298-9DF7268E3E13}"/>
                </a:ext>
              </a:extLst>
            </p:cNvPr>
            <p:cNvSpPr/>
            <p:nvPr/>
          </p:nvSpPr>
          <p:spPr>
            <a:xfrm>
              <a:off x="1790053" y="49269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39E930D9-A20B-4C67-93D4-C9D32F085A2C}"/>
                </a:ext>
              </a:extLst>
            </p:cNvPr>
            <p:cNvSpPr/>
            <p:nvPr/>
          </p:nvSpPr>
          <p:spPr>
            <a:xfrm>
              <a:off x="1493619" y="41342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095B5791-83F3-44A6-BD69-04F41A788F72}"/>
                </a:ext>
              </a:extLst>
            </p:cNvPr>
            <p:cNvSpPr/>
            <p:nvPr/>
          </p:nvSpPr>
          <p:spPr>
            <a:xfrm>
              <a:off x="1790053" y="49269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28D5346B-F96C-40CD-A94F-34705006BDF5}"/>
                </a:ext>
              </a:extLst>
            </p:cNvPr>
            <p:cNvSpPr/>
            <p:nvPr/>
          </p:nvSpPr>
          <p:spPr>
            <a:xfrm>
              <a:off x="1493619" y="41342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88049185-FE82-400F-AEBF-2B20B8E6906F}"/>
                </a:ext>
              </a:extLst>
            </p:cNvPr>
            <p:cNvSpPr/>
            <p:nvPr/>
          </p:nvSpPr>
          <p:spPr>
            <a:xfrm>
              <a:off x="1798251" y="47203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78792432-D848-48F3-AA2F-5DB8396CE06C}"/>
                </a:ext>
              </a:extLst>
            </p:cNvPr>
            <p:cNvSpPr/>
            <p:nvPr/>
          </p:nvSpPr>
          <p:spPr>
            <a:xfrm>
              <a:off x="1798251" y="47203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916504EF-EE6F-4B1A-8B8E-AC781528E7FF}"/>
                </a:ext>
              </a:extLst>
            </p:cNvPr>
            <p:cNvSpPr/>
            <p:nvPr/>
          </p:nvSpPr>
          <p:spPr>
            <a:xfrm>
              <a:off x="1798251" y="47203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B3EE14F2-B909-427E-8D86-CA5B15FB2B1E}"/>
                </a:ext>
              </a:extLst>
            </p:cNvPr>
            <p:cNvSpPr/>
            <p:nvPr/>
          </p:nvSpPr>
          <p:spPr>
            <a:xfrm>
              <a:off x="1245139" y="499346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E124C7FE-91B0-40D2-8A2D-84D4845514A8}"/>
                </a:ext>
              </a:extLst>
            </p:cNvPr>
            <p:cNvSpPr/>
            <p:nvPr/>
          </p:nvSpPr>
          <p:spPr>
            <a:xfrm>
              <a:off x="1789562" y="44004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7ED8506C-01F2-4FDD-970A-B347FC600A67}"/>
                </a:ext>
              </a:extLst>
            </p:cNvPr>
            <p:cNvSpPr/>
            <p:nvPr/>
          </p:nvSpPr>
          <p:spPr>
            <a:xfrm>
              <a:off x="1716055" y="43604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84CEFE30-538E-47A5-B561-87A0F3F77CFF}"/>
                </a:ext>
              </a:extLst>
            </p:cNvPr>
            <p:cNvSpPr/>
            <p:nvPr/>
          </p:nvSpPr>
          <p:spPr>
            <a:xfrm>
              <a:off x="1567449" y="40891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5434E992-BE2E-40B3-9832-DA8DBB2DA2F2}"/>
                </a:ext>
              </a:extLst>
            </p:cNvPr>
            <p:cNvSpPr/>
            <p:nvPr/>
          </p:nvSpPr>
          <p:spPr>
            <a:xfrm>
              <a:off x="1480681" y="40982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B77A4769-E231-4C53-AABF-3CF92B6BC37E}"/>
                </a:ext>
              </a:extLst>
            </p:cNvPr>
            <p:cNvSpPr/>
            <p:nvPr/>
          </p:nvSpPr>
          <p:spPr>
            <a:xfrm>
              <a:off x="1567449" y="40891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569CC005-2E21-4798-B226-B0374A05CDDC}"/>
                </a:ext>
              </a:extLst>
            </p:cNvPr>
            <p:cNvSpPr/>
            <p:nvPr/>
          </p:nvSpPr>
          <p:spPr>
            <a:xfrm>
              <a:off x="1480681" y="40982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324044B0-BDF5-41F7-BC5A-70909F725BDE}"/>
                </a:ext>
              </a:extLst>
            </p:cNvPr>
            <p:cNvSpPr/>
            <p:nvPr/>
          </p:nvSpPr>
          <p:spPr>
            <a:xfrm>
              <a:off x="1022929" y="498889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B1CABB4A-C120-4607-A9E8-ECA173DCE1D4}"/>
                </a:ext>
              </a:extLst>
            </p:cNvPr>
            <p:cNvSpPr/>
            <p:nvPr/>
          </p:nvSpPr>
          <p:spPr>
            <a:xfrm>
              <a:off x="1567449" y="40891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85342B70-7332-4C27-9E17-27ADA940D40F}"/>
                </a:ext>
              </a:extLst>
            </p:cNvPr>
            <p:cNvSpPr/>
            <p:nvPr/>
          </p:nvSpPr>
          <p:spPr>
            <a:xfrm>
              <a:off x="1480681" y="40982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738DA011-B53C-4186-89B1-08CCE208FFEE}"/>
                </a:ext>
              </a:extLst>
            </p:cNvPr>
            <p:cNvSpPr/>
            <p:nvPr/>
          </p:nvSpPr>
          <p:spPr>
            <a:xfrm>
              <a:off x="651467" y="44272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45CD8238-2548-4312-85AE-CD098AF2C1B1}"/>
                </a:ext>
              </a:extLst>
            </p:cNvPr>
            <p:cNvSpPr/>
            <p:nvPr/>
          </p:nvSpPr>
          <p:spPr>
            <a:xfrm>
              <a:off x="564699" y="45652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5162C861-CFAD-4BDB-BB56-F35D680A4A4B}"/>
                </a:ext>
              </a:extLst>
            </p:cNvPr>
            <p:cNvSpPr/>
            <p:nvPr/>
          </p:nvSpPr>
          <p:spPr>
            <a:xfrm>
              <a:off x="564699" y="44364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5F705DF2-CFD1-455C-B1DA-346A725FE939}"/>
                </a:ext>
              </a:extLst>
            </p:cNvPr>
            <p:cNvSpPr/>
            <p:nvPr/>
          </p:nvSpPr>
          <p:spPr>
            <a:xfrm>
              <a:off x="803867" y="45796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EBD5EC49-3739-4C0D-BDC0-06E26239CA57}"/>
                </a:ext>
              </a:extLst>
            </p:cNvPr>
            <p:cNvSpPr/>
            <p:nvPr/>
          </p:nvSpPr>
          <p:spPr>
            <a:xfrm>
              <a:off x="564699" y="45652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7EE41C31-F166-4993-93A0-5D7A499A4E3B}"/>
                </a:ext>
              </a:extLst>
            </p:cNvPr>
            <p:cNvSpPr/>
            <p:nvPr/>
          </p:nvSpPr>
          <p:spPr>
            <a:xfrm>
              <a:off x="564699" y="44364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B30969FD-B2EC-40C8-967D-69F21BAB348A}"/>
                </a:ext>
              </a:extLst>
            </p:cNvPr>
            <p:cNvSpPr/>
            <p:nvPr/>
          </p:nvSpPr>
          <p:spPr>
            <a:xfrm>
              <a:off x="803867" y="45796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31D9748C-DA88-4AC3-8700-39C4F76895F5}"/>
                </a:ext>
              </a:extLst>
            </p:cNvPr>
            <p:cNvSpPr/>
            <p:nvPr/>
          </p:nvSpPr>
          <p:spPr>
            <a:xfrm>
              <a:off x="725297" y="43822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BD6A2321-F7B1-4F74-9B0F-0BF0E2313CA5}"/>
                </a:ext>
              </a:extLst>
            </p:cNvPr>
            <p:cNvSpPr/>
            <p:nvPr/>
          </p:nvSpPr>
          <p:spPr>
            <a:xfrm>
              <a:off x="568648" y="44795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45FA8072-69B7-46BB-98AF-00E2E2B7B393}"/>
                </a:ext>
              </a:extLst>
            </p:cNvPr>
            <p:cNvSpPr/>
            <p:nvPr/>
          </p:nvSpPr>
          <p:spPr>
            <a:xfrm>
              <a:off x="638529" y="45201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E4A6B3A5-9855-4552-9D24-7E9C11FFEFC1}"/>
                </a:ext>
              </a:extLst>
            </p:cNvPr>
            <p:cNvSpPr/>
            <p:nvPr/>
          </p:nvSpPr>
          <p:spPr>
            <a:xfrm>
              <a:off x="638529" y="43913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CC859B21-3DC3-4BF1-B81C-D3DBEA7C50AA}"/>
                </a:ext>
              </a:extLst>
            </p:cNvPr>
            <p:cNvSpPr/>
            <p:nvPr/>
          </p:nvSpPr>
          <p:spPr>
            <a:xfrm>
              <a:off x="725297" y="43822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1B52259C-E0F0-48F5-9DFF-D52E49B460D8}"/>
                </a:ext>
              </a:extLst>
            </p:cNvPr>
            <p:cNvSpPr/>
            <p:nvPr/>
          </p:nvSpPr>
          <p:spPr>
            <a:xfrm>
              <a:off x="568648" y="44795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7C33E253-E893-48E8-9FFE-0556BA49129C}"/>
                </a:ext>
              </a:extLst>
            </p:cNvPr>
            <p:cNvSpPr/>
            <p:nvPr/>
          </p:nvSpPr>
          <p:spPr>
            <a:xfrm>
              <a:off x="638529" y="45201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6C4E3D77-CDD0-4A66-94C5-D1CC39A08A67}"/>
                </a:ext>
              </a:extLst>
            </p:cNvPr>
            <p:cNvSpPr/>
            <p:nvPr/>
          </p:nvSpPr>
          <p:spPr>
            <a:xfrm>
              <a:off x="638529" y="43913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818BAB5C-908C-4A4F-898A-4AB110E90BBC}"/>
                </a:ext>
              </a:extLst>
            </p:cNvPr>
            <p:cNvSpPr/>
            <p:nvPr/>
          </p:nvSpPr>
          <p:spPr>
            <a:xfrm>
              <a:off x="725297" y="43822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82DE6FA6-4080-4688-AA19-6CAACA9A1C04}"/>
                </a:ext>
              </a:extLst>
            </p:cNvPr>
            <p:cNvSpPr/>
            <p:nvPr/>
          </p:nvSpPr>
          <p:spPr>
            <a:xfrm>
              <a:off x="568648" y="44795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0CA43481-578F-4B65-89CD-29E2971918BB}"/>
                </a:ext>
              </a:extLst>
            </p:cNvPr>
            <p:cNvSpPr/>
            <p:nvPr/>
          </p:nvSpPr>
          <p:spPr>
            <a:xfrm>
              <a:off x="638529" y="45201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49958DC-B43F-4D4D-8D8A-2A84B1AC02FB}"/>
                </a:ext>
              </a:extLst>
            </p:cNvPr>
            <p:cNvSpPr/>
            <p:nvPr/>
          </p:nvSpPr>
          <p:spPr>
            <a:xfrm>
              <a:off x="638529" y="43913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D86EF47D-F547-4DCC-98E4-C3A0537C2E13}"/>
                </a:ext>
              </a:extLst>
            </p:cNvPr>
            <p:cNvSpPr/>
            <p:nvPr/>
          </p:nvSpPr>
          <p:spPr>
            <a:xfrm>
              <a:off x="877697" y="45346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A44FB58-CE1B-4A8F-878C-BB60032680EE}"/>
                </a:ext>
              </a:extLst>
            </p:cNvPr>
            <p:cNvSpPr/>
            <p:nvPr/>
          </p:nvSpPr>
          <p:spPr>
            <a:xfrm>
              <a:off x="790929" y="45437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34847743-6080-40FF-9899-38314D63F75E}"/>
                </a:ext>
              </a:extLst>
            </p:cNvPr>
            <p:cNvSpPr/>
            <p:nvPr/>
          </p:nvSpPr>
          <p:spPr>
            <a:xfrm>
              <a:off x="535165" y="45528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C517DA47-365E-4DB2-B883-0F112C2B165F}"/>
                </a:ext>
              </a:extLst>
            </p:cNvPr>
            <p:cNvSpPr/>
            <p:nvPr/>
          </p:nvSpPr>
          <p:spPr>
            <a:xfrm>
              <a:off x="530593" y="45830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A99C585A-D3AD-4BC1-84EE-9232A7F26740}"/>
                </a:ext>
              </a:extLst>
            </p:cNvPr>
            <p:cNvSpPr/>
            <p:nvPr/>
          </p:nvSpPr>
          <p:spPr>
            <a:xfrm>
              <a:off x="568648" y="44795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68C6724A-6387-40B7-845B-585FCE7460C4}"/>
                </a:ext>
              </a:extLst>
            </p:cNvPr>
            <p:cNvSpPr/>
            <p:nvPr/>
          </p:nvSpPr>
          <p:spPr>
            <a:xfrm>
              <a:off x="638529" y="45201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72C01559-95CC-47B7-A3AC-9E1C0D5D5B6A}"/>
                </a:ext>
              </a:extLst>
            </p:cNvPr>
            <p:cNvSpPr/>
            <p:nvPr/>
          </p:nvSpPr>
          <p:spPr>
            <a:xfrm>
              <a:off x="568648" y="44795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F4428519-C9D8-4D33-AE96-97C11C0268B1}"/>
                </a:ext>
              </a:extLst>
            </p:cNvPr>
            <p:cNvSpPr/>
            <p:nvPr/>
          </p:nvSpPr>
          <p:spPr>
            <a:xfrm>
              <a:off x="638529" y="45201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7B6CDC45-28D9-4F27-B5FF-9A3F28D961CC}"/>
                </a:ext>
              </a:extLst>
            </p:cNvPr>
            <p:cNvSpPr/>
            <p:nvPr/>
          </p:nvSpPr>
          <p:spPr>
            <a:xfrm>
              <a:off x="877697" y="45346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D92B60D3-C3D5-439A-A0CF-DEE1EAD5AD10}"/>
                </a:ext>
              </a:extLst>
            </p:cNvPr>
            <p:cNvSpPr/>
            <p:nvPr/>
          </p:nvSpPr>
          <p:spPr>
            <a:xfrm>
              <a:off x="790929" y="45437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672E4378-C781-4473-8CC8-0AAD26D3F71F}"/>
                </a:ext>
              </a:extLst>
            </p:cNvPr>
            <p:cNvSpPr/>
            <p:nvPr/>
          </p:nvSpPr>
          <p:spPr>
            <a:xfrm>
              <a:off x="535165" y="45528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E5CC0C77-3014-4499-A578-F8BA08B67DFE}"/>
                </a:ext>
              </a:extLst>
            </p:cNvPr>
            <p:cNvSpPr/>
            <p:nvPr/>
          </p:nvSpPr>
          <p:spPr>
            <a:xfrm>
              <a:off x="568648" y="44795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88D08C2-2314-4264-B92C-8859A5A463D0}"/>
                </a:ext>
              </a:extLst>
            </p:cNvPr>
            <p:cNvSpPr/>
            <p:nvPr/>
          </p:nvSpPr>
          <p:spPr>
            <a:xfrm>
              <a:off x="568648" y="44795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9911D19-6CBB-4BA2-9A67-25DEB08E3A68}"/>
                </a:ext>
              </a:extLst>
            </p:cNvPr>
            <p:cNvSpPr/>
            <p:nvPr/>
          </p:nvSpPr>
          <p:spPr>
            <a:xfrm>
              <a:off x="638529" y="45201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16D39B78-D1B6-40E1-BC1F-8241B134E056}"/>
                </a:ext>
              </a:extLst>
            </p:cNvPr>
            <p:cNvSpPr/>
            <p:nvPr/>
          </p:nvSpPr>
          <p:spPr>
            <a:xfrm>
              <a:off x="877697" y="45346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266EE961-DAA0-49A7-B4E7-F208FD581BAE}"/>
                </a:ext>
              </a:extLst>
            </p:cNvPr>
            <p:cNvSpPr/>
            <p:nvPr/>
          </p:nvSpPr>
          <p:spPr>
            <a:xfrm>
              <a:off x="790929" y="45437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B170578-1749-436B-B3C7-E71FE7A58C94}"/>
                </a:ext>
              </a:extLst>
            </p:cNvPr>
            <p:cNvSpPr/>
            <p:nvPr/>
          </p:nvSpPr>
          <p:spPr>
            <a:xfrm>
              <a:off x="535165" y="45528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913E12-F9E5-4FF0-8D98-A61BCCB06ECC}"/>
                </a:ext>
              </a:extLst>
            </p:cNvPr>
            <p:cNvSpPr/>
            <p:nvPr/>
          </p:nvSpPr>
          <p:spPr>
            <a:xfrm>
              <a:off x="917531" y="47707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FA8733F-F77E-4AA6-9451-E9855787646D}"/>
                </a:ext>
              </a:extLst>
            </p:cNvPr>
            <p:cNvSpPr/>
            <p:nvPr/>
          </p:nvSpPr>
          <p:spPr>
            <a:xfrm>
              <a:off x="830763" y="49086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CEAB7626-18B4-41F3-8B77-A57424EE8806}"/>
                </a:ext>
              </a:extLst>
            </p:cNvPr>
            <p:cNvSpPr/>
            <p:nvPr/>
          </p:nvSpPr>
          <p:spPr>
            <a:xfrm>
              <a:off x="830763" y="47798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F3316A69-64A2-494C-9162-705B0560C88E}"/>
                </a:ext>
              </a:extLst>
            </p:cNvPr>
            <p:cNvSpPr/>
            <p:nvPr/>
          </p:nvSpPr>
          <p:spPr>
            <a:xfrm>
              <a:off x="1069931" y="49231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662C10C-3928-49FB-A3A7-70D0F7974E7C}"/>
                </a:ext>
              </a:extLst>
            </p:cNvPr>
            <p:cNvSpPr/>
            <p:nvPr/>
          </p:nvSpPr>
          <p:spPr>
            <a:xfrm>
              <a:off x="830763" y="49086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F00C0678-DEDD-4711-9C7B-8EEFA4A0B2B9}"/>
                </a:ext>
              </a:extLst>
            </p:cNvPr>
            <p:cNvSpPr/>
            <p:nvPr/>
          </p:nvSpPr>
          <p:spPr>
            <a:xfrm>
              <a:off x="830763" y="47798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4FCEB66F-A7AA-4C49-9501-57A495F5D3E5}"/>
                </a:ext>
              </a:extLst>
            </p:cNvPr>
            <p:cNvSpPr/>
            <p:nvPr/>
          </p:nvSpPr>
          <p:spPr>
            <a:xfrm>
              <a:off x="1069931" y="49231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CCE002F4-C276-4871-84E3-9561DAE81D0F}"/>
                </a:ext>
              </a:extLst>
            </p:cNvPr>
            <p:cNvSpPr/>
            <p:nvPr/>
          </p:nvSpPr>
          <p:spPr>
            <a:xfrm>
              <a:off x="991361" y="47256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C9655BD7-4CAA-4B59-8A93-923731770494}"/>
                </a:ext>
              </a:extLst>
            </p:cNvPr>
            <p:cNvSpPr/>
            <p:nvPr/>
          </p:nvSpPr>
          <p:spPr>
            <a:xfrm>
              <a:off x="834712" y="48229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F861DCF7-047C-4DD1-8D17-AF42BFD9ED8F}"/>
                </a:ext>
              </a:extLst>
            </p:cNvPr>
            <p:cNvSpPr/>
            <p:nvPr/>
          </p:nvSpPr>
          <p:spPr>
            <a:xfrm>
              <a:off x="904593" y="48635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062F586-2877-4C49-BCB7-1839C40015E1}"/>
                </a:ext>
              </a:extLst>
            </p:cNvPr>
            <p:cNvSpPr/>
            <p:nvPr/>
          </p:nvSpPr>
          <p:spPr>
            <a:xfrm>
              <a:off x="904593" y="47347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C12597FF-61BC-4956-A9E7-02BDCB984644}"/>
                </a:ext>
              </a:extLst>
            </p:cNvPr>
            <p:cNvSpPr/>
            <p:nvPr/>
          </p:nvSpPr>
          <p:spPr>
            <a:xfrm>
              <a:off x="991361" y="47256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2657EFBB-4C14-4565-8815-62B8A87495FD}"/>
                </a:ext>
              </a:extLst>
            </p:cNvPr>
            <p:cNvSpPr/>
            <p:nvPr/>
          </p:nvSpPr>
          <p:spPr>
            <a:xfrm>
              <a:off x="834712" y="48229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7D3FD4C6-61B4-40CB-8FBF-182C62CACDAF}"/>
                </a:ext>
              </a:extLst>
            </p:cNvPr>
            <p:cNvSpPr/>
            <p:nvPr/>
          </p:nvSpPr>
          <p:spPr>
            <a:xfrm>
              <a:off x="904593" y="48635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EA9739DC-6269-4F69-A3BA-041C180370F5}"/>
                </a:ext>
              </a:extLst>
            </p:cNvPr>
            <p:cNvSpPr/>
            <p:nvPr/>
          </p:nvSpPr>
          <p:spPr>
            <a:xfrm>
              <a:off x="904593" y="47347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AE6864C7-AB00-43F1-AA68-3DF21F8309ED}"/>
                </a:ext>
              </a:extLst>
            </p:cNvPr>
            <p:cNvSpPr/>
            <p:nvPr/>
          </p:nvSpPr>
          <p:spPr>
            <a:xfrm>
              <a:off x="991361" y="47256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9C7B6D9D-89BC-4B5D-A065-FC7AA98F8367}"/>
                </a:ext>
              </a:extLst>
            </p:cNvPr>
            <p:cNvSpPr/>
            <p:nvPr/>
          </p:nvSpPr>
          <p:spPr>
            <a:xfrm>
              <a:off x="834712" y="48229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4D3DDE08-C1A9-4FB0-973F-080809C0AF94}"/>
                </a:ext>
              </a:extLst>
            </p:cNvPr>
            <p:cNvSpPr/>
            <p:nvPr/>
          </p:nvSpPr>
          <p:spPr>
            <a:xfrm>
              <a:off x="904593" y="48635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1067322C-D2B2-4FE2-ABA0-1C9D36789A1B}"/>
                </a:ext>
              </a:extLst>
            </p:cNvPr>
            <p:cNvSpPr/>
            <p:nvPr/>
          </p:nvSpPr>
          <p:spPr>
            <a:xfrm>
              <a:off x="904593" y="47347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542BA3B8-4117-4706-A8AE-E227B7A41A87}"/>
                </a:ext>
              </a:extLst>
            </p:cNvPr>
            <p:cNvSpPr/>
            <p:nvPr/>
          </p:nvSpPr>
          <p:spPr>
            <a:xfrm>
              <a:off x="1143761" y="48780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B0473435-75E1-43D3-BC44-7167909920CB}"/>
                </a:ext>
              </a:extLst>
            </p:cNvPr>
            <p:cNvSpPr/>
            <p:nvPr/>
          </p:nvSpPr>
          <p:spPr>
            <a:xfrm>
              <a:off x="1056993" y="48871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B07464BD-572D-4B51-8444-62646AEEEB9B}"/>
                </a:ext>
              </a:extLst>
            </p:cNvPr>
            <p:cNvSpPr/>
            <p:nvPr/>
          </p:nvSpPr>
          <p:spPr>
            <a:xfrm>
              <a:off x="801229" y="489630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EB0EC86B-AB39-4876-A472-F7200C149B48}"/>
                </a:ext>
              </a:extLst>
            </p:cNvPr>
            <p:cNvSpPr/>
            <p:nvPr/>
          </p:nvSpPr>
          <p:spPr>
            <a:xfrm>
              <a:off x="796657" y="49264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FDB01B37-8B19-4C02-9A06-D523CB8C0BEA}"/>
                </a:ext>
              </a:extLst>
            </p:cNvPr>
            <p:cNvSpPr/>
            <p:nvPr/>
          </p:nvSpPr>
          <p:spPr>
            <a:xfrm>
              <a:off x="834712" y="48229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5F1D6284-B9F8-4B30-8AEB-5FFC4EA03479}"/>
                </a:ext>
              </a:extLst>
            </p:cNvPr>
            <p:cNvSpPr/>
            <p:nvPr/>
          </p:nvSpPr>
          <p:spPr>
            <a:xfrm>
              <a:off x="904593" y="48635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2C302535-D07B-4B6A-A593-1D9944891DAF}"/>
                </a:ext>
              </a:extLst>
            </p:cNvPr>
            <p:cNvSpPr/>
            <p:nvPr/>
          </p:nvSpPr>
          <p:spPr>
            <a:xfrm>
              <a:off x="834712" y="48229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31CD1F96-7837-4C61-AEAF-1E52F572E0C0}"/>
                </a:ext>
              </a:extLst>
            </p:cNvPr>
            <p:cNvSpPr/>
            <p:nvPr/>
          </p:nvSpPr>
          <p:spPr>
            <a:xfrm>
              <a:off x="904593" y="48635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C8849A5-8D0F-44FD-AB16-7C139CAEC023}"/>
                </a:ext>
              </a:extLst>
            </p:cNvPr>
            <p:cNvSpPr/>
            <p:nvPr/>
          </p:nvSpPr>
          <p:spPr>
            <a:xfrm>
              <a:off x="1143761" y="48780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4FC24DBE-9216-47FB-9B87-01E6882903CA}"/>
                </a:ext>
              </a:extLst>
            </p:cNvPr>
            <p:cNvSpPr/>
            <p:nvPr/>
          </p:nvSpPr>
          <p:spPr>
            <a:xfrm>
              <a:off x="1056993" y="48871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C7631874-3816-43CB-A865-65710C30CDC4}"/>
                </a:ext>
              </a:extLst>
            </p:cNvPr>
            <p:cNvSpPr/>
            <p:nvPr/>
          </p:nvSpPr>
          <p:spPr>
            <a:xfrm>
              <a:off x="801229" y="489630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B42979A7-941E-43BC-9413-3C72F6820815}"/>
                </a:ext>
              </a:extLst>
            </p:cNvPr>
            <p:cNvSpPr/>
            <p:nvPr/>
          </p:nvSpPr>
          <p:spPr>
            <a:xfrm>
              <a:off x="834712" y="48229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71AAF806-10BF-41D5-8A27-163F09F774F0}"/>
                </a:ext>
              </a:extLst>
            </p:cNvPr>
            <p:cNvSpPr/>
            <p:nvPr/>
          </p:nvSpPr>
          <p:spPr>
            <a:xfrm>
              <a:off x="834712" y="48229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5ED95E76-49C2-454B-8EE5-1FD7228BA10D}"/>
                </a:ext>
              </a:extLst>
            </p:cNvPr>
            <p:cNvSpPr/>
            <p:nvPr/>
          </p:nvSpPr>
          <p:spPr>
            <a:xfrm>
              <a:off x="904593" y="48635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FDB891DA-2B24-4C52-A4B9-50CFDA8C1E7A}"/>
                </a:ext>
              </a:extLst>
            </p:cNvPr>
            <p:cNvSpPr/>
            <p:nvPr/>
          </p:nvSpPr>
          <p:spPr>
            <a:xfrm>
              <a:off x="1143761" y="48780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A605D3AE-D443-45E1-B0CA-8D8C19B76C78}"/>
                </a:ext>
              </a:extLst>
            </p:cNvPr>
            <p:cNvSpPr/>
            <p:nvPr/>
          </p:nvSpPr>
          <p:spPr>
            <a:xfrm>
              <a:off x="1056993" y="48871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C4CF4B0D-1F39-4C6A-9708-799B22F37439}"/>
                </a:ext>
              </a:extLst>
            </p:cNvPr>
            <p:cNvSpPr/>
            <p:nvPr/>
          </p:nvSpPr>
          <p:spPr>
            <a:xfrm>
              <a:off x="801229" y="489630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AC180C13-1D46-4639-B289-5B88F56F8030}"/>
                </a:ext>
              </a:extLst>
            </p:cNvPr>
            <p:cNvSpPr/>
            <p:nvPr/>
          </p:nvSpPr>
          <p:spPr>
            <a:xfrm>
              <a:off x="1040368" y="51627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52CE02ED-4F76-42CE-99AE-75F0FFDE82AE}"/>
                </a:ext>
              </a:extLst>
            </p:cNvPr>
            <p:cNvSpPr/>
            <p:nvPr/>
          </p:nvSpPr>
          <p:spPr>
            <a:xfrm>
              <a:off x="953600" y="53007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E492B831-C33B-4583-9E43-75B55EA8A0AA}"/>
                </a:ext>
              </a:extLst>
            </p:cNvPr>
            <p:cNvSpPr/>
            <p:nvPr/>
          </p:nvSpPr>
          <p:spPr>
            <a:xfrm>
              <a:off x="953600" y="517190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9EBA5743-863A-4529-A707-3DE208FAE090}"/>
                </a:ext>
              </a:extLst>
            </p:cNvPr>
            <p:cNvSpPr/>
            <p:nvPr/>
          </p:nvSpPr>
          <p:spPr>
            <a:xfrm>
              <a:off x="1192768" y="53151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48D1889A-C055-4E53-9BDA-28906CEFC72C}"/>
                </a:ext>
              </a:extLst>
            </p:cNvPr>
            <p:cNvSpPr/>
            <p:nvPr/>
          </p:nvSpPr>
          <p:spPr>
            <a:xfrm>
              <a:off x="953600" y="53007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B114189B-49BD-409F-A4FF-1AACB1B2A9A6}"/>
                </a:ext>
              </a:extLst>
            </p:cNvPr>
            <p:cNvSpPr/>
            <p:nvPr/>
          </p:nvSpPr>
          <p:spPr>
            <a:xfrm>
              <a:off x="953600" y="517190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B681655E-537E-4888-B016-DDED5252BEB5}"/>
                </a:ext>
              </a:extLst>
            </p:cNvPr>
            <p:cNvSpPr/>
            <p:nvPr/>
          </p:nvSpPr>
          <p:spPr>
            <a:xfrm>
              <a:off x="1192768" y="53151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045E5F15-4F06-4FA3-920C-FF5DADBA229A}"/>
                </a:ext>
              </a:extLst>
            </p:cNvPr>
            <p:cNvSpPr/>
            <p:nvPr/>
          </p:nvSpPr>
          <p:spPr>
            <a:xfrm>
              <a:off x="1114198" y="51176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96A34A4E-EA7B-406F-9606-AB81396C7138}"/>
                </a:ext>
              </a:extLst>
            </p:cNvPr>
            <p:cNvSpPr/>
            <p:nvPr/>
          </p:nvSpPr>
          <p:spPr>
            <a:xfrm>
              <a:off x="957549" y="52149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CD6368EE-671E-4E1C-A42C-2525FB6ACBA6}"/>
                </a:ext>
              </a:extLst>
            </p:cNvPr>
            <p:cNvSpPr/>
            <p:nvPr/>
          </p:nvSpPr>
          <p:spPr>
            <a:xfrm>
              <a:off x="1027430" y="52556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E5CEFDE7-B606-41F2-B893-F60ED402D4E1}"/>
                </a:ext>
              </a:extLst>
            </p:cNvPr>
            <p:cNvSpPr/>
            <p:nvPr/>
          </p:nvSpPr>
          <p:spPr>
            <a:xfrm>
              <a:off x="1027430" y="51268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EDC94768-AF13-4DAD-A3A6-33DC4F18F1FD}"/>
                </a:ext>
              </a:extLst>
            </p:cNvPr>
            <p:cNvSpPr/>
            <p:nvPr/>
          </p:nvSpPr>
          <p:spPr>
            <a:xfrm>
              <a:off x="1114198" y="51176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891B452B-FE7A-4CC3-A8E0-1BE6DD682E63}"/>
                </a:ext>
              </a:extLst>
            </p:cNvPr>
            <p:cNvSpPr/>
            <p:nvPr/>
          </p:nvSpPr>
          <p:spPr>
            <a:xfrm>
              <a:off x="957549" y="52149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6F4528F2-F583-40ED-AF9D-D38129750D22}"/>
                </a:ext>
              </a:extLst>
            </p:cNvPr>
            <p:cNvSpPr/>
            <p:nvPr/>
          </p:nvSpPr>
          <p:spPr>
            <a:xfrm>
              <a:off x="1027430" y="52556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371056F4-523C-4D75-8DF2-D599606DB4B8}"/>
                </a:ext>
              </a:extLst>
            </p:cNvPr>
            <p:cNvSpPr/>
            <p:nvPr/>
          </p:nvSpPr>
          <p:spPr>
            <a:xfrm>
              <a:off x="1027430" y="51268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12560568-07A3-4E84-AE10-356A47C53049}"/>
                </a:ext>
              </a:extLst>
            </p:cNvPr>
            <p:cNvSpPr/>
            <p:nvPr/>
          </p:nvSpPr>
          <p:spPr>
            <a:xfrm>
              <a:off x="1114198" y="51176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59D7A38C-C6AF-4ADF-8034-3951B143EDE3}"/>
                </a:ext>
              </a:extLst>
            </p:cNvPr>
            <p:cNvSpPr/>
            <p:nvPr/>
          </p:nvSpPr>
          <p:spPr>
            <a:xfrm>
              <a:off x="957549" y="52149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2A022BE2-7017-43C2-BF20-7A5377E3C847}"/>
                </a:ext>
              </a:extLst>
            </p:cNvPr>
            <p:cNvSpPr/>
            <p:nvPr/>
          </p:nvSpPr>
          <p:spPr>
            <a:xfrm>
              <a:off x="1027430" y="52556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B729A180-04FE-48AE-A728-BA5CCDDD7651}"/>
                </a:ext>
              </a:extLst>
            </p:cNvPr>
            <p:cNvSpPr/>
            <p:nvPr/>
          </p:nvSpPr>
          <p:spPr>
            <a:xfrm>
              <a:off x="1027430" y="51268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E6BD0227-EBCB-453D-80D0-1E6DB768597B}"/>
                </a:ext>
              </a:extLst>
            </p:cNvPr>
            <p:cNvSpPr/>
            <p:nvPr/>
          </p:nvSpPr>
          <p:spPr>
            <a:xfrm>
              <a:off x="1266598" y="52700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61208C40-CF33-4841-859D-E66E72A7EFB4}"/>
                </a:ext>
              </a:extLst>
            </p:cNvPr>
            <p:cNvSpPr/>
            <p:nvPr/>
          </p:nvSpPr>
          <p:spPr>
            <a:xfrm>
              <a:off x="1179830" y="52792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9CB94072-9299-488F-8C05-EB92B8BB2948}"/>
                </a:ext>
              </a:extLst>
            </p:cNvPr>
            <p:cNvSpPr/>
            <p:nvPr/>
          </p:nvSpPr>
          <p:spPr>
            <a:xfrm>
              <a:off x="924066" y="528835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CEB194D5-42D7-42CA-904C-9E99EE00FA73}"/>
                </a:ext>
              </a:extLst>
            </p:cNvPr>
            <p:cNvSpPr/>
            <p:nvPr/>
          </p:nvSpPr>
          <p:spPr>
            <a:xfrm>
              <a:off x="919494" y="531850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1F7A4A26-B739-4FB3-9592-1559076E0945}"/>
                </a:ext>
              </a:extLst>
            </p:cNvPr>
            <p:cNvSpPr/>
            <p:nvPr/>
          </p:nvSpPr>
          <p:spPr>
            <a:xfrm>
              <a:off x="957549" y="52149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67CFCB6C-E6C1-4B58-993D-B0F1BB3ABD75}"/>
                </a:ext>
              </a:extLst>
            </p:cNvPr>
            <p:cNvSpPr/>
            <p:nvPr/>
          </p:nvSpPr>
          <p:spPr>
            <a:xfrm>
              <a:off x="1027430" y="52556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A8C8E015-7625-45C5-A465-75418535398F}"/>
                </a:ext>
              </a:extLst>
            </p:cNvPr>
            <p:cNvSpPr/>
            <p:nvPr/>
          </p:nvSpPr>
          <p:spPr>
            <a:xfrm>
              <a:off x="957549" y="52149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E0019301-1A8D-4E9F-BA65-B177BB21EB54}"/>
                </a:ext>
              </a:extLst>
            </p:cNvPr>
            <p:cNvSpPr/>
            <p:nvPr/>
          </p:nvSpPr>
          <p:spPr>
            <a:xfrm>
              <a:off x="1027430" y="52556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8386F6DE-F5C8-4CDC-8562-96AE352121D2}"/>
                </a:ext>
              </a:extLst>
            </p:cNvPr>
            <p:cNvSpPr/>
            <p:nvPr/>
          </p:nvSpPr>
          <p:spPr>
            <a:xfrm>
              <a:off x="1266598" y="52700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AAFFCFE4-9F30-4139-9B91-840ADA651F22}"/>
                </a:ext>
              </a:extLst>
            </p:cNvPr>
            <p:cNvSpPr/>
            <p:nvPr/>
          </p:nvSpPr>
          <p:spPr>
            <a:xfrm>
              <a:off x="1179830" y="52792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CB402D32-92FA-47BD-B81B-2885E2C15C3D}"/>
                </a:ext>
              </a:extLst>
            </p:cNvPr>
            <p:cNvSpPr/>
            <p:nvPr/>
          </p:nvSpPr>
          <p:spPr>
            <a:xfrm>
              <a:off x="924066" y="528835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8A3B1053-431E-44A1-9CFB-81FF8414BB3E}"/>
                </a:ext>
              </a:extLst>
            </p:cNvPr>
            <p:cNvSpPr/>
            <p:nvPr/>
          </p:nvSpPr>
          <p:spPr>
            <a:xfrm>
              <a:off x="957549" y="52149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6A33B284-DC6F-4430-AC25-88398E96D6C4}"/>
                </a:ext>
              </a:extLst>
            </p:cNvPr>
            <p:cNvSpPr/>
            <p:nvPr/>
          </p:nvSpPr>
          <p:spPr>
            <a:xfrm>
              <a:off x="957549" y="52149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8884B294-98B7-41F2-8C78-9C33904D9651}"/>
                </a:ext>
              </a:extLst>
            </p:cNvPr>
            <p:cNvSpPr/>
            <p:nvPr/>
          </p:nvSpPr>
          <p:spPr>
            <a:xfrm>
              <a:off x="1027430" y="52556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E88ABDAF-8BF7-447A-A5F9-32B208C14AD3}"/>
                </a:ext>
              </a:extLst>
            </p:cNvPr>
            <p:cNvSpPr/>
            <p:nvPr/>
          </p:nvSpPr>
          <p:spPr>
            <a:xfrm>
              <a:off x="1266598" y="52700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376BD297-3064-4ED8-937D-CB32143BB13A}"/>
                </a:ext>
              </a:extLst>
            </p:cNvPr>
            <p:cNvSpPr/>
            <p:nvPr/>
          </p:nvSpPr>
          <p:spPr>
            <a:xfrm>
              <a:off x="1179830" y="52792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031C21B1-FB7F-49FB-BE26-07D26A1FFD4F}"/>
                </a:ext>
              </a:extLst>
            </p:cNvPr>
            <p:cNvSpPr/>
            <p:nvPr/>
          </p:nvSpPr>
          <p:spPr>
            <a:xfrm>
              <a:off x="924066" y="528835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F88BED65-5585-4ACC-9322-20B2620480FB}"/>
                </a:ext>
              </a:extLst>
            </p:cNvPr>
            <p:cNvSpPr/>
            <p:nvPr/>
          </p:nvSpPr>
          <p:spPr>
            <a:xfrm>
              <a:off x="762784" y="50395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CE357BC3-4F7F-4AF8-9288-D6F684998C27}"/>
                </a:ext>
              </a:extLst>
            </p:cNvPr>
            <p:cNvSpPr/>
            <p:nvPr/>
          </p:nvSpPr>
          <p:spPr>
            <a:xfrm>
              <a:off x="676016" y="51774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0B561D1E-A95D-481F-BD12-2456E235AC60}"/>
                </a:ext>
              </a:extLst>
            </p:cNvPr>
            <p:cNvSpPr/>
            <p:nvPr/>
          </p:nvSpPr>
          <p:spPr>
            <a:xfrm>
              <a:off x="676016" y="504868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C91D29E3-17A4-4C3D-B4A3-5A8082C7C04F}"/>
                </a:ext>
              </a:extLst>
            </p:cNvPr>
            <p:cNvSpPr/>
            <p:nvPr/>
          </p:nvSpPr>
          <p:spPr>
            <a:xfrm>
              <a:off x="915184" y="51919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C117C361-A400-4749-9069-2B3DE61F0DF2}"/>
                </a:ext>
              </a:extLst>
            </p:cNvPr>
            <p:cNvSpPr/>
            <p:nvPr/>
          </p:nvSpPr>
          <p:spPr>
            <a:xfrm>
              <a:off x="676016" y="51774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0665AC7A-9B6C-478E-A818-D540CAC5A3E0}"/>
                </a:ext>
              </a:extLst>
            </p:cNvPr>
            <p:cNvSpPr/>
            <p:nvPr/>
          </p:nvSpPr>
          <p:spPr>
            <a:xfrm>
              <a:off x="676016" y="504868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3A8B135C-E32D-4EBB-9565-4981B9726821}"/>
                </a:ext>
              </a:extLst>
            </p:cNvPr>
            <p:cNvSpPr/>
            <p:nvPr/>
          </p:nvSpPr>
          <p:spPr>
            <a:xfrm>
              <a:off x="915184" y="51919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83EC1BDB-62C2-4EE5-A955-6801CE512CDB}"/>
                </a:ext>
              </a:extLst>
            </p:cNvPr>
            <p:cNvSpPr/>
            <p:nvPr/>
          </p:nvSpPr>
          <p:spPr>
            <a:xfrm>
              <a:off x="836614" y="49944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DC39601E-DB39-444B-B677-D77C0407E7C0}"/>
                </a:ext>
              </a:extLst>
            </p:cNvPr>
            <p:cNvSpPr/>
            <p:nvPr/>
          </p:nvSpPr>
          <p:spPr>
            <a:xfrm>
              <a:off x="679965" y="50917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731410DE-084B-4A0F-B5AB-3B66996C9271}"/>
                </a:ext>
              </a:extLst>
            </p:cNvPr>
            <p:cNvSpPr/>
            <p:nvPr/>
          </p:nvSpPr>
          <p:spPr>
            <a:xfrm>
              <a:off x="749846" y="513238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3551384D-3DD4-431F-BC39-DF07D27C457E}"/>
                </a:ext>
              </a:extLst>
            </p:cNvPr>
            <p:cNvSpPr/>
            <p:nvPr/>
          </p:nvSpPr>
          <p:spPr>
            <a:xfrm>
              <a:off x="749846" y="500358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6E34C662-1BCC-4223-82B4-12025580CC56}"/>
                </a:ext>
              </a:extLst>
            </p:cNvPr>
            <p:cNvSpPr/>
            <p:nvPr/>
          </p:nvSpPr>
          <p:spPr>
            <a:xfrm>
              <a:off x="836614" y="49944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BAB014B6-FEAC-46F5-8800-E57BD879CA2C}"/>
                </a:ext>
              </a:extLst>
            </p:cNvPr>
            <p:cNvSpPr/>
            <p:nvPr/>
          </p:nvSpPr>
          <p:spPr>
            <a:xfrm>
              <a:off x="679965" y="50917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32E17E70-7F2A-46FE-BD4A-AE7D5061E2D3}"/>
                </a:ext>
              </a:extLst>
            </p:cNvPr>
            <p:cNvSpPr/>
            <p:nvPr/>
          </p:nvSpPr>
          <p:spPr>
            <a:xfrm>
              <a:off x="749846" y="513238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093ABF21-A490-4F4A-BCF1-9EFC22230B6F}"/>
                </a:ext>
              </a:extLst>
            </p:cNvPr>
            <p:cNvSpPr/>
            <p:nvPr/>
          </p:nvSpPr>
          <p:spPr>
            <a:xfrm>
              <a:off x="749846" y="500358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01814BEB-B6A2-4FFD-881D-8FC68ABC5042}"/>
                </a:ext>
              </a:extLst>
            </p:cNvPr>
            <p:cNvSpPr/>
            <p:nvPr/>
          </p:nvSpPr>
          <p:spPr>
            <a:xfrm>
              <a:off x="836614" y="49944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019D0481-ED33-4109-AB2F-77086F2DAD87}"/>
                </a:ext>
              </a:extLst>
            </p:cNvPr>
            <p:cNvSpPr/>
            <p:nvPr/>
          </p:nvSpPr>
          <p:spPr>
            <a:xfrm>
              <a:off x="679965" y="50917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40D8F1B6-6947-414E-A82B-FCFD745DA797}"/>
                </a:ext>
              </a:extLst>
            </p:cNvPr>
            <p:cNvSpPr/>
            <p:nvPr/>
          </p:nvSpPr>
          <p:spPr>
            <a:xfrm>
              <a:off x="749846" y="513238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6E3B62D3-310A-40ED-83B4-56529C09F3C3}"/>
                </a:ext>
              </a:extLst>
            </p:cNvPr>
            <p:cNvSpPr/>
            <p:nvPr/>
          </p:nvSpPr>
          <p:spPr>
            <a:xfrm>
              <a:off x="749846" y="500358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E3F7866D-95DF-450F-8857-BFE5301C02F1}"/>
                </a:ext>
              </a:extLst>
            </p:cNvPr>
            <p:cNvSpPr/>
            <p:nvPr/>
          </p:nvSpPr>
          <p:spPr>
            <a:xfrm>
              <a:off x="989014" y="51468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325B7F6E-519D-419D-B2B3-31A69A70A792}"/>
                </a:ext>
              </a:extLst>
            </p:cNvPr>
            <p:cNvSpPr/>
            <p:nvPr/>
          </p:nvSpPr>
          <p:spPr>
            <a:xfrm>
              <a:off x="902246" y="515598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27E2B3C6-6CA5-4B7A-830C-89BB9E7094EB}"/>
                </a:ext>
              </a:extLst>
            </p:cNvPr>
            <p:cNvSpPr/>
            <p:nvPr/>
          </p:nvSpPr>
          <p:spPr>
            <a:xfrm>
              <a:off x="646482" y="51651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5FC5E56E-98ED-469C-9EE8-5EDB07501277}"/>
                </a:ext>
              </a:extLst>
            </p:cNvPr>
            <p:cNvSpPr/>
            <p:nvPr/>
          </p:nvSpPr>
          <p:spPr>
            <a:xfrm>
              <a:off x="641910" y="519528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FB2DFF9E-DFCF-4B5F-9F11-4254297C094F}"/>
                </a:ext>
              </a:extLst>
            </p:cNvPr>
            <p:cNvSpPr/>
            <p:nvPr/>
          </p:nvSpPr>
          <p:spPr>
            <a:xfrm>
              <a:off x="679965" y="50917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5154F4B0-12F4-49F7-AE97-5A7C7B430350}"/>
                </a:ext>
              </a:extLst>
            </p:cNvPr>
            <p:cNvSpPr/>
            <p:nvPr/>
          </p:nvSpPr>
          <p:spPr>
            <a:xfrm>
              <a:off x="749846" y="513238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2DBF1B8F-6166-4CEB-931E-DDDE7E990AB6}"/>
                </a:ext>
              </a:extLst>
            </p:cNvPr>
            <p:cNvSpPr/>
            <p:nvPr/>
          </p:nvSpPr>
          <p:spPr>
            <a:xfrm>
              <a:off x="679965" y="50917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E1C18193-2524-4A3C-8A45-F772928ADDC5}"/>
                </a:ext>
              </a:extLst>
            </p:cNvPr>
            <p:cNvSpPr/>
            <p:nvPr/>
          </p:nvSpPr>
          <p:spPr>
            <a:xfrm>
              <a:off x="749846" y="513238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AB5400C1-C1B1-4A94-B126-480022A349D5}"/>
                </a:ext>
              </a:extLst>
            </p:cNvPr>
            <p:cNvSpPr/>
            <p:nvPr/>
          </p:nvSpPr>
          <p:spPr>
            <a:xfrm>
              <a:off x="989014" y="51468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7F8B2A53-9BE3-479A-AAAC-A8B001511429}"/>
                </a:ext>
              </a:extLst>
            </p:cNvPr>
            <p:cNvSpPr/>
            <p:nvPr/>
          </p:nvSpPr>
          <p:spPr>
            <a:xfrm>
              <a:off x="902246" y="515598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0AF2FC96-0957-4218-B43F-CB870FE90B0D}"/>
                </a:ext>
              </a:extLst>
            </p:cNvPr>
            <p:cNvSpPr/>
            <p:nvPr/>
          </p:nvSpPr>
          <p:spPr>
            <a:xfrm>
              <a:off x="646482" y="51651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6B0E097E-97C1-46C0-A374-FCF38E398D17}"/>
                </a:ext>
              </a:extLst>
            </p:cNvPr>
            <p:cNvSpPr/>
            <p:nvPr/>
          </p:nvSpPr>
          <p:spPr>
            <a:xfrm>
              <a:off x="679965" y="50917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619D63E8-E74F-4557-AB87-AD7A33817EBB}"/>
                </a:ext>
              </a:extLst>
            </p:cNvPr>
            <p:cNvSpPr/>
            <p:nvPr/>
          </p:nvSpPr>
          <p:spPr>
            <a:xfrm>
              <a:off x="679965" y="50917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D6B2432A-7E64-49DA-8168-532826B01EC5}"/>
                </a:ext>
              </a:extLst>
            </p:cNvPr>
            <p:cNvSpPr/>
            <p:nvPr/>
          </p:nvSpPr>
          <p:spPr>
            <a:xfrm>
              <a:off x="749846" y="513238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7376293F-473E-4BFF-9285-DFBC17FE881B}"/>
                </a:ext>
              </a:extLst>
            </p:cNvPr>
            <p:cNvSpPr/>
            <p:nvPr/>
          </p:nvSpPr>
          <p:spPr>
            <a:xfrm>
              <a:off x="989014" y="51468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E932F152-16A2-412D-B0D1-AF4C47726D23}"/>
                </a:ext>
              </a:extLst>
            </p:cNvPr>
            <p:cNvSpPr/>
            <p:nvPr/>
          </p:nvSpPr>
          <p:spPr>
            <a:xfrm>
              <a:off x="902246" y="515598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FDEBC4BE-CCD2-459E-BA1F-9C38BEAF56FF}"/>
                </a:ext>
              </a:extLst>
            </p:cNvPr>
            <p:cNvSpPr/>
            <p:nvPr/>
          </p:nvSpPr>
          <p:spPr>
            <a:xfrm>
              <a:off x="646482" y="51651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E8A89324-5A50-4755-A3C0-CB37BF42E4A4}"/>
                </a:ext>
              </a:extLst>
            </p:cNvPr>
            <p:cNvSpPr/>
            <p:nvPr/>
          </p:nvSpPr>
          <p:spPr>
            <a:xfrm>
              <a:off x="1226142" y="49773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3D9EF026-800A-457F-8B04-05BDD0A8A137}"/>
                </a:ext>
              </a:extLst>
            </p:cNvPr>
            <p:cNvSpPr/>
            <p:nvPr/>
          </p:nvSpPr>
          <p:spPr>
            <a:xfrm>
              <a:off x="1139374" y="5115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C0EDA99E-C394-4119-A487-97B0AE5BE125}"/>
                </a:ext>
              </a:extLst>
            </p:cNvPr>
            <p:cNvSpPr/>
            <p:nvPr/>
          </p:nvSpPr>
          <p:spPr>
            <a:xfrm>
              <a:off x="1139374" y="49864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6D5F3C80-A14D-4101-9D3D-632532632EA6}"/>
                </a:ext>
              </a:extLst>
            </p:cNvPr>
            <p:cNvSpPr/>
            <p:nvPr/>
          </p:nvSpPr>
          <p:spPr>
            <a:xfrm>
              <a:off x="1378542" y="51297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3A426A78-3DE0-4CE4-BFDD-66E974AFFFE8}"/>
                </a:ext>
              </a:extLst>
            </p:cNvPr>
            <p:cNvSpPr/>
            <p:nvPr/>
          </p:nvSpPr>
          <p:spPr>
            <a:xfrm>
              <a:off x="1139374" y="5115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E6320F1E-5BD8-49B7-BFB8-874C6B132AEE}"/>
                </a:ext>
              </a:extLst>
            </p:cNvPr>
            <p:cNvSpPr/>
            <p:nvPr/>
          </p:nvSpPr>
          <p:spPr>
            <a:xfrm>
              <a:off x="1139374" y="49864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E985DBF5-AA6E-4066-8F1C-1E906973B510}"/>
                </a:ext>
              </a:extLst>
            </p:cNvPr>
            <p:cNvSpPr/>
            <p:nvPr/>
          </p:nvSpPr>
          <p:spPr>
            <a:xfrm>
              <a:off x="1378542" y="51297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3EBD6CDE-A79C-4BEC-A842-9BE3913C1ED3}"/>
                </a:ext>
              </a:extLst>
            </p:cNvPr>
            <p:cNvSpPr/>
            <p:nvPr/>
          </p:nvSpPr>
          <p:spPr>
            <a:xfrm>
              <a:off x="1299972" y="49322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47FE3826-6061-4BFC-A578-96F7C53776AB}"/>
                </a:ext>
              </a:extLst>
            </p:cNvPr>
            <p:cNvSpPr/>
            <p:nvPr/>
          </p:nvSpPr>
          <p:spPr>
            <a:xfrm>
              <a:off x="1143323" y="50295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3C3927C4-03E9-4285-B1CB-4923C91B8162}"/>
                </a:ext>
              </a:extLst>
            </p:cNvPr>
            <p:cNvSpPr/>
            <p:nvPr/>
          </p:nvSpPr>
          <p:spPr>
            <a:xfrm>
              <a:off x="1213204" y="50701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F1C7C660-3C28-4C52-AEDA-2A4CCA403586}"/>
                </a:ext>
              </a:extLst>
            </p:cNvPr>
            <p:cNvSpPr/>
            <p:nvPr/>
          </p:nvSpPr>
          <p:spPr>
            <a:xfrm>
              <a:off x="1213204" y="49413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76354396-FC51-4C0B-A7F9-C34E5F12DF13}"/>
                </a:ext>
              </a:extLst>
            </p:cNvPr>
            <p:cNvSpPr/>
            <p:nvPr/>
          </p:nvSpPr>
          <p:spPr>
            <a:xfrm>
              <a:off x="1299972" y="49322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F0698B80-9016-4EE3-B995-08AB92630729}"/>
                </a:ext>
              </a:extLst>
            </p:cNvPr>
            <p:cNvSpPr/>
            <p:nvPr/>
          </p:nvSpPr>
          <p:spPr>
            <a:xfrm>
              <a:off x="1143323" y="50295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D110CC06-8B7B-4459-BDE2-A902ABBB79C6}"/>
                </a:ext>
              </a:extLst>
            </p:cNvPr>
            <p:cNvSpPr/>
            <p:nvPr/>
          </p:nvSpPr>
          <p:spPr>
            <a:xfrm>
              <a:off x="1213204" y="50701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2E0E088E-54E5-4712-9F64-244C91101E73}"/>
                </a:ext>
              </a:extLst>
            </p:cNvPr>
            <p:cNvSpPr/>
            <p:nvPr/>
          </p:nvSpPr>
          <p:spPr>
            <a:xfrm>
              <a:off x="1213204" y="49413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D3F862F2-E34C-4789-9263-FFC6A1E1F9D0}"/>
                </a:ext>
              </a:extLst>
            </p:cNvPr>
            <p:cNvSpPr/>
            <p:nvPr/>
          </p:nvSpPr>
          <p:spPr>
            <a:xfrm>
              <a:off x="1299972" y="49322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B744DEB2-2822-4253-8A90-30866F4687A7}"/>
                </a:ext>
              </a:extLst>
            </p:cNvPr>
            <p:cNvSpPr/>
            <p:nvPr/>
          </p:nvSpPr>
          <p:spPr>
            <a:xfrm>
              <a:off x="1143323" y="50295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6C79A564-B3A8-4243-921F-5918C77C527C}"/>
                </a:ext>
              </a:extLst>
            </p:cNvPr>
            <p:cNvSpPr/>
            <p:nvPr/>
          </p:nvSpPr>
          <p:spPr>
            <a:xfrm>
              <a:off x="1213204" y="50701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CB4A18DC-3838-4C19-B2E2-6A72753618C5}"/>
                </a:ext>
              </a:extLst>
            </p:cNvPr>
            <p:cNvSpPr/>
            <p:nvPr/>
          </p:nvSpPr>
          <p:spPr>
            <a:xfrm>
              <a:off x="1213204" y="49413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9597A349-3841-42C9-84A5-47A81905FED0}"/>
                </a:ext>
              </a:extLst>
            </p:cNvPr>
            <p:cNvSpPr/>
            <p:nvPr/>
          </p:nvSpPr>
          <p:spPr>
            <a:xfrm>
              <a:off x="1452372" y="50846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DD2D61D0-C44F-409D-B79E-3CA136D56A89}"/>
                </a:ext>
              </a:extLst>
            </p:cNvPr>
            <p:cNvSpPr/>
            <p:nvPr/>
          </p:nvSpPr>
          <p:spPr>
            <a:xfrm>
              <a:off x="1365604" y="50937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E3A3DBF2-F19B-4677-B08D-6EA02A0066AA}"/>
                </a:ext>
              </a:extLst>
            </p:cNvPr>
            <p:cNvSpPr/>
            <p:nvPr/>
          </p:nvSpPr>
          <p:spPr>
            <a:xfrm>
              <a:off x="1109840" y="51029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38D25E95-1E5E-45B8-9872-D8C809E4FE8A}"/>
                </a:ext>
              </a:extLst>
            </p:cNvPr>
            <p:cNvSpPr/>
            <p:nvPr/>
          </p:nvSpPr>
          <p:spPr>
            <a:xfrm>
              <a:off x="1105268" y="51330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E1DCC667-D320-4958-99CD-B907C3C128EA}"/>
                </a:ext>
              </a:extLst>
            </p:cNvPr>
            <p:cNvSpPr/>
            <p:nvPr/>
          </p:nvSpPr>
          <p:spPr>
            <a:xfrm>
              <a:off x="1143323" y="50295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03C52E1A-A637-46A2-9586-33B82F9C2989}"/>
                </a:ext>
              </a:extLst>
            </p:cNvPr>
            <p:cNvSpPr/>
            <p:nvPr/>
          </p:nvSpPr>
          <p:spPr>
            <a:xfrm>
              <a:off x="1213204" y="50701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9AE9411B-D42D-4B37-A05B-23916F107CD2}"/>
                </a:ext>
              </a:extLst>
            </p:cNvPr>
            <p:cNvSpPr/>
            <p:nvPr/>
          </p:nvSpPr>
          <p:spPr>
            <a:xfrm>
              <a:off x="1143323" y="50295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04074A80-BFD9-40D8-9BB8-5CD23520F2E6}"/>
                </a:ext>
              </a:extLst>
            </p:cNvPr>
            <p:cNvSpPr/>
            <p:nvPr/>
          </p:nvSpPr>
          <p:spPr>
            <a:xfrm>
              <a:off x="1213204" y="50701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063BFF0A-08F6-4B32-B6A2-C30C3962773D}"/>
                </a:ext>
              </a:extLst>
            </p:cNvPr>
            <p:cNvSpPr/>
            <p:nvPr/>
          </p:nvSpPr>
          <p:spPr>
            <a:xfrm>
              <a:off x="1452372" y="50846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149C9E4A-17F1-4206-B08E-15315C729477}"/>
                </a:ext>
              </a:extLst>
            </p:cNvPr>
            <p:cNvSpPr/>
            <p:nvPr/>
          </p:nvSpPr>
          <p:spPr>
            <a:xfrm>
              <a:off x="1365604" y="50937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4B9B7530-C464-4EAC-925B-22069FE9C0AB}"/>
                </a:ext>
              </a:extLst>
            </p:cNvPr>
            <p:cNvSpPr/>
            <p:nvPr/>
          </p:nvSpPr>
          <p:spPr>
            <a:xfrm>
              <a:off x="1109840" y="51029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674C4B25-FCCF-42D5-947D-6F0AE4BAAD9B}"/>
                </a:ext>
              </a:extLst>
            </p:cNvPr>
            <p:cNvSpPr/>
            <p:nvPr/>
          </p:nvSpPr>
          <p:spPr>
            <a:xfrm>
              <a:off x="1143323" y="50295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9945F146-B2DC-4CC2-B7BE-3CFF0CBC6AF5}"/>
                </a:ext>
              </a:extLst>
            </p:cNvPr>
            <p:cNvSpPr/>
            <p:nvPr/>
          </p:nvSpPr>
          <p:spPr>
            <a:xfrm>
              <a:off x="1143323" y="50295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E88C7557-4819-4D86-A578-B458CDAC64DF}"/>
                </a:ext>
              </a:extLst>
            </p:cNvPr>
            <p:cNvSpPr/>
            <p:nvPr/>
          </p:nvSpPr>
          <p:spPr>
            <a:xfrm>
              <a:off x="1213204" y="50701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C8CFBE20-C9F9-470B-A1B6-7C8C6004A863}"/>
                </a:ext>
              </a:extLst>
            </p:cNvPr>
            <p:cNvSpPr/>
            <p:nvPr/>
          </p:nvSpPr>
          <p:spPr>
            <a:xfrm>
              <a:off x="1452372" y="50846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B1D48044-A6B1-4C28-95CD-2E71B1D5BA87}"/>
                </a:ext>
              </a:extLst>
            </p:cNvPr>
            <p:cNvSpPr/>
            <p:nvPr/>
          </p:nvSpPr>
          <p:spPr>
            <a:xfrm>
              <a:off x="1365604" y="50937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8C84894F-14D9-45D9-8FBF-F91ECF96D164}"/>
                </a:ext>
              </a:extLst>
            </p:cNvPr>
            <p:cNvSpPr/>
            <p:nvPr/>
          </p:nvSpPr>
          <p:spPr>
            <a:xfrm>
              <a:off x="1109840" y="51029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F0FE0DA5-54F3-4554-847C-1BF07982BEC7}"/>
                </a:ext>
              </a:extLst>
            </p:cNvPr>
            <p:cNvSpPr/>
            <p:nvPr/>
          </p:nvSpPr>
          <p:spPr>
            <a:xfrm>
              <a:off x="601319" y="42880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F54B68B9-0A38-4037-9D60-B115A22F7A04}"/>
                </a:ext>
              </a:extLst>
            </p:cNvPr>
            <p:cNvSpPr/>
            <p:nvPr/>
          </p:nvSpPr>
          <p:spPr>
            <a:xfrm>
              <a:off x="514551" y="442597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7193A2DA-F410-4E1C-8203-3647322CA4D8}"/>
                </a:ext>
              </a:extLst>
            </p:cNvPr>
            <p:cNvSpPr/>
            <p:nvPr/>
          </p:nvSpPr>
          <p:spPr>
            <a:xfrm>
              <a:off x="514551" y="42971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602FD1DD-78C6-485F-BA8F-0EA2442DBA2D}"/>
                </a:ext>
              </a:extLst>
            </p:cNvPr>
            <p:cNvSpPr/>
            <p:nvPr/>
          </p:nvSpPr>
          <p:spPr>
            <a:xfrm>
              <a:off x="753719" y="44404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B7DA4043-3147-47C3-9712-0181AE223B6D}"/>
                </a:ext>
              </a:extLst>
            </p:cNvPr>
            <p:cNvSpPr/>
            <p:nvPr/>
          </p:nvSpPr>
          <p:spPr>
            <a:xfrm>
              <a:off x="514551" y="442597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FCD4BF27-B1AD-41AE-98A3-423E17B13000}"/>
                </a:ext>
              </a:extLst>
            </p:cNvPr>
            <p:cNvSpPr/>
            <p:nvPr/>
          </p:nvSpPr>
          <p:spPr>
            <a:xfrm>
              <a:off x="514551" y="42971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FDD11896-524C-4755-998B-E28F7005AA03}"/>
                </a:ext>
              </a:extLst>
            </p:cNvPr>
            <p:cNvSpPr/>
            <p:nvPr/>
          </p:nvSpPr>
          <p:spPr>
            <a:xfrm>
              <a:off x="753719" y="44404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67A53D0E-59F1-4267-81AA-A695DB169935}"/>
                </a:ext>
              </a:extLst>
            </p:cNvPr>
            <p:cNvSpPr/>
            <p:nvPr/>
          </p:nvSpPr>
          <p:spPr>
            <a:xfrm>
              <a:off x="675149" y="42429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CAE60C40-41ED-4532-A7CC-A6A59B521C6B}"/>
                </a:ext>
              </a:extLst>
            </p:cNvPr>
            <p:cNvSpPr/>
            <p:nvPr/>
          </p:nvSpPr>
          <p:spPr>
            <a:xfrm>
              <a:off x="518500" y="43402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0E08E195-CDDD-4E95-9C4A-687BCAC90987}"/>
                </a:ext>
              </a:extLst>
            </p:cNvPr>
            <p:cNvSpPr/>
            <p:nvPr/>
          </p:nvSpPr>
          <p:spPr>
            <a:xfrm>
              <a:off x="588381" y="43808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AEE7B3F4-4EE4-4426-BC65-9CA8731ADA43}"/>
                </a:ext>
              </a:extLst>
            </p:cNvPr>
            <p:cNvSpPr/>
            <p:nvPr/>
          </p:nvSpPr>
          <p:spPr>
            <a:xfrm>
              <a:off x="588381" y="42520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DB49B2D0-356D-4E63-A0C4-9D39957A1D08}"/>
                </a:ext>
              </a:extLst>
            </p:cNvPr>
            <p:cNvSpPr/>
            <p:nvPr/>
          </p:nvSpPr>
          <p:spPr>
            <a:xfrm>
              <a:off x="675149" y="42429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319357AB-A98E-448C-B55C-D1CBD2940B28}"/>
                </a:ext>
              </a:extLst>
            </p:cNvPr>
            <p:cNvSpPr/>
            <p:nvPr/>
          </p:nvSpPr>
          <p:spPr>
            <a:xfrm>
              <a:off x="518500" y="43402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315B352A-E601-49AA-BF8F-3F9BFF84C31B}"/>
                </a:ext>
              </a:extLst>
            </p:cNvPr>
            <p:cNvSpPr/>
            <p:nvPr/>
          </p:nvSpPr>
          <p:spPr>
            <a:xfrm>
              <a:off x="588381" y="43808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29DC3E2E-F291-406D-A2D0-58B86F6EF13B}"/>
                </a:ext>
              </a:extLst>
            </p:cNvPr>
            <p:cNvSpPr/>
            <p:nvPr/>
          </p:nvSpPr>
          <p:spPr>
            <a:xfrm>
              <a:off x="588381" y="42520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383A3720-E30D-4AAF-B6A8-32D55DC6CFFD}"/>
                </a:ext>
              </a:extLst>
            </p:cNvPr>
            <p:cNvSpPr/>
            <p:nvPr/>
          </p:nvSpPr>
          <p:spPr>
            <a:xfrm>
              <a:off x="675149" y="42429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22605937-BFF4-47C7-84C1-E1BB581E18F5}"/>
                </a:ext>
              </a:extLst>
            </p:cNvPr>
            <p:cNvSpPr/>
            <p:nvPr/>
          </p:nvSpPr>
          <p:spPr>
            <a:xfrm>
              <a:off x="518500" y="43402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19AEFB45-50D2-4354-905E-262D41D92F91}"/>
                </a:ext>
              </a:extLst>
            </p:cNvPr>
            <p:cNvSpPr/>
            <p:nvPr/>
          </p:nvSpPr>
          <p:spPr>
            <a:xfrm>
              <a:off x="588381" y="43808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CCC4B64B-BD07-406E-A887-8599E57EFC4B}"/>
                </a:ext>
              </a:extLst>
            </p:cNvPr>
            <p:cNvSpPr/>
            <p:nvPr/>
          </p:nvSpPr>
          <p:spPr>
            <a:xfrm>
              <a:off x="588381" y="42520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90D80614-6A97-45F3-88E1-029A214FA88D}"/>
                </a:ext>
              </a:extLst>
            </p:cNvPr>
            <p:cNvSpPr/>
            <p:nvPr/>
          </p:nvSpPr>
          <p:spPr>
            <a:xfrm>
              <a:off x="827549" y="43953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7E50351A-67B2-452C-8D6E-A84EF9B3A88E}"/>
                </a:ext>
              </a:extLst>
            </p:cNvPr>
            <p:cNvSpPr/>
            <p:nvPr/>
          </p:nvSpPr>
          <p:spPr>
            <a:xfrm>
              <a:off x="740781" y="44044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EE1CD14B-967A-4FEE-B481-EA22DB0A8E91}"/>
                </a:ext>
              </a:extLst>
            </p:cNvPr>
            <p:cNvSpPr/>
            <p:nvPr/>
          </p:nvSpPr>
          <p:spPr>
            <a:xfrm>
              <a:off x="485017" y="44136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A1F290D6-7BCF-47E7-BBD1-7A1981970C80}"/>
                </a:ext>
              </a:extLst>
            </p:cNvPr>
            <p:cNvSpPr/>
            <p:nvPr/>
          </p:nvSpPr>
          <p:spPr>
            <a:xfrm>
              <a:off x="480445" y="44437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A1D7340A-237C-41E0-8EAB-BDA9373E1A73}"/>
                </a:ext>
              </a:extLst>
            </p:cNvPr>
            <p:cNvSpPr/>
            <p:nvPr/>
          </p:nvSpPr>
          <p:spPr>
            <a:xfrm>
              <a:off x="518500" y="43402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0B15C40C-523F-4752-B808-06CEA384B16C}"/>
                </a:ext>
              </a:extLst>
            </p:cNvPr>
            <p:cNvSpPr/>
            <p:nvPr/>
          </p:nvSpPr>
          <p:spPr>
            <a:xfrm>
              <a:off x="588381" y="43808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DE674092-3A9E-4B50-8A37-96783B9FA4A7}"/>
                </a:ext>
              </a:extLst>
            </p:cNvPr>
            <p:cNvSpPr/>
            <p:nvPr/>
          </p:nvSpPr>
          <p:spPr>
            <a:xfrm>
              <a:off x="518500" y="43402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8B7397BE-E9FD-4AB6-B3C0-825B5FC5663A}"/>
                </a:ext>
              </a:extLst>
            </p:cNvPr>
            <p:cNvSpPr/>
            <p:nvPr/>
          </p:nvSpPr>
          <p:spPr>
            <a:xfrm>
              <a:off x="588381" y="43808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7522000B-2FBB-4E57-8377-6081F5BD1C60}"/>
                </a:ext>
              </a:extLst>
            </p:cNvPr>
            <p:cNvSpPr/>
            <p:nvPr/>
          </p:nvSpPr>
          <p:spPr>
            <a:xfrm>
              <a:off x="827549" y="43953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33D4B311-85A3-49C9-9CDC-37FB5AB31406}"/>
                </a:ext>
              </a:extLst>
            </p:cNvPr>
            <p:cNvSpPr/>
            <p:nvPr/>
          </p:nvSpPr>
          <p:spPr>
            <a:xfrm>
              <a:off x="740781" y="44044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E059C9B5-BD93-4A57-BA10-81C8920D3548}"/>
                </a:ext>
              </a:extLst>
            </p:cNvPr>
            <p:cNvSpPr/>
            <p:nvPr/>
          </p:nvSpPr>
          <p:spPr>
            <a:xfrm>
              <a:off x="485017" y="44136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E33A175C-02A7-4B38-AC37-1B326CC3BBF2}"/>
                </a:ext>
              </a:extLst>
            </p:cNvPr>
            <p:cNvSpPr/>
            <p:nvPr/>
          </p:nvSpPr>
          <p:spPr>
            <a:xfrm>
              <a:off x="518500" y="43402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70D2FD24-B3E5-4D8F-A169-216B25239344}"/>
                </a:ext>
              </a:extLst>
            </p:cNvPr>
            <p:cNvSpPr/>
            <p:nvPr/>
          </p:nvSpPr>
          <p:spPr>
            <a:xfrm>
              <a:off x="518500" y="43402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358506AC-C540-4A93-871B-724B5A2FEA82}"/>
                </a:ext>
              </a:extLst>
            </p:cNvPr>
            <p:cNvSpPr/>
            <p:nvPr/>
          </p:nvSpPr>
          <p:spPr>
            <a:xfrm>
              <a:off x="588381" y="43808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A9797584-7962-40F6-B94C-3EE6CF131332}"/>
                </a:ext>
              </a:extLst>
            </p:cNvPr>
            <p:cNvSpPr/>
            <p:nvPr/>
          </p:nvSpPr>
          <p:spPr>
            <a:xfrm>
              <a:off x="827549" y="43953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4545D752-7C38-4721-98FF-98000877B406}"/>
                </a:ext>
              </a:extLst>
            </p:cNvPr>
            <p:cNvSpPr/>
            <p:nvPr/>
          </p:nvSpPr>
          <p:spPr>
            <a:xfrm>
              <a:off x="740781" y="44044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DF7AC8DD-18EC-4A4C-B289-3A6A91C16517}"/>
                </a:ext>
              </a:extLst>
            </p:cNvPr>
            <p:cNvSpPr/>
            <p:nvPr/>
          </p:nvSpPr>
          <p:spPr>
            <a:xfrm>
              <a:off x="485017" y="44136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C7718DCA-EFE6-4548-AB70-260FF4BF60CC}"/>
                </a:ext>
              </a:extLst>
            </p:cNvPr>
            <p:cNvSpPr/>
            <p:nvPr/>
          </p:nvSpPr>
          <p:spPr>
            <a:xfrm>
              <a:off x="1082886" y="386259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5A138DB6-CD02-4F82-8AA9-F7750E63612D}"/>
                </a:ext>
              </a:extLst>
            </p:cNvPr>
            <p:cNvSpPr/>
            <p:nvPr/>
          </p:nvSpPr>
          <p:spPr>
            <a:xfrm>
              <a:off x="996118" y="40005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8E562F52-CB0A-4FEF-A5FC-D3C0C90391C0}"/>
                </a:ext>
              </a:extLst>
            </p:cNvPr>
            <p:cNvSpPr/>
            <p:nvPr/>
          </p:nvSpPr>
          <p:spPr>
            <a:xfrm>
              <a:off x="996118" y="387173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158C93F8-137E-4122-833B-4D488373C506}"/>
                </a:ext>
              </a:extLst>
            </p:cNvPr>
            <p:cNvSpPr/>
            <p:nvPr/>
          </p:nvSpPr>
          <p:spPr>
            <a:xfrm>
              <a:off x="1235286" y="401499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18F75B89-7F6F-4049-8265-4BB48A787A0C}"/>
                </a:ext>
              </a:extLst>
            </p:cNvPr>
            <p:cNvSpPr/>
            <p:nvPr/>
          </p:nvSpPr>
          <p:spPr>
            <a:xfrm>
              <a:off x="996118" y="40005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043EA5A5-DD3D-4B94-810D-9ACE4176E748}"/>
                </a:ext>
              </a:extLst>
            </p:cNvPr>
            <p:cNvSpPr/>
            <p:nvPr/>
          </p:nvSpPr>
          <p:spPr>
            <a:xfrm>
              <a:off x="996118" y="387173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1D215F99-5164-46EF-A0CE-7050589DD311}"/>
                </a:ext>
              </a:extLst>
            </p:cNvPr>
            <p:cNvSpPr/>
            <p:nvPr/>
          </p:nvSpPr>
          <p:spPr>
            <a:xfrm>
              <a:off x="1235286" y="401499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05FAB277-0008-4B56-A8A9-DDA34074124F}"/>
                </a:ext>
              </a:extLst>
            </p:cNvPr>
            <p:cNvSpPr/>
            <p:nvPr/>
          </p:nvSpPr>
          <p:spPr>
            <a:xfrm>
              <a:off x="1156716" y="381749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14AAB255-ED95-4C73-BCE3-A194306B248B}"/>
                </a:ext>
              </a:extLst>
            </p:cNvPr>
            <p:cNvSpPr/>
            <p:nvPr/>
          </p:nvSpPr>
          <p:spPr>
            <a:xfrm>
              <a:off x="1000067" y="39148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576F725-4916-447C-8052-61B8C5A229E7}"/>
                </a:ext>
              </a:extLst>
            </p:cNvPr>
            <p:cNvSpPr/>
            <p:nvPr/>
          </p:nvSpPr>
          <p:spPr>
            <a:xfrm>
              <a:off x="1069948" y="3955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B231C951-93D5-4BF6-9764-5B94A46C795E}"/>
                </a:ext>
              </a:extLst>
            </p:cNvPr>
            <p:cNvSpPr/>
            <p:nvPr/>
          </p:nvSpPr>
          <p:spPr>
            <a:xfrm>
              <a:off x="1069948" y="382664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FE0664FA-5AFA-48E9-8D26-FC58F7AEF6D7}"/>
                </a:ext>
              </a:extLst>
            </p:cNvPr>
            <p:cNvSpPr/>
            <p:nvPr/>
          </p:nvSpPr>
          <p:spPr>
            <a:xfrm>
              <a:off x="1156716" y="381749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001020BD-0AE9-4A05-969A-EBAF3E9BAAED}"/>
                </a:ext>
              </a:extLst>
            </p:cNvPr>
            <p:cNvSpPr/>
            <p:nvPr/>
          </p:nvSpPr>
          <p:spPr>
            <a:xfrm>
              <a:off x="1000067" y="39148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F421F849-EDBE-4CE1-A9F8-3C4A66A516AC}"/>
                </a:ext>
              </a:extLst>
            </p:cNvPr>
            <p:cNvSpPr/>
            <p:nvPr/>
          </p:nvSpPr>
          <p:spPr>
            <a:xfrm>
              <a:off x="1069948" y="3955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3ABB0DBB-23A3-4046-BF83-EB92CD2F059E}"/>
                </a:ext>
              </a:extLst>
            </p:cNvPr>
            <p:cNvSpPr/>
            <p:nvPr/>
          </p:nvSpPr>
          <p:spPr>
            <a:xfrm>
              <a:off x="1069948" y="382664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A7AA629A-DD42-454A-A326-3CE9097B29BD}"/>
                </a:ext>
              </a:extLst>
            </p:cNvPr>
            <p:cNvSpPr/>
            <p:nvPr/>
          </p:nvSpPr>
          <p:spPr>
            <a:xfrm>
              <a:off x="1156716" y="381749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94BE2A07-6E04-452E-AEBE-CB5DE637AE7D}"/>
                </a:ext>
              </a:extLst>
            </p:cNvPr>
            <p:cNvSpPr/>
            <p:nvPr/>
          </p:nvSpPr>
          <p:spPr>
            <a:xfrm>
              <a:off x="1000067" y="39148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89741E01-AABB-420F-A319-01AD2B1FC3FB}"/>
                </a:ext>
              </a:extLst>
            </p:cNvPr>
            <p:cNvSpPr/>
            <p:nvPr/>
          </p:nvSpPr>
          <p:spPr>
            <a:xfrm>
              <a:off x="1069948" y="3955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BFC09C94-4F34-4ADF-95D9-8454284DC670}"/>
                </a:ext>
              </a:extLst>
            </p:cNvPr>
            <p:cNvSpPr/>
            <p:nvPr/>
          </p:nvSpPr>
          <p:spPr>
            <a:xfrm>
              <a:off x="1069948" y="382664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DA10022D-6691-4308-B347-0AA6EC7F7BE6}"/>
                </a:ext>
              </a:extLst>
            </p:cNvPr>
            <p:cNvSpPr/>
            <p:nvPr/>
          </p:nvSpPr>
          <p:spPr>
            <a:xfrm>
              <a:off x="1309116" y="396989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DE6FD6FA-AE91-4A9A-BAE8-8AAF6E8F4B04}"/>
                </a:ext>
              </a:extLst>
            </p:cNvPr>
            <p:cNvSpPr/>
            <p:nvPr/>
          </p:nvSpPr>
          <p:spPr>
            <a:xfrm>
              <a:off x="1222348" y="397904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3044D920-D0A5-4F9D-B535-19CA048583A3}"/>
                </a:ext>
              </a:extLst>
            </p:cNvPr>
            <p:cNvSpPr/>
            <p:nvPr/>
          </p:nvSpPr>
          <p:spPr>
            <a:xfrm>
              <a:off x="966584" y="39881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AEF42579-B750-418E-8526-8A774713A8D2}"/>
                </a:ext>
              </a:extLst>
            </p:cNvPr>
            <p:cNvSpPr/>
            <p:nvPr/>
          </p:nvSpPr>
          <p:spPr>
            <a:xfrm>
              <a:off x="962012" y="401833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4B49F0BE-0E79-4D04-AFA8-C6E85D91AC0A}"/>
                </a:ext>
              </a:extLst>
            </p:cNvPr>
            <p:cNvSpPr/>
            <p:nvPr/>
          </p:nvSpPr>
          <p:spPr>
            <a:xfrm>
              <a:off x="1000067" y="39148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1F75DCC5-AE4C-47E5-8192-F62F7CBD727C}"/>
                </a:ext>
              </a:extLst>
            </p:cNvPr>
            <p:cNvSpPr/>
            <p:nvPr/>
          </p:nvSpPr>
          <p:spPr>
            <a:xfrm>
              <a:off x="1069948" y="3955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35EF97BE-F96E-4F5B-8114-163F9DC81C1E}"/>
                </a:ext>
              </a:extLst>
            </p:cNvPr>
            <p:cNvSpPr/>
            <p:nvPr/>
          </p:nvSpPr>
          <p:spPr>
            <a:xfrm>
              <a:off x="1000067" y="39148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495B14E9-02A5-44D8-8C39-0BADD95EC771}"/>
                </a:ext>
              </a:extLst>
            </p:cNvPr>
            <p:cNvSpPr/>
            <p:nvPr/>
          </p:nvSpPr>
          <p:spPr>
            <a:xfrm>
              <a:off x="1069948" y="3955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A59A7676-2136-45AD-9294-C2B66D61F7A5}"/>
                </a:ext>
              </a:extLst>
            </p:cNvPr>
            <p:cNvSpPr/>
            <p:nvPr/>
          </p:nvSpPr>
          <p:spPr>
            <a:xfrm>
              <a:off x="1309116" y="396989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187744EB-232B-4657-9275-F3202D5B5C78}"/>
                </a:ext>
              </a:extLst>
            </p:cNvPr>
            <p:cNvSpPr/>
            <p:nvPr/>
          </p:nvSpPr>
          <p:spPr>
            <a:xfrm>
              <a:off x="1222348" y="397904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257D53C-5BE0-4969-A34A-5D2FBC2F6DE5}"/>
                </a:ext>
              </a:extLst>
            </p:cNvPr>
            <p:cNvSpPr/>
            <p:nvPr/>
          </p:nvSpPr>
          <p:spPr>
            <a:xfrm>
              <a:off x="966584" y="39881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1B2A7EED-0D1A-46F6-A272-58E3CA31CADC}"/>
                </a:ext>
              </a:extLst>
            </p:cNvPr>
            <p:cNvSpPr/>
            <p:nvPr/>
          </p:nvSpPr>
          <p:spPr>
            <a:xfrm>
              <a:off x="1000067" y="39148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5BBEF27A-3C92-4094-AF02-8E5C1B679BEF}"/>
                </a:ext>
              </a:extLst>
            </p:cNvPr>
            <p:cNvSpPr/>
            <p:nvPr/>
          </p:nvSpPr>
          <p:spPr>
            <a:xfrm>
              <a:off x="1000067" y="39148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52B213BB-B488-46A8-AE7D-535A749A3605}"/>
                </a:ext>
              </a:extLst>
            </p:cNvPr>
            <p:cNvSpPr/>
            <p:nvPr/>
          </p:nvSpPr>
          <p:spPr>
            <a:xfrm>
              <a:off x="1069948" y="3955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ACFFA239-351B-4AD8-B5D6-1D2B0F8EDA9C}"/>
                </a:ext>
              </a:extLst>
            </p:cNvPr>
            <p:cNvSpPr/>
            <p:nvPr/>
          </p:nvSpPr>
          <p:spPr>
            <a:xfrm>
              <a:off x="1309116" y="396989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15739B58-C8EF-4C7F-8D30-F8ED43D54C06}"/>
                </a:ext>
              </a:extLst>
            </p:cNvPr>
            <p:cNvSpPr/>
            <p:nvPr/>
          </p:nvSpPr>
          <p:spPr>
            <a:xfrm>
              <a:off x="1222348" y="397904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D34FBB92-7F34-47DD-93B6-8E92702B60BE}"/>
                </a:ext>
              </a:extLst>
            </p:cNvPr>
            <p:cNvSpPr/>
            <p:nvPr/>
          </p:nvSpPr>
          <p:spPr>
            <a:xfrm>
              <a:off x="966584" y="39881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28F38E80-35EA-415B-ACB1-742ED61CD882}"/>
                </a:ext>
              </a:extLst>
            </p:cNvPr>
            <p:cNvSpPr/>
            <p:nvPr/>
          </p:nvSpPr>
          <p:spPr>
            <a:xfrm>
              <a:off x="1551799" y="42153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4726297D-1A4F-42C8-8357-AAD8F8326AB1}"/>
                </a:ext>
              </a:extLst>
            </p:cNvPr>
            <p:cNvSpPr/>
            <p:nvPr/>
          </p:nvSpPr>
          <p:spPr>
            <a:xfrm>
              <a:off x="1465031" y="43532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FA4ACD97-6387-4D18-93B4-FFE8AFCA042B}"/>
                </a:ext>
              </a:extLst>
            </p:cNvPr>
            <p:cNvSpPr/>
            <p:nvPr/>
          </p:nvSpPr>
          <p:spPr>
            <a:xfrm>
              <a:off x="1465031" y="42244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51C0023D-9744-459A-B4AA-819F3B256806}"/>
                </a:ext>
              </a:extLst>
            </p:cNvPr>
            <p:cNvSpPr/>
            <p:nvPr/>
          </p:nvSpPr>
          <p:spPr>
            <a:xfrm>
              <a:off x="1704199" y="43677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D3D58AD4-7F58-44D4-B77A-9147759811E0}"/>
                </a:ext>
              </a:extLst>
            </p:cNvPr>
            <p:cNvSpPr/>
            <p:nvPr/>
          </p:nvSpPr>
          <p:spPr>
            <a:xfrm>
              <a:off x="1465031" y="43532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02BC2C30-63DC-41CE-879E-EE1C012BEF49}"/>
                </a:ext>
              </a:extLst>
            </p:cNvPr>
            <p:cNvSpPr/>
            <p:nvPr/>
          </p:nvSpPr>
          <p:spPr>
            <a:xfrm>
              <a:off x="1465031" y="42244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5933CD53-D075-450F-B931-5D33A473B916}"/>
                </a:ext>
              </a:extLst>
            </p:cNvPr>
            <p:cNvSpPr/>
            <p:nvPr/>
          </p:nvSpPr>
          <p:spPr>
            <a:xfrm>
              <a:off x="1704199" y="43677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7FC1BE5F-AA76-4F64-8A29-1492F0882FF2}"/>
                </a:ext>
              </a:extLst>
            </p:cNvPr>
            <p:cNvSpPr/>
            <p:nvPr/>
          </p:nvSpPr>
          <p:spPr>
            <a:xfrm>
              <a:off x="1625629" y="417023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0C504876-9675-429D-8556-03B191F89A0C}"/>
                </a:ext>
              </a:extLst>
            </p:cNvPr>
            <p:cNvSpPr/>
            <p:nvPr/>
          </p:nvSpPr>
          <p:spPr>
            <a:xfrm>
              <a:off x="1468980" y="426754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CC6A6DA7-E8ED-4D63-9CD4-BC6792BFD9FF}"/>
                </a:ext>
              </a:extLst>
            </p:cNvPr>
            <p:cNvSpPr/>
            <p:nvPr/>
          </p:nvSpPr>
          <p:spPr>
            <a:xfrm>
              <a:off x="1538861" y="43081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D3290B25-CC95-4D13-A85A-F3B845C6D5C7}"/>
                </a:ext>
              </a:extLst>
            </p:cNvPr>
            <p:cNvSpPr/>
            <p:nvPr/>
          </p:nvSpPr>
          <p:spPr>
            <a:xfrm>
              <a:off x="1538861" y="417937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605129B9-230A-4D42-9311-3C16D30F059B}"/>
                </a:ext>
              </a:extLst>
            </p:cNvPr>
            <p:cNvSpPr/>
            <p:nvPr/>
          </p:nvSpPr>
          <p:spPr>
            <a:xfrm>
              <a:off x="1625629" y="417023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0858168F-6397-4B40-9E0C-4F1872E711CE}"/>
                </a:ext>
              </a:extLst>
            </p:cNvPr>
            <p:cNvSpPr/>
            <p:nvPr/>
          </p:nvSpPr>
          <p:spPr>
            <a:xfrm>
              <a:off x="1468980" y="426754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A8E8686A-6300-4668-A583-8C06246BCDAA}"/>
                </a:ext>
              </a:extLst>
            </p:cNvPr>
            <p:cNvSpPr/>
            <p:nvPr/>
          </p:nvSpPr>
          <p:spPr>
            <a:xfrm>
              <a:off x="1538861" y="43081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EEFA6284-5EDD-4C32-B35E-EB8F296331A0}"/>
                </a:ext>
              </a:extLst>
            </p:cNvPr>
            <p:cNvSpPr/>
            <p:nvPr/>
          </p:nvSpPr>
          <p:spPr>
            <a:xfrm>
              <a:off x="1538861" y="417937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50098124-AEAC-41C9-923F-564399BE700B}"/>
                </a:ext>
              </a:extLst>
            </p:cNvPr>
            <p:cNvSpPr/>
            <p:nvPr/>
          </p:nvSpPr>
          <p:spPr>
            <a:xfrm>
              <a:off x="1625629" y="417023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545DD1CE-8EA0-434D-8BE1-77437B113AF4}"/>
                </a:ext>
              </a:extLst>
            </p:cNvPr>
            <p:cNvSpPr/>
            <p:nvPr/>
          </p:nvSpPr>
          <p:spPr>
            <a:xfrm>
              <a:off x="1468980" y="426754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0A4E34DF-42BA-421E-ABDD-D4628046F8E9}"/>
                </a:ext>
              </a:extLst>
            </p:cNvPr>
            <p:cNvSpPr/>
            <p:nvPr/>
          </p:nvSpPr>
          <p:spPr>
            <a:xfrm>
              <a:off x="1538861" y="43081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4AD7D0A1-539D-4657-8633-34636082FA9C}"/>
                </a:ext>
              </a:extLst>
            </p:cNvPr>
            <p:cNvSpPr/>
            <p:nvPr/>
          </p:nvSpPr>
          <p:spPr>
            <a:xfrm>
              <a:off x="1538861" y="417937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192280C1-529C-4B7D-91B2-5F0D15E7B844}"/>
                </a:ext>
              </a:extLst>
            </p:cNvPr>
            <p:cNvSpPr/>
            <p:nvPr/>
          </p:nvSpPr>
          <p:spPr>
            <a:xfrm>
              <a:off x="1778029" y="432263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E5142268-D17B-463B-8F44-1468C8AD5936}"/>
                </a:ext>
              </a:extLst>
            </p:cNvPr>
            <p:cNvSpPr/>
            <p:nvPr/>
          </p:nvSpPr>
          <p:spPr>
            <a:xfrm>
              <a:off x="1691261" y="433177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455A98F3-1F1B-4D46-AE51-26F34DFDCDC2}"/>
                </a:ext>
              </a:extLst>
            </p:cNvPr>
            <p:cNvSpPr/>
            <p:nvPr/>
          </p:nvSpPr>
          <p:spPr>
            <a:xfrm>
              <a:off x="1435497" y="434092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1532AF59-9D3B-4D07-92A4-A9DC8B6D75E4}"/>
                </a:ext>
              </a:extLst>
            </p:cNvPr>
            <p:cNvSpPr/>
            <p:nvPr/>
          </p:nvSpPr>
          <p:spPr>
            <a:xfrm>
              <a:off x="1430925" y="43710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461F5C1B-0CCF-46CD-8E16-0AA580341E8C}"/>
                </a:ext>
              </a:extLst>
            </p:cNvPr>
            <p:cNvSpPr/>
            <p:nvPr/>
          </p:nvSpPr>
          <p:spPr>
            <a:xfrm>
              <a:off x="1468980" y="426754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527A570C-0404-4674-8CC9-5BE8A50278EA}"/>
                </a:ext>
              </a:extLst>
            </p:cNvPr>
            <p:cNvSpPr/>
            <p:nvPr/>
          </p:nvSpPr>
          <p:spPr>
            <a:xfrm>
              <a:off x="1538861" y="43081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9A600A42-C6C0-4577-97DD-5CD49249412A}"/>
                </a:ext>
              </a:extLst>
            </p:cNvPr>
            <p:cNvSpPr/>
            <p:nvPr/>
          </p:nvSpPr>
          <p:spPr>
            <a:xfrm>
              <a:off x="1468980" y="426754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B0CF90BC-2841-440B-99D8-B27DDE70E471}"/>
                </a:ext>
              </a:extLst>
            </p:cNvPr>
            <p:cNvSpPr/>
            <p:nvPr/>
          </p:nvSpPr>
          <p:spPr>
            <a:xfrm>
              <a:off x="1538861" y="43081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222BDA52-9FCA-4F63-BDAF-E7A394A692A0}"/>
                </a:ext>
              </a:extLst>
            </p:cNvPr>
            <p:cNvSpPr/>
            <p:nvPr/>
          </p:nvSpPr>
          <p:spPr>
            <a:xfrm>
              <a:off x="1778029" y="432263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D012BFA8-2F18-4DD7-AD42-1D0C2AE03D99}"/>
                </a:ext>
              </a:extLst>
            </p:cNvPr>
            <p:cNvSpPr/>
            <p:nvPr/>
          </p:nvSpPr>
          <p:spPr>
            <a:xfrm>
              <a:off x="1691261" y="433177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DE19A2CD-23C0-49F1-9865-DD5188D530F7}"/>
                </a:ext>
              </a:extLst>
            </p:cNvPr>
            <p:cNvSpPr/>
            <p:nvPr/>
          </p:nvSpPr>
          <p:spPr>
            <a:xfrm>
              <a:off x="1435497" y="434092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31091563-715B-440E-A027-FFD1A8DADC49}"/>
                </a:ext>
              </a:extLst>
            </p:cNvPr>
            <p:cNvSpPr/>
            <p:nvPr/>
          </p:nvSpPr>
          <p:spPr>
            <a:xfrm>
              <a:off x="1468980" y="426754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31DED861-B760-49A8-9C52-20E84CE80582}"/>
                </a:ext>
              </a:extLst>
            </p:cNvPr>
            <p:cNvSpPr/>
            <p:nvPr/>
          </p:nvSpPr>
          <p:spPr>
            <a:xfrm>
              <a:off x="1468980" y="426754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2D4929F6-ED53-416A-BA3D-5FB9410F7B3C}"/>
                </a:ext>
              </a:extLst>
            </p:cNvPr>
            <p:cNvSpPr/>
            <p:nvPr/>
          </p:nvSpPr>
          <p:spPr>
            <a:xfrm>
              <a:off x="1538861" y="43081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77F03757-5722-4FDF-967E-D982AB68FBD6}"/>
                </a:ext>
              </a:extLst>
            </p:cNvPr>
            <p:cNvSpPr/>
            <p:nvPr/>
          </p:nvSpPr>
          <p:spPr>
            <a:xfrm>
              <a:off x="1778029" y="432263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064FB84A-F1A9-4BC3-AA3E-FEED4A36DE5C}"/>
                </a:ext>
              </a:extLst>
            </p:cNvPr>
            <p:cNvSpPr/>
            <p:nvPr/>
          </p:nvSpPr>
          <p:spPr>
            <a:xfrm>
              <a:off x="1691261" y="433177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0750E287-AF49-4040-9B6F-E9A1D6DF279F}"/>
                </a:ext>
              </a:extLst>
            </p:cNvPr>
            <p:cNvSpPr/>
            <p:nvPr/>
          </p:nvSpPr>
          <p:spPr>
            <a:xfrm>
              <a:off x="1435497" y="434092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6" name="Oval 1385">
              <a:extLst>
                <a:ext uri="{FF2B5EF4-FFF2-40B4-BE49-F238E27FC236}">
                  <a16:creationId xmlns:a16="http://schemas.microsoft.com/office/drawing/2014/main" id="{72F289CE-E7FA-4960-AFA6-E8EB3114B6A3}"/>
                </a:ext>
              </a:extLst>
            </p:cNvPr>
            <p:cNvSpPr/>
            <p:nvPr/>
          </p:nvSpPr>
          <p:spPr>
            <a:xfrm>
              <a:off x="1782795" y="463352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7" name="Oval 1386">
              <a:extLst>
                <a:ext uri="{FF2B5EF4-FFF2-40B4-BE49-F238E27FC236}">
                  <a16:creationId xmlns:a16="http://schemas.microsoft.com/office/drawing/2014/main" id="{C2C2DE26-0F47-4C71-BFD0-C00275319CFB}"/>
                </a:ext>
              </a:extLst>
            </p:cNvPr>
            <p:cNvSpPr/>
            <p:nvPr/>
          </p:nvSpPr>
          <p:spPr>
            <a:xfrm>
              <a:off x="933269" y="43133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8" name="Oval 1387">
              <a:extLst>
                <a:ext uri="{FF2B5EF4-FFF2-40B4-BE49-F238E27FC236}">
                  <a16:creationId xmlns:a16="http://schemas.microsoft.com/office/drawing/2014/main" id="{A387A42F-1D7E-4641-A9AC-2E86E5D8DD5E}"/>
                </a:ext>
              </a:extLst>
            </p:cNvPr>
            <p:cNvSpPr/>
            <p:nvPr/>
          </p:nvSpPr>
          <p:spPr>
            <a:xfrm>
              <a:off x="1085669" y="44657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9" name="Oval 1388">
              <a:extLst>
                <a:ext uri="{FF2B5EF4-FFF2-40B4-BE49-F238E27FC236}">
                  <a16:creationId xmlns:a16="http://schemas.microsoft.com/office/drawing/2014/main" id="{524DA281-0918-4C06-9276-C3999B28327E}"/>
                </a:ext>
              </a:extLst>
            </p:cNvPr>
            <p:cNvSpPr/>
            <p:nvPr/>
          </p:nvSpPr>
          <p:spPr>
            <a:xfrm>
              <a:off x="1003150" y="43539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0" name="Oval 1389">
              <a:extLst>
                <a:ext uri="{FF2B5EF4-FFF2-40B4-BE49-F238E27FC236}">
                  <a16:creationId xmlns:a16="http://schemas.microsoft.com/office/drawing/2014/main" id="{7F09C2F3-4143-4CC9-9184-34B23547779F}"/>
                </a:ext>
              </a:extLst>
            </p:cNvPr>
            <p:cNvSpPr/>
            <p:nvPr/>
          </p:nvSpPr>
          <p:spPr>
            <a:xfrm>
              <a:off x="1003150" y="42251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1" name="Oval 1390">
              <a:extLst>
                <a:ext uri="{FF2B5EF4-FFF2-40B4-BE49-F238E27FC236}">
                  <a16:creationId xmlns:a16="http://schemas.microsoft.com/office/drawing/2014/main" id="{73E1288A-682C-43FF-82A0-6E49D0CA3A05}"/>
                </a:ext>
              </a:extLst>
            </p:cNvPr>
            <p:cNvSpPr/>
            <p:nvPr/>
          </p:nvSpPr>
          <p:spPr>
            <a:xfrm>
              <a:off x="1440263" y="46518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2" name="Oval 1391">
              <a:extLst>
                <a:ext uri="{FF2B5EF4-FFF2-40B4-BE49-F238E27FC236}">
                  <a16:creationId xmlns:a16="http://schemas.microsoft.com/office/drawing/2014/main" id="{F229DBB9-6D56-45FC-9664-8DB373A5BC11}"/>
                </a:ext>
              </a:extLst>
            </p:cNvPr>
            <p:cNvSpPr/>
            <p:nvPr/>
          </p:nvSpPr>
          <p:spPr>
            <a:xfrm>
              <a:off x="1200014" y="472169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3" name="Oval 1392">
              <a:extLst>
                <a:ext uri="{FF2B5EF4-FFF2-40B4-BE49-F238E27FC236}">
                  <a16:creationId xmlns:a16="http://schemas.microsoft.com/office/drawing/2014/main" id="{43164F6B-E7A9-4EFC-B1C2-47E98BD82D43}"/>
                </a:ext>
              </a:extLst>
            </p:cNvPr>
            <p:cNvSpPr/>
            <p:nvPr/>
          </p:nvSpPr>
          <p:spPr>
            <a:xfrm>
              <a:off x="1332363" y="45822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4" name="Oval 1393">
              <a:extLst>
                <a:ext uri="{FF2B5EF4-FFF2-40B4-BE49-F238E27FC236}">
                  <a16:creationId xmlns:a16="http://schemas.microsoft.com/office/drawing/2014/main" id="{2682330D-88E0-41DF-87D1-190218A4C49B}"/>
                </a:ext>
              </a:extLst>
            </p:cNvPr>
            <p:cNvSpPr/>
            <p:nvPr/>
          </p:nvSpPr>
          <p:spPr>
            <a:xfrm>
              <a:off x="359264" y="46978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5" name="Oval 1394">
              <a:extLst>
                <a:ext uri="{FF2B5EF4-FFF2-40B4-BE49-F238E27FC236}">
                  <a16:creationId xmlns:a16="http://schemas.microsoft.com/office/drawing/2014/main" id="{E38E5277-D118-4964-B86A-3F4D6009EE4E}"/>
                </a:ext>
              </a:extLst>
            </p:cNvPr>
            <p:cNvSpPr/>
            <p:nvPr/>
          </p:nvSpPr>
          <p:spPr>
            <a:xfrm>
              <a:off x="1085669" y="44657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6" name="Oval 1395">
              <a:extLst>
                <a:ext uri="{FF2B5EF4-FFF2-40B4-BE49-F238E27FC236}">
                  <a16:creationId xmlns:a16="http://schemas.microsoft.com/office/drawing/2014/main" id="{9F84A21F-58AA-4082-AD0D-732B15F20605}"/>
                </a:ext>
              </a:extLst>
            </p:cNvPr>
            <p:cNvSpPr/>
            <p:nvPr/>
          </p:nvSpPr>
          <p:spPr>
            <a:xfrm>
              <a:off x="272496" y="483584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7" name="Oval 1396">
              <a:extLst>
                <a:ext uri="{FF2B5EF4-FFF2-40B4-BE49-F238E27FC236}">
                  <a16:creationId xmlns:a16="http://schemas.microsoft.com/office/drawing/2014/main" id="{1935B7DC-3095-4888-A3D8-4F26B00FCE08}"/>
                </a:ext>
              </a:extLst>
            </p:cNvPr>
            <p:cNvSpPr/>
            <p:nvPr/>
          </p:nvSpPr>
          <p:spPr>
            <a:xfrm>
              <a:off x="272496" y="470704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8" name="Oval 1397">
              <a:extLst>
                <a:ext uri="{FF2B5EF4-FFF2-40B4-BE49-F238E27FC236}">
                  <a16:creationId xmlns:a16="http://schemas.microsoft.com/office/drawing/2014/main" id="{F12B45EC-9FE3-42D2-B97D-848DD530602F}"/>
                </a:ext>
              </a:extLst>
            </p:cNvPr>
            <p:cNvSpPr/>
            <p:nvPr/>
          </p:nvSpPr>
          <p:spPr>
            <a:xfrm>
              <a:off x="1592663" y="48042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9" name="Oval 1398">
              <a:extLst>
                <a:ext uri="{FF2B5EF4-FFF2-40B4-BE49-F238E27FC236}">
                  <a16:creationId xmlns:a16="http://schemas.microsoft.com/office/drawing/2014/main" id="{5B35F579-9153-4067-AAEC-CE8EDE2A504F}"/>
                </a:ext>
              </a:extLst>
            </p:cNvPr>
            <p:cNvSpPr/>
            <p:nvPr/>
          </p:nvSpPr>
          <p:spPr>
            <a:xfrm>
              <a:off x="1352414" y="487409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0" name="Oval 1399">
              <a:extLst>
                <a:ext uri="{FF2B5EF4-FFF2-40B4-BE49-F238E27FC236}">
                  <a16:creationId xmlns:a16="http://schemas.microsoft.com/office/drawing/2014/main" id="{C05E1A22-FBD9-4015-A1D7-9F7441A0AE2C}"/>
                </a:ext>
              </a:extLst>
            </p:cNvPr>
            <p:cNvSpPr/>
            <p:nvPr/>
          </p:nvSpPr>
          <p:spPr>
            <a:xfrm>
              <a:off x="1484763" y="47346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1" name="Oval 1400">
              <a:extLst>
                <a:ext uri="{FF2B5EF4-FFF2-40B4-BE49-F238E27FC236}">
                  <a16:creationId xmlns:a16="http://schemas.microsoft.com/office/drawing/2014/main" id="{384879FE-A98A-4D68-8A9B-80B85262CE3A}"/>
                </a:ext>
              </a:extLst>
            </p:cNvPr>
            <p:cNvSpPr/>
            <p:nvPr/>
          </p:nvSpPr>
          <p:spPr>
            <a:xfrm>
              <a:off x="511664" y="48502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2" name="Oval 1401">
              <a:extLst>
                <a:ext uri="{FF2B5EF4-FFF2-40B4-BE49-F238E27FC236}">
                  <a16:creationId xmlns:a16="http://schemas.microsoft.com/office/drawing/2014/main" id="{ECF68E96-E1A3-4D7D-B4A4-D710F0BFF624}"/>
                </a:ext>
              </a:extLst>
            </p:cNvPr>
            <p:cNvSpPr/>
            <p:nvPr/>
          </p:nvSpPr>
          <p:spPr>
            <a:xfrm>
              <a:off x="1238069" y="46181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3" name="Oval 1402">
              <a:extLst>
                <a:ext uri="{FF2B5EF4-FFF2-40B4-BE49-F238E27FC236}">
                  <a16:creationId xmlns:a16="http://schemas.microsoft.com/office/drawing/2014/main" id="{2A2B5154-ED00-4C01-834D-B31A1C62D892}"/>
                </a:ext>
              </a:extLst>
            </p:cNvPr>
            <p:cNvSpPr/>
            <p:nvPr/>
          </p:nvSpPr>
          <p:spPr>
            <a:xfrm>
              <a:off x="1307950" y="46587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4" name="Oval 1403">
              <a:extLst>
                <a:ext uri="{FF2B5EF4-FFF2-40B4-BE49-F238E27FC236}">
                  <a16:creationId xmlns:a16="http://schemas.microsoft.com/office/drawing/2014/main" id="{D6D9C622-E934-4687-81EB-482A50AA5C29}"/>
                </a:ext>
              </a:extLst>
            </p:cNvPr>
            <p:cNvSpPr/>
            <p:nvPr/>
          </p:nvSpPr>
          <p:spPr>
            <a:xfrm>
              <a:off x="1307950" y="45299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5" name="Oval 1404">
              <a:extLst>
                <a:ext uri="{FF2B5EF4-FFF2-40B4-BE49-F238E27FC236}">
                  <a16:creationId xmlns:a16="http://schemas.microsoft.com/office/drawing/2014/main" id="{05858B95-5D0B-4833-AA3C-6314515D8236}"/>
                </a:ext>
              </a:extLst>
            </p:cNvPr>
            <p:cNvSpPr/>
            <p:nvPr/>
          </p:nvSpPr>
          <p:spPr>
            <a:xfrm>
              <a:off x="1052186" y="45391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6" name="Oval 1405">
              <a:extLst>
                <a:ext uri="{FF2B5EF4-FFF2-40B4-BE49-F238E27FC236}">
                  <a16:creationId xmlns:a16="http://schemas.microsoft.com/office/drawing/2014/main" id="{67B40F57-96AB-48BD-8961-9C2302793F27}"/>
                </a:ext>
              </a:extLst>
            </p:cNvPr>
            <p:cNvSpPr/>
            <p:nvPr/>
          </p:nvSpPr>
          <p:spPr>
            <a:xfrm>
              <a:off x="664244" y="40669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7" name="Oval 1406">
              <a:extLst>
                <a:ext uri="{FF2B5EF4-FFF2-40B4-BE49-F238E27FC236}">
                  <a16:creationId xmlns:a16="http://schemas.microsoft.com/office/drawing/2014/main" id="{B9B3C0D6-BB51-4302-BC36-0122BAD466A8}"/>
                </a:ext>
              </a:extLst>
            </p:cNvPr>
            <p:cNvSpPr/>
            <p:nvPr/>
          </p:nvSpPr>
          <p:spPr>
            <a:xfrm>
              <a:off x="944286" y="446961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8" name="Oval 1407">
              <a:extLst>
                <a:ext uri="{FF2B5EF4-FFF2-40B4-BE49-F238E27FC236}">
                  <a16:creationId xmlns:a16="http://schemas.microsoft.com/office/drawing/2014/main" id="{1A67A4F3-4BB2-4996-87D6-DCD5E6F4D459}"/>
                </a:ext>
              </a:extLst>
            </p:cNvPr>
            <p:cNvSpPr/>
            <p:nvPr/>
          </p:nvSpPr>
          <p:spPr>
            <a:xfrm>
              <a:off x="1547118" y="46732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9" name="Oval 1408">
              <a:extLst>
                <a:ext uri="{FF2B5EF4-FFF2-40B4-BE49-F238E27FC236}">
                  <a16:creationId xmlns:a16="http://schemas.microsoft.com/office/drawing/2014/main" id="{7AAA80FA-4D35-4A22-85D5-AD682C01A999}"/>
                </a:ext>
              </a:extLst>
            </p:cNvPr>
            <p:cNvSpPr/>
            <p:nvPr/>
          </p:nvSpPr>
          <p:spPr>
            <a:xfrm>
              <a:off x="1390469" y="47705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0" name="Oval 1409">
              <a:extLst>
                <a:ext uri="{FF2B5EF4-FFF2-40B4-BE49-F238E27FC236}">
                  <a16:creationId xmlns:a16="http://schemas.microsoft.com/office/drawing/2014/main" id="{5BB407F0-6BE1-433E-A41D-A1DB478CA9A0}"/>
                </a:ext>
              </a:extLst>
            </p:cNvPr>
            <p:cNvSpPr/>
            <p:nvPr/>
          </p:nvSpPr>
          <p:spPr>
            <a:xfrm>
              <a:off x="1460350" y="48111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1" name="Oval 1410">
              <a:extLst>
                <a:ext uri="{FF2B5EF4-FFF2-40B4-BE49-F238E27FC236}">
                  <a16:creationId xmlns:a16="http://schemas.microsoft.com/office/drawing/2014/main" id="{7E6398D0-BF5A-4784-A1E7-F97E15EF4959}"/>
                </a:ext>
              </a:extLst>
            </p:cNvPr>
            <p:cNvSpPr/>
            <p:nvPr/>
          </p:nvSpPr>
          <p:spPr>
            <a:xfrm>
              <a:off x="1460350" y="46823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2" name="Oval 1411">
              <a:extLst>
                <a:ext uri="{FF2B5EF4-FFF2-40B4-BE49-F238E27FC236}">
                  <a16:creationId xmlns:a16="http://schemas.microsoft.com/office/drawing/2014/main" id="{5A5FC108-2E0C-4369-A87A-6CEBE5A36696}"/>
                </a:ext>
              </a:extLst>
            </p:cNvPr>
            <p:cNvSpPr/>
            <p:nvPr/>
          </p:nvSpPr>
          <p:spPr>
            <a:xfrm>
              <a:off x="1204586" y="46915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3" name="Oval 1412">
              <a:extLst>
                <a:ext uri="{FF2B5EF4-FFF2-40B4-BE49-F238E27FC236}">
                  <a16:creationId xmlns:a16="http://schemas.microsoft.com/office/drawing/2014/main" id="{3FF8EAFB-5E92-4CE8-AC97-C0579A32137A}"/>
                </a:ext>
              </a:extLst>
            </p:cNvPr>
            <p:cNvSpPr/>
            <p:nvPr/>
          </p:nvSpPr>
          <p:spPr>
            <a:xfrm>
              <a:off x="964337" y="47614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4" name="Oval 1413">
              <a:extLst>
                <a:ext uri="{FF2B5EF4-FFF2-40B4-BE49-F238E27FC236}">
                  <a16:creationId xmlns:a16="http://schemas.microsoft.com/office/drawing/2014/main" id="{14E7BC71-902A-4608-B225-00FD402F49C7}"/>
                </a:ext>
              </a:extLst>
            </p:cNvPr>
            <p:cNvSpPr/>
            <p:nvPr/>
          </p:nvSpPr>
          <p:spPr>
            <a:xfrm>
              <a:off x="1096686" y="462201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5" name="Oval 1414">
              <a:extLst>
                <a:ext uri="{FF2B5EF4-FFF2-40B4-BE49-F238E27FC236}">
                  <a16:creationId xmlns:a16="http://schemas.microsoft.com/office/drawing/2014/main" id="{6E8B794C-5F91-4B43-B3B5-49988B3A2228}"/>
                </a:ext>
              </a:extLst>
            </p:cNvPr>
            <p:cNvSpPr/>
            <p:nvPr/>
          </p:nvSpPr>
          <p:spPr>
            <a:xfrm>
              <a:off x="1085669" y="44657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6" name="Oval 1415">
              <a:extLst>
                <a:ext uri="{FF2B5EF4-FFF2-40B4-BE49-F238E27FC236}">
                  <a16:creationId xmlns:a16="http://schemas.microsoft.com/office/drawing/2014/main" id="{0A8B4C77-E3BB-4E2B-9CEC-03F2C369E7EC}"/>
                </a:ext>
              </a:extLst>
            </p:cNvPr>
            <p:cNvSpPr/>
            <p:nvPr/>
          </p:nvSpPr>
          <p:spPr>
            <a:xfrm>
              <a:off x="1238069" y="46181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7" name="Oval 1416">
              <a:extLst>
                <a:ext uri="{FF2B5EF4-FFF2-40B4-BE49-F238E27FC236}">
                  <a16:creationId xmlns:a16="http://schemas.microsoft.com/office/drawing/2014/main" id="{98AA77EF-665B-4559-88D7-C174276A87CF}"/>
                </a:ext>
              </a:extLst>
            </p:cNvPr>
            <p:cNvSpPr/>
            <p:nvPr/>
          </p:nvSpPr>
          <p:spPr>
            <a:xfrm>
              <a:off x="272496" y="483584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8" name="Oval 1417">
              <a:extLst>
                <a:ext uri="{FF2B5EF4-FFF2-40B4-BE49-F238E27FC236}">
                  <a16:creationId xmlns:a16="http://schemas.microsoft.com/office/drawing/2014/main" id="{63257F47-2292-4E2C-95B7-0343DA3A26A4}"/>
                </a:ext>
              </a:extLst>
            </p:cNvPr>
            <p:cNvSpPr/>
            <p:nvPr/>
          </p:nvSpPr>
          <p:spPr>
            <a:xfrm>
              <a:off x="272496" y="470704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9" name="Oval 1418">
              <a:extLst>
                <a:ext uri="{FF2B5EF4-FFF2-40B4-BE49-F238E27FC236}">
                  <a16:creationId xmlns:a16="http://schemas.microsoft.com/office/drawing/2014/main" id="{38728DD5-F2E1-4EDB-A48A-79C88AA54E9E}"/>
                </a:ext>
              </a:extLst>
            </p:cNvPr>
            <p:cNvSpPr/>
            <p:nvPr/>
          </p:nvSpPr>
          <p:spPr>
            <a:xfrm>
              <a:off x="511664" y="48502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0" name="Oval 1419">
              <a:extLst>
                <a:ext uri="{FF2B5EF4-FFF2-40B4-BE49-F238E27FC236}">
                  <a16:creationId xmlns:a16="http://schemas.microsoft.com/office/drawing/2014/main" id="{564B432D-A3FE-4822-A77D-5356CF7FA6FE}"/>
                </a:ext>
              </a:extLst>
            </p:cNvPr>
            <p:cNvSpPr/>
            <p:nvPr/>
          </p:nvSpPr>
          <p:spPr>
            <a:xfrm>
              <a:off x="1238069" y="46181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1" name="Oval 1420">
              <a:extLst>
                <a:ext uri="{FF2B5EF4-FFF2-40B4-BE49-F238E27FC236}">
                  <a16:creationId xmlns:a16="http://schemas.microsoft.com/office/drawing/2014/main" id="{FD1C30A2-14F7-4903-BF5E-783AE8B54935}"/>
                </a:ext>
              </a:extLst>
            </p:cNvPr>
            <p:cNvSpPr/>
            <p:nvPr/>
          </p:nvSpPr>
          <p:spPr>
            <a:xfrm>
              <a:off x="1307950" y="46587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2" name="Oval 1421">
              <a:extLst>
                <a:ext uri="{FF2B5EF4-FFF2-40B4-BE49-F238E27FC236}">
                  <a16:creationId xmlns:a16="http://schemas.microsoft.com/office/drawing/2014/main" id="{54F666FC-D1A3-4B12-9507-D4CE5603AE94}"/>
                </a:ext>
              </a:extLst>
            </p:cNvPr>
            <p:cNvSpPr/>
            <p:nvPr/>
          </p:nvSpPr>
          <p:spPr>
            <a:xfrm>
              <a:off x="1307950" y="45299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3" name="Oval 1422">
              <a:extLst>
                <a:ext uri="{FF2B5EF4-FFF2-40B4-BE49-F238E27FC236}">
                  <a16:creationId xmlns:a16="http://schemas.microsoft.com/office/drawing/2014/main" id="{2A338E98-22DF-41D0-AB1F-8A0963123B62}"/>
                </a:ext>
              </a:extLst>
            </p:cNvPr>
            <p:cNvSpPr/>
            <p:nvPr/>
          </p:nvSpPr>
          <p:spPr>
            <a:xfrm>
              <a:off x="1547118" y="46732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4" name="Oval 1423">
              <a:extLst>
                <a:ext uri="{FF2B5EF4-FFF2-40B4-BE49-F238E27FC236}">
                  <a16:creationId xmlns:a16="http://schemas.microsoft.com/office/drawing/2014/main" id="{EABEDC86-D772-4E10-8FB5-ACE2600573BF}"/>
                </a:ext>
              </a:extLst>
            </p:cNvPr>
            <p:cNvSpPr/>
            <p:nvPr/>
          </p:nvSpPr>
          <p:spPr>
            <a:xfrm>
              <a:off x="1390469" y="47705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5" name="Oval 1424">
              <a:extLst>
                <a:ext uri="{FF2B5EF4-FFF2-40B4-BE49-F238E27FC236}">
                  <a16:creationId xmlns:a16="http://schemas.microsoft.com/office/drawing/2014/main" id="{D4ED7371-4B8D-4CC6-882E-481B006F2958}"/>
                </a:ext>
              </a:extLst>
            </p:cNvPr>
            <p:cNvSpPr/>
            <p:nvPr/>
          </p:nvSpPr>
          <p:spPr>
            <a:xfrm>
              <a:off x="1460350" y="48111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6" name="Oval 1425">
              <a:extLst>
                <a:ext uri="{FF2B5EF4-FFF2-40B4-BE49-F238E27FC236}">
                  <a16:creationId xmlns:a16="http://schemas.microsoft.com/office/drawing/2014/main" id="{D681BCA1-C2B0-4517-B3E0-71F40C50E4E7}"/>
                </a:ext>
              </a:extLst>
            </p:cNvPr>
            <p:cNvSpPr/>
            <p:nvPr/>
          </p:nvSpPr>
          <p:spPr>
            <a:xfrm>
              <a:off x="1460350" y="46823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7" name="Oval 1426">
              <a:extLst>
                <a:ext uri="{FF2B5EF4-FFF2-40B4-BE49-F238E27FC236}">
                  <a16:creationId xmlns:a16="http://schemas.microsoft.com/office/drawing/2014/main" id="{E6AEB202-E2D0-4450-A0D8-C37BCA667D02}"/>
                </a:ext>
              </a:extLst>
            </p:cNvPr>
            <p:cNvSpPr/>
            <p:nvPr/>
          </p:nvSpPr>
          <p:spPr>
            <a:xfrm>
              <a:off x="1204586" y="46915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8" name="Oval 1427">
              <a:extLst>
                <a:ext uri="{FF2B5EF4-FFF2-40B4-BE49-F238E27FC236}">
                  <a16:creationId xmlns:a16="http://schemas.microsoft.com/office/drawing/2014/main" id="{57D818F9-2219-42C5-94F1-DA27FBBEDFE3}"/>
                </a:ext>
              </a:extLst>
            </p:cNvPr>
            <p:cNvSpPr/>
            <p:nvPr/>
          </p:nvSpPr>
          <p:spPr>
            <a:xfrm>
              <a:off x="1096686" y="462201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9" name="Oval 1428">
              <a:extLst>
                <a:ext uri="{FF2B5EF4-FFF2-40B4-BE49-F238E27FC236}">
                  <a16:creationId xmlns:a16="http://schemas.microsoft.com/office/drawing/2014/main" id="{C6A14509-2464-4CA7-B6C2-692F573AB716}"/>
                </a:ext>
              </a:extLst>
            </p:cNvPr>
            <p:cNvSpPr/>
            <p:nvPr/>
          </p:nvSpPr>
          <p:spPr>
            <a:xfrm>
              <a:off x="1699518" y="48256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0" name="Oval 1429">
              <a:extLst>
                <a:ext uri="{FF2B5EF4-FFF2-40B4-BE49-F238E27FC236}">
                  <a16:creationId xmlns:a16="http://schemas.microsoft.com/office/drawing/2014/main" id="{EA4CE33F-0331-4F86-9C60-1CCF8C79D40F}"/>
                </a:ext>
              </a:extLst>
            </p:cNvPr>
            <p:cNvSpPr/>
            <p:nvPr/>
          </p:nvSpPr>
          <p:spPr>
            <a:xfrm>
              <a:off x="702299" y="39634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1" name="Oval 1430">
              <a:extLst>
                <a:ext uri="{FF2B5EF4-FFF2-40B4-BE49-F238E27FC236}">
                  <a16:creationId xmlns:a16="http://schemas.microsoft.com/office/drawing/2014/main" id="{F8DBE4FF-5354-468E-9705-E7D02DFFC556}"/>
                </a:ext>
              </a:extLst>
            </p:cNvPr>
            <p:cNvSpPr/>
            <p:nvPr/>
          </p:nvSpPr>
          <p:spPr>
            <a:xfrm>
              <a:off x="772180" y="40041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2" name="Oval 1431">
              <a:extLst>
                <a:ext uri="{FF2B5EF4-FFF2-40B4-BE49-F238E27FC236}">
                  <a16:creationId xmlns:a16="http://schemas.microsoft.com/office/drawing/2014/main" id="{E6F1D484-EC0A-42ED-9424-C62AD70CD5DB}"/>
                </a:ext>
              </a:extLst>
            </p:cNvPr>
            <p:cNvSpPr/>
            <p:nvPr/>
          </p:nvSpPr>
          <p:spPr>
            <a:xfrm>
              <a:off x="1612750" y="48347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3" name="Oval 1432">
              <a:extLst>
                <a:ext uri="{FF2B5EF4-FFF2-40B4-BE49-F238E27FC236}">
                  <a16:creationId xmlns:a16="http://schemas.microsoft.com/office/drawing/2014/main" id="{12A3A6D7-399D-45DA-ADCF-2E32A63EA18A}"/>
                </a:ext>
              </a:extLst>
            </p:cNvPr>
            <p:cNvSpPr/>
            <p:nvPr/>
          </p:nvSpPr>
          <p:spPr>
            <a:xfrm>
              <a:off x="1356986" y="48439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4" name="Oval 1433">
              <a:extLst>
                <a:ext uri="{FF2B5EF4-FFF2-40B4-BE49-F238E27FC236}">
                  <a16:creationId xmlns:a16="http://schemas.microsoft.com/office/drawing/2014/main" id="{E65BE632-9C9F-44A7-BED9-CCE504630F10}"/>
                </a:ext>
              </a:extLst>
            </p:cNvPr>
            <p:cNvSpPr/>
            <p:nvPr/>
          </p:nvSpPr>
          <p:spPr>
            <a:xfrm>
              <a:off x="1116737" y="49138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5" name="Oval 1434">
              <a:extLst>
                <a:ext uri="{FF2B5EF4-FFF2-40B4-BE49-F238E27FC236}">
                  <a16:creationId xmlns:a16="http://schemas.microsoft.com/office/drawing/2014/main" id="{47C66EA7-9257-413F-81F8-AC644D745A65}"/>
                </a:ext>
              </a:extLst>
            </p:cNvPr>
            <p:cNvSpPr/>
            <p:nvPr/>
          </p:nvSpPr>
          <p:spPr>
            <a:xfrm>
              <a:off x="1249086" y="477441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6" name="Oval 1435">
              <a:extLst>
                <a:ext uri="{FF2B5EF4-FFF2-40B4-BE49-F238E27FC236}">
                  <a16:creationId xmlns:a16="http://schemas.microsoft.com/office/drawing/2014/main" id="{E7B395C5-E755-4FF2-A78E-4310E245754C}"/>
                </a:ext>
              </a:extLst>
            </p:cNvPr>
            <p:cNvSpPr/>
            <p:nvPr/>
          </p:nvSpPr>
          <p:spPr>
            <a:xfrm>
              <a:off x="1238069" y="46181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7" name="Oval 1436">
              <a:extLst>
                <a:ext uri="{FF2B5EF4-FFF2-40B4-BE49-F238E27FC236}">
                  <a16:creationId xmlns:a16="http://schemas.microsoft.com/office/drawing/2014/main" id="{EA70581A-CF28-43A6-A313-CC92D2D2F855}"/>
                </a:ext>
              </a:extLst>
            </p:cNvPr>
            <p:cNvSpPr/>
            <p:nvPr/>
          </p:nvSpPr>
          <p:spPr>
            <a:xfrm>
              <a:off x="1390469" y="47705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8" name="Oval 1437">
              <a:extLst>
                <a:ext uri="{FF2B5EF4-FFF2-40B4-BE49-F238E27FC236}">
                  <a16:creationId xmlns:a16="http://schemas.microsoft.com/office/drawing/2014/main" id="{64200085-ACFF-4157-B910-29A1A687C611}"/>
                </a:ext>
              </a:extLst>
            </p:cNvPr>
            <p:cNvSpPr/>
            <p:nvPr/>
          </p:nvSpPr>
          <p:spPr>
            <a:xfrm>
              <a:off x="1307950" y="46587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9" name="Oval 1438">
              <a:extLst>
                <a:ext uri="{FF2B5EF4-FFF2-40B4-BE49-F238E27FC236}">
                  <a16:creationId xmlns:a16="http://schemas.microsoft.com/office/drawing/2014/main" id="{9097EA2F-A746-45BA-ABA1-58327F02845D}"/>
                </a:ext>
              </a:extLst>
            </p:cNvPr>
            <p:cNvSpPr/>
            <p:nvPr/>
          </p:nvSpPr>
          <p:spPr>
            <a:xfrm>
              <a:off x="1307950" y="45299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0" name="Oval 1439">
              <a:extLst>
                <a:ext uri="{FF2B5EF4-FFF2-40B4-BE49-F238E27FC236}">
                  <a16:creationId xmlns:a16="http://schemas.microsoft.com/office/drawing/2014/main" id="{0C2A2BCA-55FA-484A-94F8-5E1DF0CF57EA}"/>
                </a:ext>
              </a:extLst>
            </p:cNvPr>
            <p:cNvSpPr/>
            <p:nvPr/>
          </p:nvSpPr>
          <p:spPr>
            <a:xfrm>
              <a:off x="1547118" y="46732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1" name="Oval 1440">
              <a:extLst>
                <a:ext uri="{FF2B5EF4-FFF2-40B4-BE49-F238E27FC236}">
                  <a16:creationId xmlns:a16="http://schemas.microsoft.com/office/drawing/2014/main" id="{DC626908-E761-4CF0-AB03-B676FB414EC1}"/>
                </a:ext>
              </a:extLst>
            </p:cNvPr>
            <p:cNvSpPr/>
            <p:nvPr/>
          </p:nvSpPr>
          <p:spPr>
            <a:xfrm>
              <a:off x="1390469" y="47705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2" name="Oval 1441">
              <a:extLst>
                <a:ext uri="{FF2B5EF4-FFF2-40B4-BE49-F238E27FC236}">
                  <a16:creationId xmlns:a16="http://schemas.microsoft.com/office/drawing/2014/main" id="{078D4B68-3E10-41FF-8FA1-9B5113FCBF6B}"/>
                </a:ext>
              </a:extLst>
            </p:cNvPr>
            <p:cNvSpPr/>
            <p:nvPr/>
          </p:nvSpPr>
          <p:spPr>
            <a:xfrm>
              <a:off x="1460350" y="48111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3" name="Oval 1442">
              <a:extLst>
                <a:ext uri="{FF2B5EF4-FFF2-40B4-BE49-F238E27FC236}">
                  <a16:creationId xmlns:a16="http://schemas.microsoft.com/office/drawing/2014/main" id="{DAADEE9A-4D12-4CF4-917F-4887C74D96AF}"/>
                </a:ext>
              </a:extLst>
            </p:cNvPr>
            <p:cNvSpPr/>
            <p:nvPr/>
          </p:nvSpPr>
          <p:spPr>
            <a:xfrm>
              <a:off x="1460350" y="46823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4" name="Oval 1443">
              <a:extLst>
                <a:ext uri="{FF2B5EF4-FFF2-40B4-BE49-F238E27FC236}">
                  <a16:creationId xmlns:a16="http://schemas.microsoft.com/office/drawing/2014/main" id="{459731AC-CD28-4840-A556-542899B4B4FA}"/>
                </a:ext>
              </a:extLst>
            </p:cNvPr>
            <p:cNvSpPr/>
            <p:nvPr/>
          </p:nvSpPr>
          <p:spPr>
            <a:xfrm>
              <a:off x="1699518" y="48256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5" name="Oval 1444">
              <a:extLst>
                <a:ext uri="{FF2B5EF4-FFF2-40B4-BE49-F238E27FC236}">
                  <a16:creationId xmlns:a16="http://schemas.microsoft.com/office/drawing/2014/main" id="{7DAC9BB9-2083-44D2-9FB6-DCAB9B39E950}"/>
                </a:ext>
              </a:extLst>
            </p:cNvPr>
            <p:cNvSpPr/>
            <p:nvPr/>
          </p:nvSpPr>
          <p:spPr>
            <a:xfrm>
              <a:off x="702299" y="39634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6" name="Oval 1445">
              <a:extLst>
                <a:ext uri="{FF2B5EF4-FFF2-40B4-BE49-F238E27FC236}">
                  <a16:creationId xmlns:a16="http://schemas.microsoft.com/office/drawing/2014/main" id="{1BD860D6-5492-4555-8B49-3EFCA4C95591}"/>
                </a:ext>
              </a:extLst>
            </p:cNvPr>
            <p:cNvSpPr/>
            <p:nvPr/>
          </p:nvSpPr>
          <p:spPr>
            <a:xfrm>
              <a:off x="772180" y="40041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7" name="Oval 1446">
              <a:extLst>
                <a:ext uri="{FF2B5EF4-FFF2-40B4-BE49-F238E27FC236}">
                  <a16:creationId xmlns:a16="http://schemas.microsoft.com/office/drawing/2014/main" id="{A06E9122-AA77-43ED-8280-E5250BEE99E2}"/>
                </a:ext>
              </a:extLst>
            </p:cNvPr>
            <p:cNvSpPr/>
            <p:nvPr/>
          </p:nvSpPr>
          <p:spPr>
            <a:xfrm>
              <a:off x="1612750" y="48347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8" name="Oval 1447">
              <a:extLst>
                <a:ext uri="{FF2B5EF4-FFF2-40B4-BE49-F238E27FC236}">
                  <a16:creationId xmlns:a16="http://schemas.microsoft.com/office/drawing/2014/main" id="{6DC0862E-8F54-4F95-9029-6A09328E6B9B}"/>
                </a:ext>
              </a:extLst>
            </p:cNvPr>
            <p:cNvSpPr/>
            <p:nvPr/>
          </p:nvSpPr>
          <p:spPr>
            <a:xfrm>
              <a:off x="1356986" y="48439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9" name="Oval 1448">
              <a:extLst>
                <a:ext uri="{FF2B5EF4-FFF2-40B4-BE49-F238E27FC236}">
                  <a16:creationId xmlns:a16="http://schemas.microsoft.com/office/drawing/2014/main" id="{84397993-FE8E-43BD-A755-1F67C8488A8F}"/>
                </a:ext>
              </a:extLst>
            </p:cNvPr>
            <p:cNvSpPr/>
            <p:nvPr/>
          </p:nvSpPr>
          <p:spPr>
            <a:xfrm>
              <a:off x="1249086" y="477441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0" name="Oval 1449">
              <a:extLst>
                <a:ext uri="{FF2B5EF4-FFF2-40B4-BE49-F238E27FC236}">
                  <a16:creationId xmlns:a16="http://schemas.microsoft.com/office/drawing/2014/main" id="{0DE0566E-14BD-46E9-8820-F40783A74505}"/>
                </a:ext>
              </a:extLst>
            </p:cNvPr>
            <p:cNvSpPr/>
            <p:nvPr/>
          </p:nvSpPr>
          <p:spPr>
            <a:xfrm>
              <a:off x="1011348" y="40185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1" name="Oval 1450">
              <a:extLst>
                <a:ext uri="{FF2B5EF4-FFF2-40B4-BE49-F238E27FC236}">
                  <a16:creationId xmlns:a16="http://schemas.microsoft.com/office/drawing/2014/main" id="{628E9E9C-29A5-4426-B23C-779D67FA2BF7}"/>
                </a:ext>
              </a:extLst>
            </p:cNvPr>
            <p:cNvSpPr/>
            <p:nvPr/>
          </p:nvSpPr>
          <p:spPr>
            <a:xfrm>
              <a:off x="854699" y="41158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2" name="Oval 1451">
              <a:extLst>
                <a:ext uri="{FF2B5EF4-FFF2-40B4-BE49-F238E27FC236}">
                  <a16:creationId xmlns:a16="http://schemas.microsoft.com/office/drawing/2014/main" id="{F2EF4722-D8A2-4F83-B6EB-F5A6B3C6E951}"/>
                </a:ext>
              </a:extLst>
            </p:cNvPr>
            <p:cNvSpPr/>
            <p:nvPr/>
          </p:nvSpPr>
          <p:spPr>
            <a:xfrm>
              <a:off x="924580" y="41565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3" name="Oval 1452">
              <a:extLst>
                <a:ext uri="{FF2B5EF4-FFF2-40B4-BE49-F238E27FC236}">
                  <a16:creationId xmlns:a16="http://schemas.microsoft.com/office/drawing/2014/main" id="{B9D46385-809C-4514-A92B-C728BC37F6EB}"/>
                </a:ext>
              </a:extLst>
            </p:cNvPr>
            <p:cNvSpPr/>
            <p:nvPr/>
          </p:nvSpPr>
          <p:spPr>
            <a:xfrm>
              <a:off x="924580" y="40276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4" name="Oval 1453">
              <a:extLst>
                <a:ext uri="{FF2B5EF4-FFF2-40B4-BE49-F238E27FC236}">
                  <a16:creationId xmlns:a16="http://schemas.microsoft.com/office/drawing/2014/main" id="{A72FF259-940F-40A8-B5AA-5BA358FDEC6B}"/>
                </a:ext>
              </a:extLst>
            </p:cNvPr>
            <p:cNvSpPr/>
            <p:nvPr/>
          </p:nvSpPr>
          <p:spPr>
            <a:xfrm>
              <a:off x="668816" y="40368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5" name="Oval 1454">
              <a:extLst>
                <a:ext uri="{FF2B5EF4-FFF2-40B4-BE49-F238E27FC236}">
                  <a16:creationId xmlns:a16="http://schemas.microsoft.com/office/drawing/2014/main" id="{92589558-EEEF-4828-841D-585037C970A3}"/>
                </a:ext>
              </a:extLst>
            </p:cNvPr>
            <p:cNvSpPr/>
            <p:nvPr/>
          </p:nvSpPr>
          <p:spPr>
            <a:xfrm>
              <a:off x="428567" y="41067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6" name="Oval 1455">
              <a:extLst>
                <a:ext uri="{FF2B5EF4-FFF2-40B4-BE49-F238E27FC236}">
                  <a16:creationId xmlns:a16="http://schemas.microsoft.com/office/drawing/2014/main" id="{0B574521-A659-4401-9BD5-CB81D08BEDF3}"/>
                </a:ext>
              </a:extLst>
            </p:cNvPr>
            <p:cNvSpPr/>
            <p:nvPr/>
          </p:nvSpPr>
          <p:spPr>
            <a:xfrm>
              <a:off x="560916" y="39673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7" name="Oval 1456">
              <a:extLst>
                <a:ext uri="{FF2B5EF4-FFF2-40B4-BE49-F238E27FC236}">
                  <a16:creationId xmlns:a16="http://schemas.microsoft.com/office/drawing/2014/main" id="{7E097B0B-2804-4BA3-AC15-6CB6313796F0}"/>
                </a:ext>
              </a:extLst>
            </p:cNvPr>
            <p:cNvSpPr/>
            <p:nvPr/>
          </p:nvSpPr>
          <p:spPr>
            <a:xfrm>
              <a:off x="1390469" y="47705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8" name="Oval 1457">
              <a:extLst>
                <a:ext uri="{FF2B5EF4-FFF2-40B4-BE49-F238E27FC236}">
                  <a16:creationId xmlns:a16="http://schemas.microsoft.com/office/drawing/2014/main" id="{F5131634-E002-439E-A236-B26739EE4C8B}"/>
                </a:ext>
              </a:extLst>
            </p:cNvPr>
            <p:cNvSpPr/>
            <p:nvPr/>
          </p:nvSpPr>
          <p:spPr>
            <a:xfrm>
              <a:off x="702299" y="39634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9" name="Oval 1458">
              <a:extLst>
                <a:ext uri="{FF2B5EF4-FFF2-40B4-BE49-F238E27FC236}">
                  <a16:creationId xmlns:a16="http://schemas.microsoft.com/office/drawing/2014/main" id="{9745960B-192C-4A20-9DF9-9F7C4079CC59}"/>
                </a:ext>
              </a:extLst>
            </p:cNvPr>
            <p:cNvSpPr/>
            <p:nvPr/>
          </p:nvSpPr>
          <p:spPr>
            <a:xfrm>
              <a:off x="1460350" y="48111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0" name="Oval 1459">
              <a:extLst>
                <a:ext uri="{FF2B5EF4-FFF2-40B4-BE49-F238E27FC236}">
                  <a16:creationId xmlns:a16="http://schemas.microsoft.com/office/drawing/2014/main" id="{7EDF28F5-FFD9-444B-9AE9-A90A18C3E278}"/>
                </a:ext>
              </a:extLst>
            </p:cNvPr>
            <p:cNvSpPr/>
            <p:nvPr/>
          </p:nvSpPr>
          <p:spPr>
            <a:xfrm>
              <a:off x="1460350" y="46823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1" name="Oval 1460">
              <a:extLst>
                <a:ext uri="{FF2B5EF4-FFF2-40B4-BE49-F238E27FC236}">
                  <a16:creationId xmlns:a16="http://schemas.microsoft.com/office/drawing/2014/main" id="{6D355238-EECC-4AD6-B909-2028DC8DC69C}"/>
                </a:ext>
              </a:extLst>
            </p:cNvPr>
            <p:cNvSpPr/>
            <p:nvPr/>
          </p:nvSpPr>
          <p:spPr>
            <a:xfrm>
              <a:off x="1699518" y="48256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2" name="Oval 1461">
              <a:extLst>
                <a:ext uri="{FF2B5EF4-FFF2-40B4-BE49-F238E27FC236}">
                  <a16:creationId xmlns:a16="http://schemas.microsoft.com/office/drawing/2014/main" id="{78E757C4-A434-4233-9302-5B70CEC49F98}"/>
                </a:ext>
              </a:extLst>
            </p:cNvPr>
            <p:cNvSpPr/>
            <p:nvPr/>
          </p:nvSpPr>
          <p:spPr>
            <a:xfrm>
              <a:off x="702299" y="39634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3" name="Oval 1462">
              <a:extLst>
                <a:ext uri="{FF2B5EF4-FFF2-40B4-BE49-F238E27FC236}">
                  <a16:creationId xmlns:a16="http://schemas.microsoft.com/office/drawing/2014/main" id="{E8B616D9-5BBE-4597-9067-61BFBF97AC25}"/>
                </a:ext>
              </a:extLst>
            </p:cNvPr>
            <p:cNvSpPr/>
            <p:nvPr/>
          </p:nvSpPr>
          <p:spPr>
            <a:xfrm>
              <a:off x="772180" y="40041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4" name="Oval 1463">
              <a:extLst>
                <a:ext uri="{FF2B5EF4-FFF2-40B4-BE49-F238E27FC236}">
                  <a16:creationId xmlns:a16="http://schemas.microsoft.com/office/drawing/2014/main" id="{2C126CE3-CBC2-4887-B2F5-07118DE94566}"/>
                </a:ext>
              </a:extLst>
            </p:cNvPr>
            <p:cNvSpPr/>
            <p:nvPr/>
          </p:nvSpPr>
          <p:spPr>
            <a:xfrm>
              <a:off x="1612750" y="48347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5" name="Oval 1464">
              <a:extLst>
                <a:ext uri="{FF2B5EF4-FFF2-40B4-BE49-F238E27FC236}">
                  <a16:creationId xmlns:a16="http://schemas.microsoft.com/office/drawing/2014/main" id="{717F2ED6-D68C-49CC-85C2-C11490095E31}"/>
                </a:ext>
              </a:extLst>
            </p:cNvPr>
            <p:cNvSpPr/>
            <p:nvPr/>
          </p:nvSpPr>
          <p:spPr>
            <a:xfrm>
              <a:off x="1011348" y="40185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6" name="Oval 1465">
              <a:extLst>
                <a:ext uri="{FF2B5EF4-FFF2-40B4-BE49-F238E27FC236}">
                  <a16:creationId xmlns:a16="http://schemas.microsoft.com/office/drawing/2014/main" id="{89AD24FE-5A0C-4201-A7D2-223F91810A62}"/>
                </a:ext>
              </a:extLst>
            </p:cNvPr>
            <p:cNvSpPr/>
            <p:nvPr/>
          </p:nvSpPr>
          <p:spPr>
            <a:xfrm>
              <a:off x="854699" y="41158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7" name="Oval 1466">
              <a:extLst>
                <a:ext uri="{FF2B5EF4-FFF2-40B4-BE49-F238E27FC236}">
                  <a16:creationId xmlns:a16="http://schemas.microsoft.com/office/drawing/2014/main" id="{9C95BBF0-5071-4385-AA9C-A42DC2C45BDB}"/>
                </a:ext>
              </a:extLst>
            </p:cNvPr>
            <p:cNvSpPr/>
            <p:nvPr/>
          </p:nvSpPr>
          <p:spPr>
            <a:xfrm>
              <a:off x="924580" y="41565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8" name="Oval 1467">
              <a:extLst>
                <a:ext uri="{FF2B5EF4-FFF2-40B4-BE49-F238E27FC236}">
                  <a16:creationId xmlns:a16="http://schemas.microsoft.com/office/drawing/2014/main" id="{B38EFB3B-4668-4993-AFF9-1AC6B2CD8ECF}"/>
                </a:ext>
              </a:extLst>
            </p:cNvPr>
            <p:cNvSpPr/>
            <p:nvPr/>
          </p:nvSpPr>
          <p:spPr>
            <a:xfrm>
              <a:off x="924580" y="40276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9" name="Oval 1468">
              <a:extLst>
                <a:ext uri="{FF2B5EF4-FFF2-40B4-BE49-F238E27FC236}">
                  <a16:creationId xmlns:a16="http://schemas.microsoft.com/office/drawing/2014/main" id="{7FD99221-8F1A-4782-9177-DA9F3F77CD39}"/>
                </a:ext>
              </a:extLst>
            </p:cNvPr>
            <p:cNvSpPr/>
            <p:nvPr/>
          </p:nvSpPr>
          <p:spPr>
            <a:xfrm>
              <a:off x="668816" y="40368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0" name="Oval 1469">
              <a:extLst>
                <a:ext uri="{FF2B5EF4-FFF2-40B4-BE49-F238E27FC236}">
                  <a16:creationId xmlns:a16="http://schemas.microsoft.com/office/drawing/2014/main" id="{0CDF9B19-A29B-4E42-9C95-45E30A2E29B8}"/>
                </a:ext>
              </a:extLst>
            </p:cNvPr>
            <p:cNvSpPr/>
            <p:nvPr/>
          </p:nvSpPr>
          <p:spPr>
            <a:xfrm>
              <a:off x="560916" y="39673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1" name="Oval 1470">
              <a:extLst>
                <a:ext uri="{FF2B5EF4-FFF2-40B4-BE49-F238E27FC236}">
                  <a16:creationId xmlns:a16="http://schemas.microsoft.com/office/drawing/2014/main" id="{F71EEBE2-98CA-48D0-9EBD-889982BDBFCB}"/>
                </a:ext>
              </a:extLst>
            </p:cNvPr>
            <p:cNvSpPr/>
            <p:nvPr/>
          </p:nvSpPr>
          <p:spPr>
            <a:xfrm>
              <a:off x="280694" y="45004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2" name="Oval 1471">
              <a:extLst>
                <a:ext uri="{FF2B5EF4-FFF2-40B4-BE49-F238E27FC236}">
                  <a16:creationId xmlns:a16="http://schemas.microsoft.com/office/drawing/2014/main" id="{B422D135-2E4C-450B-A125-77F9327675DB}"/>
                </a:ext>
              </a:extLst>
            </p:cNvPr>
            <p:cNvSpPr/>
            <p:nvPr/>
          </p:nvSpPr>
          <p:spPr>
            <a:xfrm>
              <a:off x="1007099" y="4268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3" name="Oval 1472">
              <a:extLst>
                <a:ext uri="{FF2B5EF4-FFF2-40B4-BE49-F238E27FC236}">
                  <a16:creationId xmlns:a16="http://schemas.microsoft.com/office/drawing/2014/main" id="{D5EE0C3F-5695-48D9-9645-577A53879077}"/>
                </a:ext>
              </a:extLst>
            </p:cNvPr>
            <p:cNvSpPr/>
            <p:nvPr/>
          </p:nvSpPr>
          <p:spPr>
            <a:xfrm>
              <a:off x="1076980" y="43089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4" name="Oval 1473">
              <a:extLst>
                <a:ext uri="{FF2B5EF4-FFF2-40B4-BE49-F238E27FC236}">
                  <a16:creationId xmlns:a16="http://schemas.microsoft.com/office/drawing/2014/main" id="{BF973C98-CA65-43A9-9C3C-82C3A4EAC0C5}"/>
                </a:ext>
              </a:extLst>
            </p:cNvPr>
            <p:cNvSpPr/>
            <p:nvPr/>
          </p:nvSpPr>
          <p:spPr>
            <a:xfrm>
              <a:off x="1076980" y="41800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5" name="Oval 1474">
              <a:extLst>
                <a:ext uri="{FF2B5EF4-FFF2-40B4-BE49-F238E27FC236}">
                  <a16:creationId xmlns:a16="http://schemas.microsoft.com/office/drawing/2014/main" id="{4FA2A0D7-688D-4F01-81EE-2E17EB4290D3}"/>
                </a:ext>
              </a:extLst>
            </p:cNvPr>
            <p:cNvSpPr/>
            <p:nvPr/>
          </p:nvSpPr>
          <p:spPr>
            <a:xfrm>
              <a:off x="821216" y="41892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6" name="Oval 1475">
              <a:extLst>
                <a:ext uri="{FF2B5EF4-FFF2-40B4-BE49-F238E27FC236}">
                  <a16:creationId xmlns:a16="http://schemas.microsoft.com/office/drawing/2014/main" id="{23447A86-638A-47AE-A5DA-AF89E5578F99}"/>
                </a:ext>
              </a:extLst>
            </p:cNvPr>
            <p:cNvSpPr/>
            <p:nvPr/>
          </p:nvSpPr>
          <p:spPr>
            <a:xfrm>
              <a:off x="580967" y="42591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7" name="Oval 1476">
              <a:extLst>
                <a:ext uri="{FF2B5EF4-FFF2-40B4-BE49-F238E27FC236}">
                  <a16:creationId xmlns:a16="http://schemas.microsoft.com/office/drawing/2014/main" id="{23873815-E510-404B-AD76-5041EE71F782}"/>
                </a:ext>
              </a:extLst>
            </p:cNvPr>
            <p:cNvSpPr/>
            <p:nvPr/>
          </p:nvSpPr>
          <p:spPr>
            <a:xfrm>
              <a:off x="713316" y="41197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8" name="Oval 1477">
              <a:extLst>
                <a:ext uri="{FF2B5EF4-FFF2-40B4-BE49-F238E27FC236}">
                  <a16:creationId xmlns:a16="http://schemas.microsoft.com/office/drawing/2014/main" id="{BD5ADB06-EC1E-4741-B0DA-EFF001F7B65F}"/>
                </a:ext>
              </a:extLst>
            </p:cNvPr>
            <p:cNvSpPr/>
            <p:nvPr/>
          </p:nvSpPr>
          <p:spPr>
            <a:xfrm>
              <a:off x="816644" y="42193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9" name="Oval 1478">
              <a:extLst>
                <a:ext uri="{FF2B5EF4-FFF2-40B4-BE49-F238E27FC236}">
                  <a16:creationId xmlns:a16="http://schemas.microsoft.com/office/drawing/2014/main" id="{741DD886-6B35-46B0-A160-15B353CBABE5}"/>
                </a:ext>
              </a:extLst>
            </p:cNvPr>
            <p:cNvSpPr/>
            <p:nvPr/>
          </p:nvSpPr>
          <p:spPr>
            <a:xfrm>
              <a:off x="854699" y="41158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0" name="Oval 1479">
              <a:extLst>
                <a:ext uri="{FF2B5EF4-FFF2-40B4-BE49-F238E27FC236}">
                  <a16:creationId xmlns:a16="http://schemas.microsoft.com/office/drawing/2014/main" id="{24A3463C-5993-4804-AA08-D3F11D3CC655}"/>
                </a:ext>
              </a:extLst>
            </p:cNvPr>
            <p:cNvSpPr/>
            <p:nvPr/>
          </p:nvSpPr>
          <p:spPr>
            <a:xfrm>
              <a:off x="924580" y="41565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1" name="Oval 1480">
              <a:extLst>
                <a:ext uri="{FF2B5EF4-FFF2-40B4-BE49-F238E27FC236}">
                  <a16:creationId xmlns:a16="http://schemas.microsoft.com/office/drawing/2014/main" id="{F3858119-190C-40DD-8465-2188C30D8600}"/>
                </a:ext>
              </a:extLst>
            </p:cNvPr>
            <p:cNvSpPr/>
            <p:nvPr/>
          </p:nvSpPr>
          <p:spPr>
            <a:xfrm>
              <a:off x="854699" y="41158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2" name="Oval 1481">
              <a:extLst>
                <a:ext uri="{FF2B5EF4-FFF2-40B4-BE49-F238E27FC236}">
                  <a16:creationId xmlns:a16="http://schemas.microsoft.com/office/drawing/2014/main" id="{0005F485-444E-433B-AA32-FA4B2E5117CB}"/>
                </a:ext>
              </a:extLst>
            </p:cNvPr>
            <p:cNvSpPr/>
            <p:nvPr/>
          </p:nvSpPr>
          <p:spPr>
            <a:xfrm>
              <a:off x="924580" y="41565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3" name="Oval 1482">
              <a:extLst>
                <a:ext uri="{FF2B5EF4-FFF2-40B4-BE49-F238E27FC236}">
                  <a16:creationId xmlns:a16="http://schemas.microsoft.com/office/drawing/2014/main" id="{618C201C-EF2F-4EEF-AE89-7BF06A92C71C}"/>
                </a:ext>
              </a:extLst>
            </p:cNvPr>
            <p:cNvSpPr/>
            <p:nvPr/>
          </p:nvSpPr>
          <p:spPr>
            <a:xfrm>
              <a:off x="280694" y="45004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4" name="Oval 1483">
              <a:extLst>
                <a:ext uri="{FF2B5EF4-FFF2-40B4-BE49-F238E27FC236}">
                  <a16:creationId xmlns:a16="http://schemas.microsoft.com/office/drawing/2014/main" id="{0E8B596E-BBC9-4790-B039-4F272CAC02EA}"/>
                </a:ext>
              </a:extLst>
            </p:cNvPr>
            <p:cNvSpPr/>
            <p:nvPr/>
          </p:nvSpPr>
          <p:spPr>
            <a:xfrm>
              <a:off x="1007099" y="4268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5" name="Oval 1484">
              <a:extLst>
                <a:ext uri="{FF2B5EF4-FFF2-40B4-BE49-F238E27FC236}">
                  <a16:creationId xmlns:a16="http://schemas.microsoft.com/office/drawing/2014/main" id="{63808765-0878-41B2-8563-5715A990F4F1}"/>
                </a:ext>
              </a:extLst>
            </p:cNvPr>
            <p:cNvSpPr/>
            <p:nvPr/>
          </p:nvSpPr>
          <p:spPr>
            <a:xfrm>
              <a:off x="1076980" y="43089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6" name="Oval 1485">
              <a:extLst>
                <a:ext uri="{FF2B5EF4-FFF2-40B4-BE49-F238E27FC236}">
                  <a16:creationId xmlns:a16="http://schemas.microsoft.com/office/drawing/2014/main" id="{2EE6AE48-5963-4198-89B1-B16E72B4732F}"/>
                </a:ext>
              </a:extLst>
            </p:cNvPr>
            <p:cNvSpPr/>
            <p:nvPr/>
          </p:nvSpPr>
          <p:spPr>
            <a:xfrm>
              <a:off x="1076980" y="41800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7" name="Oval 1486">
              <a:extLst>
                <a:ext uri="{FF2B5EF4-FFF2-40B4-BE49-F238E27FC236}">
                  <a16:creationId xmlns:a16="http://schemas.microsoft.com/office/drawing/2014/main" id="{8F112DAA-EBA8-4AF0-92A2-32F40B294BA0}"/>
                </a:ext>
              </a:extLst>
            </p:cNvPr>
            <p:cNvSpPr/>
            <p:nvPr/>
          </p:nvSpPr>
          <p:spPr>
            <a:xfrm>
              <a:off x="821216" y="41892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8" name="Oval 1487">
              <a:extLst>
                <a:ext uri="{FF2B5EF4-FFF2-40B4-BE49-F238E27FC236}">
                  <a16:creationId xmlns:a16="http://schemas.microsoft.com/office/drawing/2014/main" id="{503EC7E3-3A28-46A6-97BC-C4986C3E6288}"/>
                </a:ext>
              </a:extLst>
            </p:cNvPr>
            <p:cNvSpPr/>
            <p:nvPr/>
          </p:nvSpPr>
          <p:spPr>
            <a:xfrm>
              <a:off x="580967" y="42591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9" name="Oval 1488">
              <a:extLst>
                <a:ext uri="{FF2B5EF4-FFF2-40B4-BE49-F238E27FC236}">
                  <a16:creationId xmlns:a16="http://schemas.microsoft.com/office/drawing/2014/main" id="{F14CAC21-ACA1-49FE-A29D-44DE1B166F25}"/>
                </a:ext>
              </a:extLst>
            </p:cNvPr>
            <p:cNvSpPr/>
            <p:nvPr/>
          </p:nvSpPr>
          <p:spPr>
            <a:xfrm>
              <a:off x="713316" y="41197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0" name="Oval 1489">
              <a:extLst>
                <a:ext uri="{FF2B5EF4-FFF2-40B4-BE49-F238E27FC236}">
                  <a16:creationId xmlns:a16="http://schemas.microsoft.com/office/drawing/2014/main" id="{F2A9908A-E640-4DBB-9421-E97E0651AFE4}"/>
                </a:ext>
              </a:extLst>
            </p:cNvPr>
            <p:cNvSpPr/>
            <p:nvPr/>
          </p:nvSpPr>
          <p:spPr>
            <a:xfrm>
              <a:off x="854699" y="41158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1" name="Oval 1490">
              <a:extLst>
                <a:ext uri="{FF2B5EF4-FFF2-40B4-BE49-F238E27FC236}">
                  <a16:creationId xmlns:a16="http://schemas.microsoft.com/office/drawing/2014/main" id="{28858277-1E5C-4470-B69A-BD5620698D7D}"/>
                </a:ext>
              </a:extLst>
            </p:cNvPr>
            <p:cNvSpPr/>
            <p:nvPr/>
          </p:nvSpPr>
          <p:spPr>
            <a:xfrm>
              <a:off x="854699" y="41158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2" name="Oval 1491">
              <a:extLst>
                <a:ext uri="{FF2B5EF4-FFF2-40B4-BE49-F238E27FC236}">
                  <a16:creationId xmlns:a16="http://schemas.microsoft.com/office/drawing/2014/main" id="{AD5BB884-F9DC-490D-BE2A-D3C13F5DBA0C}"/>
                </a:ext>
              </a:extLst>
            </p:cNvPr>
            <p:cNvSpPr/>
            <p:nvPr/>
          </p:nvSpPr>
          <p:spPr>
            <a:xfrm>
              <a:off x="924580" y="41565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3" name="Oval 1492">
              <a:extLst>
                <a:ext uri="{FF2B5EF4-FFF2-40B4-BE49-F238E27FC236}">
                  <a16:creationId xmlns:a16="http://schemas.microsoft.com/office/drawing/2014/main" id="{50170D4F-6D28-4FDA-B05A-7380F948C398}"/>
                </a:ext>
              </a:extLst>
            </p:cNvPr>
            <p:cNvSpPr/>
            <p:nvPr/>
          </p:nvSpPr>
          <p:spPr>
            <a:xfrm>
              <a:off x="280694" y="45004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4" name="Oval 1493">
              <a:extLst>
                <a:ext uri="{FF2B5EF4-FFF2-40B4-BE49-F238E27FC236}">
                  <a16:creationId xmlns:a16="http://schemas.microsoft.com/office/drawing/2014/main" id="{96E76C6A-05B7-475F-91BF-8F3614DBA2B5}"/>
                </a:ext>
              </a:extLst>
            </p:cNvPr>
            <p:cNvSpPr/>
            <p:nvPr/>
          </p:nvSpPr>
          <p:spPr>
            <a:xfrm>
              <a:off x="1007099" y="4268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5" name="Oval 1494">
              <a:extLst>
                <a:ext uri="{FF2B5EF4-FFF2-40B4-BE49-F238E27FC236}">
                  <a16:creationId xmlns:a16="http://schemas.microsoft.com/office/drawing/2014/main" id="{2978BF02-E4DF-4387-A66C-C64F7799E4D1}"/>
                </a:ext>
              </a:extLst>
            </p:cNvPr>
            <p:cNvSpPr/>
            <p:nvPr/>
          </p:nvSpPr>
          <p:spPr>
            <a:xfrm>
              <a:off x="1076980" y="43089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6" name="Oval 1495">
              <a:extLst>
                <a:ext uri="{FF2B5EF4-FFF2-40B4-BE49-F238E27FC236}">
                  <a16:creationId xmlns:a16="http://schemas.microsoft.com/office/drawing/2014/main" id="{E6C0EE61-E083-423E-92DF-7DC466D0AC92}"/>
                </a:ext>
              </a:extLst>
            </p:cNvPr>
            <p:cNvSpPr/>
            <p:nvPr/>
          </p:nvSpPr>
          <p:spPr>
            <a:xfrm>
              <a:off x="1076980" y="41800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7" name="Oval 1496">
              <a:extLst>
                <a:ext uri="{FF2B5EF4-FFF2-40B4-BE49-F238E27FC236}">
                  <a16:creationId xmlns:a16="http://schemas.microsoft.com/office/drawing/2014/main" id="{BF3BB0B9-7C94-430B-AF79-3875C56BE9E4}"/>
                </a:ext>
              </a:extLst>
            </p:cNvPr>
            <p:cNvSpPr/>
            <p:nvPr/>
          </p:nvSpPr>
          <p:spPr>
            <a:xfrm>
              <a:off x="821216" y="41892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8" name="Oval 1497">
              <a:extLst>
                <a:ext uri="{FF2B5EF4-FFF2-40B4-BE49-F238E27FC236}">
                  <a16:creationId xmlns:a16="http://schemas.microsoft.com/office/drawing/2014/main" id="{F302FEB5-2483-46F0-8B4A-2D8F480E3204}"/>
                </a:ext>
              </a:extLst>
            </p:cNvPr>
            <p:cNvSpPr/>
            <p:nvPr/>
          </p:nvSpPr>
          <p:spPr>
            <a:xfrm>
              <a:off x="713316" y="41197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9" name="Oval 1498">
              <a:extLst>
                <a:ext uri="{FF2B5EF4-FFF2-40B4-BE49-F238E27FC236}">
                  <a16:creationId xmlns:a16="http://schemas.microsoft.com/office/drawing/2014/main" id="{94325ED1-B0EA-4641-910F-AD9643D8A733}"/>
                </a:ext>
              </a:extLst>
            </p:cNvPr>
            <p:cNvSpPr/>
            <p:nvPr/>
          </p:nvSpPr>
          <p:spPr>
            <a:xfrm>
              <a:off x="433094" y="46528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0" name="Oval 1499">
              <a:extLst>
                <a:ext uri="{FF2B5EF4-FFF2-40B4-BE49-F238E27FC236}">
                  <a16:creationId xmlns:a16="http://schemas.microsoft.com/office/drawing/2014/main" id="{98554864-9B5D-4421-BB15-9A83E0DC99A9}"/>
                </a:ext>
              </a:extLst>
            </p:cNvPr>
            <p:cNvSpPr/>
            <p:nvPr/>
          </p:nvSpPr>
          <p:spPr>
            <a:xfrm>
              <a:off x="276445" y="47501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1" name="Oval 1500">
              <a:extLst>
                <a:ext uri="{FF2B5EF4-FFF2-40B4-BE49-F238E27FC236}">
                  <a16:creationId xmlns:a16="http://schemas.microsoft.com/office/drawing/2014/main" id="{B339CD48-5903-4744-8405-E2B7DE4C9086}"/>
                </a:ext>
              </a:extLst>
            </p:cNvPr>
            <p:cNvSpPr/>
            <p:nvPr/>
          </p:nvSpPr>
          <p:spPr>
            <a:xfrm>
              <a:off x="346326" y="47907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2" name="Oval 1501">
              <a:extLst>
                <a:ext uri="{FF2B5EF4-FFF2-40B4-BE49-F238E27FC236}">
                  <a16:creationId xmlns:a16="http://schemas.microsoft.com/office/drawing/2014/main" id="{B8E09987-033D-4B60-9F84-9EFDA29D3E58}"/>
                </a:ext>
              </a:extLst>
            </p:cNvPr>
            <p:cNvSpPr/>
            <p:nvPr/>
          </p:nvSpPr>
          <p:spPr>
            <a:xfrm>
              <a:off x="346326" y="466194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3" name="Oval 1502">
              <a:extLst>
                <a:ext uri="{FF2B5EF4-FFF2-40B4-BE49-F238E27FC236}">
                  <a16:creationId xmlns:a16="http://schemas.microsoft.com/office/drawing/2014/main" id="{426E2D9F-DEDC-4238-B91D-156D312DB170}"/>
                </a:ext>
              </a:extLst>
            </p:cNvPr>
            <p:cNvSpPr/>
            <p:nvPr/>
          </p:nvSpPr>
          <p:spPr>
            <a:xfrm>
              <a:off x="973616" y="43416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4" name="Oval 1503">
              <a:extLst>
                <a:ext uri="{FF2B5EF4-FFF2-40B4-BE49-F238E27FC236}">
                  <a16:creationId xmlns:a16="http://schemas.microsoft.com/office/drawing/2014/main" id="{49855A3F-C590-412C-883F-AA29A9EEA1EA}"/>
                </a:ext>
              </a:extLst>
            </p:cNvPr>
            <p:cNvSpPr/>
            <p:nvPr/>
          </p:nvSpPr>
          <p:spPr>
            <a:xfrm>
              <a:off x="733367" y="44115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5" name="Oval 1504">
              <a:extLst>
                <a:ext uri="{FF2B5EF4-FFF2-40B4-BE49-F238E27FC236}">
                  <a16:creationId xmlns:a16="http://schemas.microsoft.com/office/drawing/2014/main" id="{BD64127E-5586-4460-9256-8F1B7573A751}"/>
                </a:ext>
              </a:extLst>
            </p:cNvPr>
            <p:cNvSpPr/>
            <p:nvPr/>
          </p:nvSpPr>
          <p:spPr>
            <a:xfrm>
              <a:off x="865716" y="42721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6" name="Oval 1505">
              <a:extLst>
                <a:ext uri="{FF2B5EF4-FFF2-40B4-BE49-F238E27FC236}">
                  <a16:creationId xmlns:a16="http://schemas.microsoft.com/office/drawing/2014/main" id="{F4B287E5-7DD3-41BF-B03B-6EE29D537BD0}"/>
                </a:ext>
              </a:extLst>
            </p:cNvPr>
            <p:cNvSpPr/>
            <p:nvPr/>
          </p:nvSpPr>
          <p:spPr>
            <a:xfrm>
              <a:off x="969044" y="43717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7" name="Oval 1506">
              <a:extLst>
                <a:ext uri="{FF2B5EF4-FFF2-40B4-BE49-F238E27FC236}">
                  <a16:creationId xmlns:a16="http://schemas.microsoft.com/office/drawing/2014/main" id="{45ED2BF6-E135-4097-A6D7-8C5AF38B4368}"/>
                </a:ext>
              </a:extLst>
            </p:cNvPr>
            <p:cNvSpPr/>
            <p:nvPr/>
          </p:nvSpPr>
          <p:spPr>
            <a:xfrm>
              <a:off x="1007099" y="4268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8" name="Oval 1507">
              <a:extLst>
                <a:ext uri="{FF2B5EF4-FFF2-40B4-BE49-F238E27FC236}">
                  <a16:creationId xmlns:a16="http://schemas.microsoft.com/office/drawing/2014/main" id="{CCCFB8AF-9350-498B-88A4-847701494539}"/>
                </a:ext>
              </a:extLst>
            </p:cNvPr>
            <p:cNvSpPr/>
            <p:nvPr/>
          </p:nvSpPr>
          <p:spPr>
            <a:xfrm>
              <a:off x="1076980" y="43089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9" name="Oval 1508">
              <a:extLst>
                <a:ext uri="{FF2B5EF4-FFF2-40B4-BE49-F238E27FC236}">
                  <a16:creationId xmlns:a16="http://schemas.microsoft.com/office/drawing/2014/main" id="{DD93CFCB-7004-4563-8D1B-B0069850BE84}"/>
                </a:ext>
              </a:extLst>
            </p:cNvPr>
            <p:cNvSpPr/>
            <p:nvPr/>
          </p:nvSpPr>
          <p:spPr>
            <a:xfrm>
              <a:off x="1007099" y="4268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0" name="Oval 1509">
              <a:extLst>
                <a:ext uri="{FF2B5EF4-FFF2-40B4-BE49-F238E27FC236}">
                  <a16:creationId xmlns:a16="http://schemas.microsoft.com/office/drawing/2014/main" id="{364C963D-9567-401A-B3C4-57C80D40474F}"/>
                </a:ext>
              </a:extLst>
            </p:cNvPr>
            <p:cNvSpPr/>
            <p:nvPr/>
          </p:nvSpPr>
          <p:spPr>
            <a:xfrm>
              <a:off x="1076980" y="43089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1" name="Oval 1510">
              <a:extLst>
                <a:ext uri="{FF2B5EF4-FFF2-40B4-BE49-F238E27FC236}">
                  <a16:creationId xmlns:a16="http://schemas.microsoft.com/office/drawing/2014/main" id="{3C1C6364-0B9E-46C1-8749-D5A4E09C69B0}"/>
                </a:ext>
              </a:extLst>
            </p:cNvPr>
            <p:cNvSpPr/>
            <p:nvPr/>
          </p:nvSpPr>
          <p:spPr>
            <a:xfrm>
              <a:off x="433094" y="46528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2" name="Oval 1511">
              <a:extLst>
                <a:ext uri="{FF2B5EF4-FFF2-40B4-BE49-F238E27FC236}">
                  <a16:creationId xmlns:a16="http://schemas.microsoft.com/office/drawing/2014/main" id="{77D3A147-C48C-447A-A399-63696A19F0C0}"/>
                </a:ext>
              </a:extLst>
            </p:cNvPr>
            <p:cNvSpPr/>
            <p:nvPr/>
          </p:nvSpPr>
          <p:spPr>
            <a:xfrm>
              <a:off x="276445" y="47501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3" name="Oval 1512">
              <a:extLst>
                <a:ext uri="{FF2B5EF4-FFF2-40B4-BE49-F238E27FC236}">
                  <a16:creationId xmlns:a16="http://schemas.microsoft.com/office/drawing/2014/main" id="{061DD4EB-E7BE-4E1F-A806-3E8273FEECB4}"/>
                </a:ext>
              </a:extLst>
            </p:cNvPr>
            <p:cNvSpPr/>
            <p:nvPr/>
          </p:nvSpPr>
          <p:spPr>
            <a:xfrm>
              <a:off x="346326" y="47907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4" name="Oval 1513">
              <a:extLst>
                <a:ext uri="{FF2B5EF4-FFF2-40B4-BE49-F238E27FC236}">
                  <a16:creationId xmlns:a16="http://schemas.microsoft.com/office/drawing/2014/main" id="{A6264F8D-A0E8-40F2-86DF-1167C8E784CD}"/>
                </a:ext>
              </a:extLst>
            </p:cNvPr>
            <p:cNvSpPr/>
            <p:nvPr/>
          </p:nvSpPr>
          <p:spPr>
            <a:xfrm>
              <a:off x="346326" y="466194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5" name="Oval 1514">
              <a:extLst>
                <a:ext uri="{FF2B5EF4-FFF2-40B4-BE49-F238E27FC236}">
                  <a16:creationId xmlns:a16="http://schemas.microsoft.com/office/drawing/2014/main" id="{5BCD438F-D4A0-4C97-BEFE-D88C06BE3735}"/>
                </a:ext>
              </a:extLst>
            </p:cNvPr>
            <p:cNvSpPr/>
            <p:nvPr/>
          </p:nvSpPr>
          <p:spPr>
            <a:xfrm>
              <a:off x="973616" y="43416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6" name="Oval 1515">
              <a:extLst>
                <a:ext uri="{FF2B5EF4-FFF2-40B4-BE49-F238E27FC236}">
                  <a16:creationId xmlns:a16="http://schemas.microsoft.com/office/drawing/2014/main" id="{1439F430-6583-4B14-846D-A613D33422AC}"/>
                </a:ext>
              </a:extLst>
            </p:cNvPr>
            <p:cNvSpPr/>
            <p:nvPr/>
          </p:nvSpPr>
          <p:spPr>
            <a:xfrm>
              <a:off x="733367" y="44115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7" name="Oval 1516">
              <a:extLst>
                <a:ext uri="{FF2B5EF4-FFF2-40B4-BE49-F238E27FC236}">
                  <a16:creationId xmlns:a16="http://schemas.microsoft.com/office/drawing/2014/main" id="{442F715F-BFE1-4D7A-A7F8-BC0BB1897C51}"/>
                </a:ext>
              </a:extLst>
            </p:cNvPr>
            <p:cNvSpPr/>
            <p:nvPr/>
          </p:nvSpPr>
          <p:spPr>
            <a:xfrm>
              <a:off x="865716" y="42721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8" name="Oval 1517">
              <a:extLst>
                <a:ext uri="{FF2B5EF4-FFF2-40B4-BE49-F238E27FC236}">
                  <a16:creationId xmlns:a16="http://schemas.microsoft.com/office/drawing/2014/main" id="{30937992-7AF4-4473-B075-F916B957479D}"/>
                </a:ext>
              </a:extLst>
            </p:cNvPr>
            <p:cNvSpPr/>
            <p:nvPr/>
          </p:nvSpPr>
          <p:spPr>
            <a:xfrm>
              <a:off x="1007099" y="4268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9" name="Oval 1518">
              <a:extLst>
                <a:ext uri="{FF2B5EF4-FFF2-40B4-BE49-F238E27FC236}">
                  <a16:creationId xmlns:a16="http://schemas.microsoft.com/office/drawing/2014/main" id="{84EF6C3C-E959-4220-8E2E-6504F892D732}"/>
                </a:ext>
              </a:extLst>
            </p:cNvPr>
            <p:cNvSpPr/>
            <p:nvPr/>
          </p:nvSpPr>
          <p:spPr>
            <a:xfrm>
              <a:off x="1007099" y="4268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0" name="Oval 1519">
              <a:extLst>
                <a:ext uri="{FF2B5EF4-FFF2-40B4-BE49-F238E27FC236}">
                  <a16:creationId xmlns:a16="http://schemas.microsoft.com/office/drawing/2014/main" id="{CDCAA9E6-C3FC-4479-9FF1-E08921D3C4C1}"/>
                </a:ext>
              </a:extLst>
            </p:cNvPr>
            <p:cNvSpPr/>
            <p:nvPr/>
          </p:nvSpPr>
          <p:spPr>
            <a:xfrm>
              <a:off x="1076980" y="43089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1" name="Oval 1520">
              <a:extLst>
                <a:ext uri="{FF2B5EF4-FFF2-40B4-BE49-F238E27FC236}">
                  <a16:creationId xmlns:a16="http://schemas.microsoft.com/office/drawing/2014/main" id="{2B3B4DE3-42CD-4271-BC26-33213CBB7C0F}"/>
                </a:ext>
              </a:extLst>
            </p:cNvPr>
            <p:cNvSpPr/>
            <p:nvPr/>
          </p:nvSpPr>
          <p:spPr>
            <a:xfrm>
              <a:off x="433094" y="46528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2" name="Oval 1521">
              <a:extLst>
                <a:ext uri="{FF2B5EF4-FFF2-40B4-BE49-F238E27FC236}">
                  <a16:creationId xmlns:a16="http://schemas.microsoft.com/office/drawing/2014/main" id="{90BDDECB-E0DD-4B82-AFB0-F64C92D21EC9}"/>
                </a:ext>
              </a:extLst>
            </p:cNvPr>
            <p:cNvSpPr/>
            <p:nvPr/>
          </p:nvSpPr>
          <p:spPr>
            <a:xfrm>
              <a:off x="276445" y="47501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3" name="Oval 1522">
              <a:extLst>
                <a:ext uri="{FF2B5EF4-FFF2-40B4-BE49-F238E27FC236}">
                  <a16:creationId xmlns:a16="http://schemas.microsoft.com/office/drawing/2014/main" id="{7E9E5977-B512-4A1D-A4DF-293753D355A4}"/>
                </a:ext>
              </a:extLst>
            </p:cNvPr>
            <p:cNvSpPr/>
            <p:nvPr/>
          </p:nvSpPr>
          <p:spPr>
            <a:xfrm>
              <a:off x="346326" y="47907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4" name="Oval 1523">
              <a:extLst>
                <a:ext uri="{FF2B5EF4-FFF2-40B4-BE49-F238E27FC236}">
                  <a16:creationId xmlns:a16="http://schemas.microsoft.com/office/drawing/2014/main" id="{5BBB4D61-B902-425F-90C8-EBB04D03250F}"/>
                </a:ext>
              </a:extLst>
            </p:cNvPr>
            <p:cNvSpPr/>
            <p:nvPr/>
          </p:nvSpPr>
          <p:spPr>
            <a:xfrm>
              <a:off x="346326" y="466194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5" name="Oval 1524">
              <a:extLst>
                <a:ext uri="{FF2B5EF4-FFF2-40B4-BE49-F238E27FC236}">
                  <a16:creationId xmlns:a16="http://schemas.microsoft.com/office/drawing/2014/main" id="{11032238-4246-462B-B911-85F6C1166920}"/>
                </a:ext>
              </a:extLst>
            </p:cNvPr>
            <p:cNvSpPr/>
            <p:nvPr/>
          </p:nvSpPr>
          <p:spPr>
            <a:xfrm>
              <a:off x="973616" y="43416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6" name="Oval 1525">
              <a:extLst>
                <a:ext uri="{FF2B5EF4-FFF2-40B4-BE49-F238E27FC236}">
                  <a16:creationId xmlns:a16="http://schemas.microsoft.com/office/drawing/2014/main" id="{26F28F17-1635-49CD-9C36-F5C7022E3083}"/>
                </a:ext>
              </a:extLst>
            </p:cNvPr>
            <p:cNvSpPr/>
            <p:nvPr/>
          </p:nvSpPr>
          <p:spPr>
            <a:xfrm>
              <a:off x="865716" y="42721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7" name="Oval 1526">
              <a:extLst>
                <a:ext uri="{FF2B5EF4-FFF2-40B4-BE49-F238E27FC236}">
                  <a16:creationId xmlns:a16="http://schemas.microsoft.com/office/drawing/2014/main" id="{4A89AA46-54E4-4E0E-9689-2BCB56D73F54}"/>
                </a:ext>
              </a:extLst>
            </p:cNvPr>
            <p:cNvSpPr/>
            <p:nvPr/>
          </p:nvSpPr>
          <p:spPr>
            <a:xfrm>
              <a:off x="585494" y="48052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8" name="Oval 1527">
              <a:extLst>
                <a:ext uri="{FF2B5EF4-FFF2-40B4-BE49-F238E27FC236}">
                  <a16:creationId xmlns:a16="http://schemas.microsoft.com/office/drawing/2014/main" id="{C3BBB778-BC41-4061-AEFE-B36B8D9EA45A}"/>
                </a:ext>
              </a:extLst>
            </p:cNvPr>
            <p:cNvSpPr/>
            <p:nvPr/>
          </p:nvSpPr>
          <p:spPr>
            <a:xfrm>
              <a:off x="1311899" y="45730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9" name="Oval 1528">
              <a:extLst>
                <a:ext uri="{FF2B5EF4-FFF2-40B4-BE49-F238E27FC236}">
                  <a16:creationId xmlns:a16="http://schemas.microsoft.com/office/drawing/2014/main" id="{DF9FE46D-C3E3-4D25-BF79-4CC9A7750001}"/>
                </a:ext>
              </a:extLst>
            </p:cNvPr>
            <p:cNvSpPr/>
            <p:nvPr/>
          </p:nvSpPr>
          <p:spPr>
            <a:xfrm>
              <a:off x="1381780" y="46137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0" name="Oval 1529">
              <a:extLst>
                <a:ext uri="{FF2B5EF4-FFF2-40B4-BE49-F238E27FC236}">
                  <a16:creationId xmlns:a16="http://schemas.microsoft.com/office/drawing/2014/main" id="{BDF6D54A-0D92-4CDC-A071-C5E7CCF0720B}"/>
                </a:ext>
              </a:extLst>
            </p:cNvPr>
            <p:cNvSpPr/>
            <p:nvPr/>
          </p:nvSpPr>
          <p:spPr>
            <a:xfrm>
              <a:off x="498726" y="481434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2" name="Oval 1531">
              <a:extLst>
                <a:ext uri="{FF2B5EF4-FFF2-40B4-BE49-F238E27FC236}">
                  <a16:creationId xmlns:a16="http://schemas.microsoft.com/office/drawing/2014/main" id="{B183F463-939B-45B2-9EC5-DE690551CA64}"/>
                </a:ext>
              </a:extLst>
            </p:cNvPr>
            <p:cNvSpPr/>
            <p:nvPr/>
          </p:nvSpPr>
          <p:spPr>
            <a:xfrm>
              <a:off x="885767" y="45639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3" name="Oval 1532">
              <a:extLst>
                <a:ext uri="{FF2B5EF4-FFF2-40B4-BE49-F238E27FC236}">
                  <a16:creationId xmlns:a16="http://schemas.microsoft.com/office/drawing/2014/main" id="{E609BF8B-6434-49B1-8347-ABD306BB22B2}"/>
                </a:ext>
              </a:extLst>
            </p:cNvPr>
            <p:cNvSpPr/>
            <p:nvPr/>
          </p:nvSpPr>
          <p:spPr>
            <a:xfrm>
              <a:off x="1018116" y="44245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5" name="Oval 1534">
              <a:extLst>
                <a:ext uri="{FF2B5EF4-FFF2-40B4-BE49-F238E27FC236}">
                  <a16:creationId xmlns:a16="http://schemas.microsoft.com/office/drawing/2014/main" id="{C0A04139-0877-42E4-AA2D-47F52D7CB019}"/>
                </a:ext>
              </a:extLst>
            </p:cNvPr>
            <p:cNvSpPr/>
            <p:nvPr/>
          </p:nvSpPr>
          <p:spPr>
            <a:xfrm>
              <a:off x="276445" y="47501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6" name="Oval 1535">
              <a:extLst>
                <a:ext uri="{FF2B5EF4-FFF2-40B4-BE49-F238E27FC236}">
                  <a16:creationId xmlns:a16="http://schemas.microsoft.com/office/drawing/2014/main" id="{18E97D73-0544-4A9A-AF3D-9FF8558DE79E}"/>
                </a:ext>
              </a:extLst>
            </p:cNvPr>
            <p:cNvSpPr/>
            <p:nvPr/>
          </p:nvSpPr>
          <p:spPr>
            <a:xfrm>
              <a:off x="346326" y="47907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7" name="Oval 1536">
              <a:extLst>
                <a:ext uri="{FF2B5EF4-FFF2-40B4-BE49-F238E27FC236}">
                  <a16:creationId xmlns:a16="http://schemas.microsoft.com/office/drawing/2014/main" id="{C0647BB3-C196-4732-A583-EBD8485EBFF6}"/>
                </a:ext>
              </a:extLst>
            </p:cNvPr>
            <p:cNvSpPr/>
            <p:nvPr/>
          </p:nvSpPr>
          <p:spPr>
            <a:xfrm>
              <a:off x="276445" y="47501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8" name="Oval 1537">
              <a:extLst>
                <a:ext uri="{FF2B5EF4-FFF2-40B4-BE49-F238E27FC236}">
                  <a16:creationId xmlns:a16="http://schemas.microsoft.com/office/drawing/2014/main" id="{B60668F4-3E97-4F28-A384-274A3D8513C6}"/>
                </a:ext>
              </a:extLst>
            </p:cNvPr>
            <p:cNvSpPr/>
            <p:nvPr/>
          </p:nvSpPr>
          <p:spPr>
            <a:xfrm>
              <a:off x="346326" y="47907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9" name="Oval 1538">
              <a:extLst>
                <a:ext uri="{FF2B5EF4-FFF2-40B4-BE49-F238E27FC236}">
                  <a16:creationId xmlns:a16="http://schemas.microsoft.com/office/drawing/2014/main" id="{1FBC0316-41CD-4421-8F83-3A8CA9F42D53}"/>
                </a:ext>
              </a:extLst>
            </p:cNvPr>
            <p:cNvSpPr/>
            <p:nvPr/>
          </p:nvSpPr>
          <p:spPr>
            <a:xfrm>
              <a:off x="585494" y="48052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0" name="Oval 1539">
              <a:extLst>
                <a:ext uri="{FF2B5EF4-FFF2-40B4-BE49-F238E27FC236}">
                  <a16:creationId xmlns:a16="http://schemas.microsoft.com/office/drawing/2014/main" id="{A8127567-7334-4213-AC93-C39A2B15B8DE}"/>
                </a:ext>
              </a:extLst>
            </p:cNvPr>
            <p:cNvSpPr/>
            <p:nvPr/>
          </p:nvSpPr>
          <p:spPr>
            <a:xfrm>
              <a:off x="1311899" y="45730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1" name="Oval 1540">
              <a:extLst>
                <a:ext uri="{FF2B5EF4-FFF2-40B4-BE49-F238E27FC236}">
                  <a16:creationId xmlns:a16="http://schemas.microsoft.com/office/drawing/2014/main" id="{DDB4E71B-62D4-442C-BFA0-281E81AE4E79}"/>
                </a:ext>
              </a:extLst>
            </p:cNvPr>
            <p:cNvSpPr/>
            <p:nvPr/>
          </p:nvSpPr>
          <p:spPr>
            <a:xfrm>
              <a:off x="1381780" y="46137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2" name="Oval 1541">
              <a:extLst>
                <a:ext uri="{FF2B5EF4-FFF2-40B4-BE49-F238E27FC236}">
                  <a16:creationId xmlns:a16="http://schemas.microsoft.com/office/drawing/2014/main" id="{86BB1447-6574-4163-A30E-79906EDF9364}"/>
                </a:ext>
              </a:extLst>
            </p:cNvPr>
            <p:cNvSpPr/>
            <p:nvPr/>
          </p:nvSpPr>
          <p:spPr>
            <a:xfrm>
              <a:off x="498726" y="481434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4" name="Oval 1543">
              <a:extLst>
                <a:ext uri="{FF2B5EF4-FFF2-40B4-BE49-F238E27FC236}">
                  <a16:creationId xmlns:a16="http://schemas.microsoft.com/office/drawing/2014/main" id="{A7C624FC-3CCE-4E56-95DC-19E57C2E6DEC}"/>
                </a:ext>
              </a:extLst>
            </p:cNvPr>
            <p:cNvSpPr/>
            <p:nvPr/>
          </p:nvSpPr>
          <p:spPr>
            <a:xfrm>
              <a:off x="885767" y="45639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5" name="Oval 1544">
              <a:extLst>
                <a:ext uri="{FF2B5EF4-FFF2-40B4-BE49-F238E27FC236}">
                  <a16:creationId xmlns:a16="http://schemas.microsoft.com/office/drawing/2014/main" id="{AF069236-815D-4053-BED7-D9CA388B8075}"/>
                </a:ext>
              </a:extLst>
            </p:cNvPr>
            <p:cNvSpPr/>
            <p:nvPr/>
          </p:nvSpPr>
          <p:spPr>
            <a:xfrm>
              <a:off x="1018116" y="44245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6" name="Oval 1545">
              <a:extLst>
                <a:ext uri="{FF2B5EF4-FFF2-40B4-BE49-F238E27FC236}">
                  <a16:creationId xmlns:a16="http://schemas.microsoft.com/office/drawing/2014/main" id="{3E7CC5ED-15BC-4D06-A967-F5EED3E3A15E}"/>
                </a:ext>
              </a:extLst>
            </p:cNvPr>
            <p:cNvSpPr/>
            <p:nvPr/>
          </p:nvSpPr>
          <p:spPr>
            <a:xfrm>
              <a:off x="276445" y="47501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7" name="Oval 1546">
              <a:extLst>
                <a:ext uri="{FF2B5EF4-FFF2-40B4-BE49-F238E27FC236}">
                  <a16:creationId xmlns:a16="http://schemas.microsoft.com/office/drawing/2014/main" id="{21365B39-D2AC-499C-A823-78CB37F4B250}"/>
                </a:ext>
              </a:extLst>
            </p:cNvPr>
            <p:cNvSpPr/>
            <p:nvPr/>
          </p:nvSpPr>
          <p:spPr>
            <a:xfrm>
              <a:off x="276445" y="47501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8" name="Oval 1547">
              <a:extLst>
                <a:ext uri="{FF2B5EF4-FFF2-40B4-BE49-F238E27FC236}">
                  <a16:creationId xmlns:a16="http://schemas.microsoft.com/office/drawing/2014/main" id="{B58F0000-36E0-4591-B476-176CE24250B1}"/>
                </a:ext>
              </a:extLst>
            </p:cNvPr>
            <p:cNvSpPr/>
            <p:nvPr/>
          </p:nvSpPr>
          <p:spPr>
            <a:xfrm>
              <a:off x="346326" y="47907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9" name="Oval 1548">
              <a:extLst>
                <a:ext uri="{FF2B5EF4-FFF2-40B4-BE49-F238E27FC236}">
                  <a16:creationId xmlns:a16="http://schemas.microsoft.com/office/drawing/2014/main" id="{B7A39998-34D6-4057-BEDE-2ED9D378A8FE}"/>
                </a:ext>
              </a:extLst>
            </p:cNvPr>
            <p:cNvSpPr/>
            <p:nvPr/>
          </p:nvSpPr>
          <p:spPr>
            <a:xfrm>
              <a:off x="585494" y="48052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0" name="Oval 1549">
              <a:extLst>
                <a:ext uri="{FF2B5EF4-FFF2-40B4-BE49-F238E27FC236}">
                  <a16:creationId xmlns:a16="http://schemas.microsoft.com/office/drawing/2014/main" id="{0F06CDA0-B74B-4711-8E3E-E6B4B2B5F73B}"/>
                </a:ext>
              </a:extLst>
            </p:cNvPr>
            <p:cNvSpPr/>
            <p:nvPr/>
          </p:nvSpPr>
          <p:spPr>
            <a:xfrm>
              <a:off x="1311899" y="45730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1" name="Oval 1550">
              <a:extLst>
                <a:ext uri="{FF2B5EF4-FFF2-40B4-BE49-F238E27FC236}">
                  <a16:creationId xmlns:a16="http://schemas.microsoft.com/office/drawing/2014/main" id="{415493CD-849E-4B33-937C-925AFC0055EA}"/>
                </a:ext>
              </a:extLst>
            </p:cNvPr>
            <p:cNvSpPr/>
            <p:nvPr/>
          </p:nvSpPr>
          <p:spPr>
            <a:xfrm>
              <a:off x="1381780" y="46137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2" name="Oval 1551">
              <a:extLst>
                <a:ext uri="{FF2B5EF4-FFF2-40B4-BE49-F238E27FC236}">
                  <a16:creationId xmlns:a16="http://schemas.microsoft.com/office/drawing/2014/main" id="{46A00160-6422-46F2-A612-9CE12F349D9E}"/>
                </a:ext>
              </a:extLst>
            </p:cNvPr>
            <p:cNvSpPr/>
            <p:nvPr/>
          </p:nvSpPr>
          <p:spPr>
            <a:xfrm>
              <a:off x="498726" y="481434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4" name="Oval 1553">
              <a:extLst>
                <a:ext uri="{FF2B5EF4-FFF2-40B4-BE49-F238E27FC236}">
                  <a16:creationId xmlns:a16="http://schemas.microsoft.com/office/drawing/2014/main" id="{46B7C465-1D39-4F74-8681-6A7F22B91C59}"/>
                </a:ext>
              </a:extLst>
            </p:cNvPr>
            <p:cNvSpPr/>
            <p:nvPr/>
          </p:nvSpPr>
          <p:spPr>
            <a:xfrm>
              <a:off x="1018116" y="44245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5" name="Oval 1554">
              <a:extLst>
                <a:ext uri="{FF2B5EF4-FFF2-40B4-BE49-F238E27FC236}">
                  <a16:creationId xmlns:a16="http://schemas.microsoft.com/office/drawing/2014/main" id="{8596A231-E566-403E-9FB8-6E499F2006CB}"/>
                </a:ext>
              </a:extLst>
            </p:cNvPr>
            <p:cNvSpPr/>
            <p:nvPr/>
          </p:nvSpPr>
          <p:spPr>
            <a:xfrm>
              <a:off x="1620948" y="46281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6" name="Oval 1555">
              <a:extLst>
                <a:ext uri="{FF2B5EF4-FFF2-40B4-BE49-F238E27FC236}">
                  <a16:creationId xmlns:a16="http://schemas.microsoft.com/office/drawing/2014/main" id="{1D8ABEBA-224E-4110-A079-2C0027D24658}"/>
                </a:ext>
              </a:extLst>
            </p:cNvPr>
            <p:cNvSpPr/>
            <p:nvPr/>
          </p:nvSpPr>
          <p:spPr>
            <a:xfrm>
              <a:off x="1464299" y="47254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7" name="Oval 1556">
              <a:extLst>
                <a:ext uri="{FF2B5EF4-FFF2-40B4-BE49-F238E27FC236}">
                  <a16:creationId xmlns:a16="http://schemas.microsoft.com/office/drawing/2014/main" id="{1E4D7503-AE30-4039-88F8-D4E5421805D7}"/>
                </a:ext>
              </a:extLst>
            </p:cNvPr>
            <p:cNvSpPr/>
            <p:nvPr/>
          </p:nvSpPr>
          <p:spPr>
            <a:xfrm>
              <a:off x="1534180" y="47661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8" name="Oval 1557">
              <a:extLst>
                <a:ext uri="{FF2B5EF4-FFF2-40B4-BE49-F238E27FC236}">
                  <a16:creationId xmlns:a16="http://schemas.microsoft.com/office/drawing/2014/main" id="{5D77E735-44B4-434F-884C-D097A448FD87}"/>
                </a:ext>
              </a:extLst>
            </p:cNvPr>
            <p:cNvSpPr/>
            <p:nvPr/>
          </p:nvSpPr>
          <p:spPr>
            <a:xfrm>
              <a:off x="1534180" y="46372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9" name="Oval 1558">
              <a:extLst>
                <a:ext uri="{FF2B5EF4-FFF2-40B4-BE49-F238E27FC236}">
                  <a16:creationId xmlns:a16="http://schemas.microsoft.com/office/drawing/2014/main" id="{C3C2A50C-BD36-4D8C-BA82-883F7433FD45}"/>
                </a:ext>
              </a:extLst>
            </p:cNvPr>
            <p:cNvSpPr/>
            <p:nvPr/>
          </p:nvSpPr>
          <p:spPr>
            <a:xfrm>
              <a:off x="1278416" y="46464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0" name="Oval 1559">
              <a:extLst>
                <a:ext uri="{FF2B5EF4-FFF2-40B4-BE49-F238E27FC236}">
                  <a16:creationId xmlns:a16="http://schemas.microsoft.com/office/drawing/2014/main" id="{9BAD74E1-D071-4F9B-81B7-2F356B7100A0}"/>
                </a:ext>
              </a:extLst>
            </p:cNvPr>
            <p:cNvSpPr/>
            <p:nvPr/>
          </p:nvSpPr>
          <p:spPr>
            <a:xfrm>
              <a:off x="1038167" y="47163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1" name="Oval 1560">
              <a:extLst>
                <a:ext uri="{FF2B5EF4-FFF2-40B4-BE49-F238E27FC236}">
                  <a16:creationId xmlns:a16="http://schemas.microsoft.com/office/drawing/2014/main" id="{273F8D5A-ABFA-4928-9740-FC8D91530A33}"/>
                </a:ext>
              </a:extLst>
            </p:cNvPr>
            <p:cNvSpPr/>
            <p:nvPr/>
          </p:nvSpPr>
          <p:spPr>
            <a:xfrm>
              <a:off x="1170516" y="45769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2" name="Oval 1561">
              <a:extLst>
                <a:ext uri="{FF2B5EF4-FFF2-40B4-BE49-F238E27FC236}">
                  <a16:creationId xmlns:a16="http://schemas.microsoft.com/office/drawing/2014/main" id="{A0AB225C-F95A-41C6-8FDD-E3CE9BAAE514}"/>
                </a:ext>
              </a:extLst>
            </p:cNvPr>
            <p:cNvSpPr/>
            <p:nvPr/>
          </p:nvSpPr>
          <p:spPr>
            <a:xfrm>
              <a:off x="1242318" y="43684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3" name="Oval 1562">
              <a:extLst>
                <a:ext uri="{FF2B5EF4-FFF2-40B4-BE49-F238E27FC236}">
                  <a16:creationId xmlns:a16="http://schemas.microsoft.com/office/drawing/2014/main" id="{7E8D75BE-F726-4CEE-BF8D-93DB820A18AF}"/>
                </a:ext>
              </a:extLst>
            </p:cNvPr>
            <p:cNvSpPr/>
            <p:nvPr/>
          </p:nvSpPr>
          <p:spPr>
            <a:xfrm>
              <a:off x="1155550" y="45063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4" name="Oval 1563">
              <a:extLst>
                <a:ext uri="{FF2B5EF4-FFF2-40B4-BE49-F238E27FC236}">
                  <a16:creationId xmlns:a16="http://schemas.microsoft.com/office/drawing/2014/main" id="{D28BCE31-380E-4DDD-A6D2-E6D342492B11}"/>
                </a:ext>
              </a:extLst>
            </p:cNvPr>
            <p:cNvSpPr/>
            <p:nvPr/>
          </p:nvSpPr>
          <p:spPr>
            <a:xfrm>
              <a:off x="1155550" y="43775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5" name="Oval 1564">
              <a:extLst>
                <a:ext uri="{FF2B5EF4-FFF2-40B4-BE49-F238E27FC236}">
                  <a16:creationId xmlns:a16="http://schemas.microsoft.com/office/drawing/2014/main" id="{0983AE2A-870F-4391-ABD8-3BF4FEA7ED49}"/>
                </a:ext>
              </a:extLst>
            </p:cNvPr>
            <p:cNvSpPr/>
            <p:nvPr/>
          </p:nvSpPr>
          <p:spPr>
            <a:xfrm>
              <a:off x="1394718" y="45208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6" name="Oval 1565">
              <a:extLst>
                <a:ext uri="{FF2B5EF4-FFF2-40B4-BE49-F238E27FC236}">
                  <a16:creationId xmlns:a16="http://schemas.microsoft.com/office/drawing/2014/main" id="{935A3E23-60E5-4227-805C-B503D0B49246}"/>
                </a:ext>
              </a:extLst>
            </p:cNvPr>
            <p:cNvSpPr/>
            <p:nvPr/>
          </p:nvSpPr>
          <p:spPr>
            <a:xfrm>
              <a:off x="1155550" y="45063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7" name="Oval 1566">
              <a:extLst>
                <a:ext uri="{FF2B5EF4-FFF2-40B4-BE49-F238E27FC236}">
                  <a16:creationId xmlns:a16="http://schemas.microsoft.com/office/drawing/2014/main" id="{4458EF19-94BE-49D1-85FA-468C18EC70CF}"/>
                </a:ext>
              </a:extLst>
            </p:cNvPr>
            <p:cNvSpPr/>
            <p:nvPr/>
          </p:nvSpPr>
          <p:spPr>
            <a:xfrm>
              <a:off x="1155550" y="43775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8" name="Oval 1567">
              <a:extLst>
                <a:ext uri="{FF2B5EF4-FFF2-40B4-BE49-F238E27FC236}">
                  <a16:creationId xmlns:a16="http://schemas.microsoft.com/office/drawing/2014/main" id="{33F24CE4-3C43-436A-962C-CB43876865EA}"/>
                </a:ext>
              </a:extLst>
            </p:cNvPr>
            <p:cNvSpPr/>
            <p:nvPr/>
          </p:nvSpPr>
          <p:spPr>
            <a:xfrm>
              <a:off x="1394718" y="45208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9" name="Oval 1568">
              <a:extLst>
                <a:ext uri="{FF2B5EF4-FFF2-40B4-BE49-F238E27FC236}">
                  <a16:creationId xmlns:a16="http://schemas.microsoft.com/office/drawing/2014/main" id="{14B82512-3BEC-42E3-8C1C-665AD729F771}"/>
                </a:ext>
              </a:extLst>
            </p:cNvPr>
            <p:cNvSpPr/>
            <p:nvPr/>
          </p:nvSpPr>
          <p:spPr>
            <a:xfrm>
              <a:off x="1163748" y="41709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0" name="Oval 1569">
              <a:extLst>
                <a:ext uri="{FF2B5EF4-FFF2-40B4-BE49-F238E27FC236}">
                  <a16:creationId xmlns:a16="http://schemas.microsoft.com/office/drawing/2014/main" id="{A11AFA65-4446-4D0E-ACE6-A6A508C40060}"/>
                </a:ext>
              </a:extLst>
            </p:cNvPr>
            <p:cNvSpPr/>
            <p:nvPr/>
          </p:nvSpPr>
          <p:spPr>
            <a:xfrm>
              <a:off x="1163748" y="41709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1" name="Oval 1570">
              <a:extLst>
                <a:ext uri="{FF2B5EF4-FFF2-40B4-BE49-F238E27FC236}">
                  <a16:creationId xmlns:a16="http://schemas.microsoft.com/office/drawing/2014/main" id="{FA12A447-5369-49A9-89A7-E935C2924C47}"/>
                </a:ext>
              </a:extLst>
            </p:cNvPr>
            <p:cNvSpPr/>
            <p:nvPr/>
          </p:nvSpPr>
          <p:spPr>
            <a:xfrm>
              <a:off x="1163748" y="41709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2" name="Oval 1571">
              <a:extLst>
                <a:ext uri="{FF2B5EF4-FFF2-40B4-BE49-F238E27FC236}">
                  <a16:creationId xmlns:a16="http://schemas.microsoft.com/office/drawing/2014/main" id="{41912A21-2DEF-4733-8211-AC03FEBB57C5}"/>
                </a:ext>
              </a:extLst>
            </p:cNvPr>
            <p:cNvSpPr/>
            <p:nvPr/>
          </p:nvSpPr>
          <p:spPr>
            <a:xfrm>
              <a:off x="1316148" y="43233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3" name="Oval 1572">
              <a:extLst>
                <a:ext uri="{FF2B5EF4-FFF2-40B4-BE49-F238E27FC236}">
                  <a16:creationId xmlns:a16="http://schemas.microsoft.com/office/drawing/2014/main" id="{73069DB4-6561-4BF3-9CDC-F6AACBF017C3}"/>
                </a:ext>
              </a:extLst>
            </p:cNvPr>
            <p:cNvSpPr/>
            <p:nvPr/>
          </p:nvSpPr>
          <p:spPr>
            <a:xfrm>
              <a:off x="1159499" y="44206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4" name="Oval 1573">
              <a:extLst>
                <a:ext uri="{FF2B5EF4-FFF2-40B4-BE49-F238E27FC236}">
                  <a16:creationId xmlns:a16="http://schemas.microsoft.com/office/drawing/2014/main" id="{7A049B02-E15B-499C-88B5-6EF1F1AB5ACA}"/>
                </a:ext>
              </a:extLst>
            </p:cNvPr>
            <p:cNvSpPr/>
            <p:nvPr/>
          </p:nvSpPr>
          <p:spPr>
            <a:xfrm>
              <a:off x="1229380" y="44613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5" name="Oval 1574">
              <a:extLst>
                <a:ext uri="{FF2B5EF4-FFF2-40B4-BE49-F238E27FC236}">
                  <a16:creationId xmlns:a16="http://schemas.microsoft.com/office/drawing/2014/main" id="{AFE58F33-66E9-46A8-9B2D-6EF73B4425F7}"/>
                </a:ext>
              </a:extLst>
            </p:cNvPr>
            <p:cNvSpPr/>
            <p:nvPr/>
          </p:nvSpPr>
          <p:spPr>
            <a:xfrm>
              <a:off x="1229380" y="43324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6" name="Oval 1575">
              <a:extLst>
                <a:ext uri="{FF2B5EF4-FFF2-40B4-BE49-F238E27FC236}">
                  <a16:creationId xmlns:a16="http://schemas.microsoft.com/office/drawing/2014/main" id="{420935A3-1E8F-45CE-87E8-108B1DD517B2}"/>
                </a:ext>
              </a:extLst>
            </p:cNvPr>
            <p:cNvSpPr/>
            <p:nvPr/>
          </p:nvSpPr>
          <p:spPr>
            <a:xfrm>
              <a:off x="1316148" y="43233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7" name="Oval 1576">
              <a:extLst>
                <a:ext uri="{FF2B5EF4-FFF2-40B4-BE49-F238E27FC236}">
                  <a16:creationId xmlns:a16="http://schemas.microsoft.com/office/drawing/2014/main" id="{547BBF81-36AC-4056-9A65-9D08B9F978B2}"/>
                </a:ext>
              </a:extLst>
            </p:cNvPr>
            <p:cNvSpPr/>
            <p:nvPr/>
          </p:nvSpPr>
          <p:spPr>
            <a:xfrm>
              <a:off x="1159499" y="44206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8" name="Oval 1577">
              <a:extLst>
                <a:ext uri="{FF2B5EF4-FFF2-40B4-BE49-F238E27FC236}">
                  <a16:creationId xmlns:a16="http://schemas.microsoft.com/office/drawing/2014/main" id="{DD05BE77-C3A5-4EB2-BFD8-893FA9572137}"/>
                </a:ext>
              </a:extLst>
            </p:cNvPr>
            <p:cNvSpPr/>
            <p:nvPr/>
          </p:nvSpPr>
          <p:spPr>
            <a:xfrm>
              <a:off x="1229380" y="44613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9" name="Oval 1578">
              <a:extLst>
                <a:ext uri="{FF2B5EF4-FFF2-40B4-BE49-F238E27FC236}">
                  <a16:creationId xmlns:a16="http://schemas.microsoft.com/office/drawing/2014/main" id="{4D6E4813-D287-4FC7-8DC0-A81DE63D1274}"/>
                </a:ext>
              </a:extLst>
            </p:cNvPr>
            <p:cNvSpPr/>
            <p:nvPr/>
          </p:nvSpPr>
          <p:spPr>
            <a:xfrm>
              <a:off x="1229380" y="43324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0" name="Oval 1579">
              <a:extLst>
                <a:ext uri="{FF2B5EF4-FFF2-40B4-BE49-F238E27FC236}">
                  <a16:creationId xmlns:a16="http://schemas.microsoft.com/office/drawing/2014/main" id="{55E68125-4D1F-4F74-AA71-2722EA6C697D}"/>
                </a:ext>
              </a:extLst>
            </p:cNvPr>
            <p:cNvSpPr/>
            <p:nvPr/>
          </p:nvSpPr>
          <p:spPr>
            <a:xfrm>
              <a:off x="1316148" y="43233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1" name="Oval 1580">
              <a:extLst>
                <a:ext uri="{FF2B5EF4-FFF2-40B4-BE49-F238E27FC236}">
                  <a16:creationId xmlns:a16="http://schemas.microsoft.com/office/drawing/2014/main" id="{DE4BE10F-E3F1-4626-932A-F20DEE601197}"/>
                </a:ext>
              </a:extLst>
            </p:cNvPr>
            <p:cNvSpPr/>
            <p:nvPr/>
          </p:nvSpPr>
          <p:spPr>
            <a:xfrm>
              <a:off x="1159499" y="44206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2" name="Oval 1581">
              <a:extLst>
                <a:ext uri="{FF2B5EF4-FFF2-40B4-BE49-F238E27FC236}">
                  <a16:creationId xmlns:a16="http://schemas.microsoft.com/office/drawing/2014/main" id="{03FE047E-3E6C-4130-9869-FF5A61364C4A}"/>
                </a:ext>
              </a:extLst>
            </p:cNvPr>
            <p:cNvSpPr/>
            <p:nvPr/>
          </p:nvSpPr>
          <p:spPr>
            <a:xfrm>
              <a:off x="1229380" y="44613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3" name="Oval 1582">
              <a:extLst>
                <a:ext uri="{FF2B5EF4-FFF2-40B4-BE49-F238E27FC236}">
                  <a16:creationId xmlns:a16="http://schemas.microsoft.com/office/drawing/2014/main" id="{7479BAC3-8893-48C2-AD61-3ADEA01BD2BA}"/>
                </a:ext>
              </a:extLst>
            </p:cNvPr>
            <p:cNvSpPr/>
            <p:nvPr/>
          </p:nvSpPr>
          <p:spPr>
            <a:xfrm>
              <a:off x="1229380" y="43324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4" name="Oval 1583">
              <a:extLst>
                <a:ext uri="{FF2B5EF4-FFF2-40B4-BE49-F238E27FC236}">
                  <a16:creationId xmlns:a16="http://schemas.microsoft.com/office/drawing/2014/main" id="{037BBB7C-4EC6-460F-9DC4-CF0B28A2AFB4}"/>
                </a:ext>
              </a:extLst>
            </p:cNvPr>
            <p:cNvSpPr/>
            <p:nvPr/>
          </p:nvSpPr>
          <p:spPr>
            <a:xfrm>
              <a:off x="1468548" y="44757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5" name="Oval 1584">
              <a:extLst>
                <a:ext uri="{FF2B5EF4-FFF2-40B4-BE49-F238E27FC236}">
                  <a16:creationId xmlns:a16="http://schemas.microsoft.com/office/drawing/2014/main" id="{F537CA7C-AFEB-4BF1-A63D-5D740BDF0AE8}"/>
                </a:ext>
              </a:extLst>
            </p:cNvPr>
            <p:cNvSpPr/>
            <p:nvPr/>
          </p:nvSpPr>
          <p:spPr>
            <a:xfrm>
              <a:off x="1381780" y="44848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6" name="Oval 1585">
              <a:extLst>
                <a:ext uri="{FF2B5EF4-FFF2-40B4-BE49-F238E27FC236}">
                  <a16:creationId xmlns:a16="http://schemas.microsoft.com/office/drawing/2014/main" id="{D74AD013-6C2D-4B13-B5FF-82C3E3906B9F}"/>
                </a:ext>
              </a:extLst>
            </p:cNvPr>
            <p:cNvSpPr/>
            <p:nvPr/>
          </p:nvSpPr>
          <p:spPr>
            <a:xfrm>
              <a:off x="1126016" y="44940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7" name="Oval 1586">
              <a:extLst>
                <a:ext uri="{FF2B5EF4-FFF2-40B4-BE49-F238E27FC236}">
                  <a16:creationId xmlns:a16="http://schemas.microsoft.com/office/drawing/2014/main" id="{A3286DC4-710E-4A76-A3A4-E85E7C8737FE}"/>
                </a:ext>
              </a:extLst>
            </p:cNvPr>
            <p:cNvSpPr/>
            <p:nvPr/>
          </p:nvSpPr>
          <p:spPr>
            <a:xfrm>
              <a:off x="1121444" y="45241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8" name="Oval 1587">
              <a:extLst>
                <a:ext uri="{FF2B5EF4-FFF2-40B4-BE49-F238E27FC236}">
                  <a16:creationId xmlns:a16="http://schemas.microsoft.com/office/drawing/2014/main" id="{C4FAF51B-0FC9-4D40-B60D-7F9DF2A4DD20}"/>
                </a:ext>
              </a:extLst>
            </p:cNvPr>
            <p:cNvSpPr/>
            <p:nvPr/>
          </p:nvSpPr>
          <p:spPr>
            <a:xfrm>
              <a:off x="1159499" y="44206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9" name="Oval 1588">
              <a:extLst>
                <a:ext uri="{FF2B5EF4-FFF2-40B4-BE49-F238E27FC236}">
                  <a16:creationId xmlns:a16="http://schemas.microsoft.com/office/drawing/2014/main" id="{D1E2F7B1-D65C-4B69-8CA0-48829DE96B8E}"/>
                </a:ext>
              </a:extLst>
            </p:cNvPr>
            <p:cNvSpPr/>
            <p:nvPr/>
          </p:nvSpPr>
          <p:spPr>
            <a:xfrm>
              <a:off x="1229380" y="44613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0" name="Oval 1589">
              <a:extLst>
                <a:ext uri="{FF2B5EF4-FFF2-40B4-BE49-F238E27FC236}">
                  <a16:creationId xmlns:a16="http://schemas.microsoft.com/office/drawing/2014/main" id="{400F2F5E-0771-4F18-B481-CA43842FAA44}"/>
                </a:ext>
              </a:extLst>
            </p:cNvPr>
            <p:cNvSpPr/>
            <p:nvPr/>
          </p:nvSpPr>
          <p:spPr>
            <a:xfrm>
              <a:off x="1159499" y="44206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1" name="Oval 1590">
              <a:extLst>
                <a:ext uri="{FF2B5EF4-FFF2-40B4-BE49-F238E27FC236}">
                  <a16:creationId xmlns:a16="http://schemas.microsoft.com/office/drawing/2014/main" id="{64A745F2-A67B-46AA-9FC4-D99E5A7205FA}"/>
                </a:ext>
              </a:extLst>
            </p:cNvPr>
            <p:cNvSpPr/>
            <p:nvPr/>
          </p:nvSpPr>
          <p:spPr>
            <a:xfrm>
              <a:off x="1229380" y="44613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2" name="Oval 1591">
              <a:extLst>
                <a:ext uri="{FF2B5EF4-FFF2-40B4-BE49-F238E27FC236}">
                  <a16:creationId xmlns:a16="http://schemas.microsoft.com/office/drawing/2014/main" id="{7C630B72-DF97-4D20-8A03-C028AB95F432}"/>
                </a:ext>
              </a:extLst>
            </p:cNvPr>
            <p:cNvSpPr/>
            <p:nvPr/>
          </p:nvSpPr>
          <p:spPr>
            <a:xfrm>
              <a:off x="1468548" y="44757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3" name="Oval 1592">
              <a:extLst>
                <a:ext uri="{FF2B5EF4-FFF2-40B4-BE49-F238E27FC236}">
                  <a16:creationId xmlns:a16="http://schemas.microsoft.com/office/drawing/2014/main" id="{58035761-458A-4B61-8019-7E66B38AA1B1}"/>
                </a:ext>
              </a:extLst>
            </p:cNvPr>
            <p:cNvSpPr/>
            <p:nvPr/>
          </p:nvSpPr>
          <p:spPr>
            <a:xfrm>
              <a:off x="1381780" y="44848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4" name="Oval 1593">
              <a:extLst>
                <a:ext uri="{FF2B5EF4-FFF2-40B4-BE49-F238E27FC236}">
                  <a16:creationId xmlns:a16="http://schemas.microsoft.com/office/drawing/2014/main" id="{1BCBB4F2-4C63-49FE-979B-ABF4302AE666}"/>
                </a:ext>
              </a:extLst>
            </p:cNvPr>
            <p:cNvSpPr/>
            <p:nvPr/>
          </p:nvSpPr>
          <p:spPr>
            <a:xfrm>
              <a:off x="1126016" y="44940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5" name="Oval 1594">
              <a:extLst>
                <a:ext uri="{FF2B5EF4-FFF2-40B4-BE49-F238E27FC236}">
                  <a16:creationId xmlns:a16="http://schemas.microsoft.com/office/drawing/2014/main" id="{54A81EE1-3D88-4092-88F3-C0DE1D7936D9}"/>
                </a:ext>
              </a:extLst>
            </p:cNvPr>
            <p:cNvSpPr/>
            <p:nvPr/>
          </p:nvSpPr>
          <p:spPr>
            <a:xfrm>
              <a:off x="1159499" y="44206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6" name="Oval 1595">
              <a:extLst>
                <a:ext uri="{FF2B5EF4-FFF2-40B4-BE49-F238E27FC236}">
                  <a16:creationId xmlns:a16="http://schemas.microsoft.com/office/drawing/2014/main" id="{14849C5E-8D0F-412B-AC24-5AEC3CEED1E5}"/>
                </a:ext>
              </a:extLst>
            </p:cNvPr>
            <p:cNvSpPr/>
            <p:nvPr/>
          </p:nvSpPr>
          <p:spPr>
            <a:xfrm>
              <a:off x="1159499" y="44206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7" name="Oval 1596">
              <a:extLst>
                <a:ext uri="{FF2B5EF4-FFF2-40B4-BE49-F238E27FC236}">
                  <a16:creationId xmlns:a16="http://schemas.microsoft.com/office/drawing/2014/main" id="{93224E5A-2A10-4007-B755-37884D8049A3}"/>
                </a:ext>
              </a:extLst>
            </p:cNvPr>
            <p:cNvSpPr/>
            <p:nvPr/>
          </p:nvSpPr>
          <p:spPr>
            <a:xfrm>
              <a:off x="1229380" y="44613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8" name="Oval 1597">
              <a:extLst>
                <a:ext uri="{FF2B5EF4-FFF2-40B4-BE49-F238E27FC236}">
                  <a16:creationId xmlns:a16="http://schemas.microsoft.com/office/drawing/2014/main" id="{EEE9E4F7-A97B-4BC9-AC54-A4161C05D8F2}"/>
                </a:ext>
              </a:extLst>
            </p:cNvPr>
            <p:cNvSpPr/>
            <p:nvPr/>
          </p:nvSpPr>
          <p:spPr>
            <a:xfrm>
              <a:off x="1468548" y="44757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9" name="Oval 1598">
              <a:extLst>
                <a:ext uri="{FF2B5EF4-FFF2-40B4-BE49-F238E27FC236}">
                  <a16:creationId xmlns:a16="http://schemas.microsoft.com/office/drawing/2014/main" id="{C42C68AE-227D-4CF9-8961-CBEE3F243336}"/>
                </a:ext>
              </a:extLst>
            </p:cNvPr>
            <p:cNvSpPr/>
            <p:nvPr/>
          </p:nvSpPr>
          <p:spPr>
            <a:xfrm>
              <a:off x="1381780" y="44848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0" name="Oval 1599">
              <a:extLst>
                <a:ext uri="{FF2B5EF4-FFF2-40B4-BE49-F238E27FC236}">
                  <a16:creationId xmlns:a16="http://schemas.microsoft.com/office/drawing/2014/main" id="{A0158A70-F7C1-41DE-8405-07F0996BEB65}"/>
                </a:ext>
              </a:extLst>
            </p:cNvPr>
            <p:cNvSpPr/>
            <p:nvPr/>
          </p:nvSpPr>
          <p:spPr>
            <a:xfrm>
              <a:off x="1126016" y="44940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1" name="Oval 1600">
              <a:extLst>
                <a:ext uri="{FF2B5EF4-FFF2-40B4-BE49-F238E27FC236}">
                  <a16:creationId xmlns:a16="http://schemas.microsoft.com/office/drawing/2014/main" id="{BB391823-A76B-4EC4-9523-71F05B9B6E88}"/>
                </a:ext>
              </a:extLst>
            </p:cNvPr>
            <p:cNvSpPr/>
            <p:nvPr/>
          </p:nvSpPr>
          <p:spPr>
            <a:xfrm>
              <a:off x="1394718" y="45208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2" name="Oval 1601">
              <a:extLst>
                <a:ext uri="{FF2B5EF4-FFF2-40B4-BE49-F238E27FC236}">
                  <a16:creationId xmlns:a16="http://schemas.microsoft.com/office/drawing/2014/main" id="{91B30D8F-5EA0-4A9E-B821-AA2A26E3CED0}"/>
                </a:ext>
              </a:extLst>
            </p:cNvPr>
            <p:cNvSpPr/>
            <p:nvPr/>
          </p:nvSpPr>
          <p:spPr>
            <a:xfrm>
              <a:off x="1307950" y="46587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3" name="Oval 1602">
              <a:extLst>
                <a:ext uri="{FF2B5EF4-FFF2-40B4-BE49-F238E27FC236}">
                  <a16:creationId xmlns:a16="http://schemas.microsoft.com/office/drawing/2014/main" id="{03A039CC-7E99-47E6-9BFB-8DE9BA6A1F68}"/>
                </a:ext>
              </a:extLst>
            </p:cNvPr>
            <p:cNvSpPr/>
            <p:nvPr/>
          </p:nvSpPr>
          <p:spPr>
            <a:xfrm>
              <a:off x="1307950" y="45299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4" name="Oval 1603">
              <a:extLst>
                <a:ext uri="{FF2B5EF4-FFF2-40B4-BE49-F238E27FC236}">
                  <a16:creationId xmlns:a16="http://schemas.microsoft.com/office/drawing/2014/main" id="{D3458F9D-70AB-4E19-BFB8-292C0A79788E}"/>
                </a:ext>
              </a:extLst>
            </p:cNvPr>
            <p:cNvSpPr/>
            <p:nvPr/>
          </p:nvSpPr>
          <p:spPr>
            <a:xfrm>
              <a:off x="1547118" y="46732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5" name="Oval 1604">
              <a:extLst>
                <a:ext uri="{FF2B5EF4-FFF2-40B4-BE49-F238E27FC236}">
                  <a16:creationId xmlns:a16="http://schemas.microsoft.com/office/drawing/2014/main" id="{3A26C2B4-4FE6-4C9F-8E4E-D76351D6238A}"/>
                </a:ext>
              </a:extLst>
            </p:cNvPr>
            <p:cNvSpPr/>
            <p:nvPr/>
          </p:nvSpPr>
          <p:spPr>
            <a:xfrm>
              <a:off x="1307950" y="46587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6" name="Oval 1605">
              <a:extLst>
                <a:ext uri="{FF2B5EF4-FFF2-40B4-BE49-F238E27FC236}">
                  <a16:creationId xmlns:a16="http://schemas.microsoft.com/office/drawing/2014/main" id="{BF140C1B-D639-4AE4-8E49-C39FCF773B75}"/>
                </a:ext>
              </a:extLst>
            </p:cNvPr>
            <p:cNvSpPr/>
            <p:nvPr/>
          </p:nvSpPr>
          <p:spPr>
            <a:xfrm>
              <a:off x="1307950" y="45299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7" name="Oval 1606">
              <a:extLst>
                <a:ext uri="{FF2B5EF4-FFF2-40B4-BE49-F238E27FC236}">
                  <a16:creationId xmlns:a16="http://schemas.microsoft.com/office/drawing/2014/main" id="{92A68F26-6969-43D7-9FFD-CDEF8044CAA9}"/>
                </a:ext>
              </a:extLst>
            </p:cNvPr>
            <p:cNvSpPr/>
            <p:nvPr/>
          </p:nvSpPr>
          <p:spPr>
            <a:xfrm>
              <a:off x="1547118" y="46732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8" name="Oval 1607">
              <a:extLst>
                <a:ext uri="{FF2B5EF4-FFF2-40B4-BE49-F238E27FC236}">
                  <a16:creationId xmlns:a16="http://schemas.microsoft.com/office/drawing/2014/main" id="{565449CC-211E-433A-AA17-251B229BA3A0}"/>
                </a:ext>
              </a:extLst>
            </p:cNvPr>
            <p:cNvSpPr/>
            <p:nvPr/>
          </p:nvSpPr>
          <p:spPr>
            <a:xfrm>
              <a:off x="1316148" y="43233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9" name="Oval 1608">
              <a:extLst>
                <a:ext uri="{FF2B5EF4-FFF2-40B4-BE49-F238E27FC236}">
                  <a16:creationId xmlns:a16="http://schemas.microsoft.com/office/drawing/2014/main" id="{B5ECA150-BEC3-488B-955A-96558BA8A95E}"/>
                </a:ext>
              </a:extLst>
            </p:cNvPr>
            <p:cNvSpPr/>
            <p:nvPr/>
          </p:nvSpPr>
          <p:spPr>
            <a:xfrm>
              <a:off x="1316148" y="43233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0" name="Oval 1609">
              <a:extLst>
                <a:ext uri="{FF2B5EF4-FFF2-40B4-BE49-F238E27FC236}">
                  <a16:creationId xmlns:a16="http://schemas.microsoft.com/office/drawing/2014/main" id="{CF7A2ED1-D228-4707-A9C1-3B2826D49E48}"/>
                </a:ext>
              </a:extLst>
            </p:cNvPr>
            <p:cNvSpPr/>
            <p:nvPr/>
          </p:nvSpPr>
          <p:spPr>
            <a:xfrm>
              <a:off x="1316148" y="43233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1" name="Oval 1610">
              <a:extLst>
                <a:ext uri="{FF2B5EF4-FFF2-40B4-BE49-F238E27FC236}">
                  <a16:creationId xmlns:a16="http://schemas.microsoft.com/office/drawing/2014/main" id="{8E289677-14F0-4EB1-AA29-A4BB35A12D54}"/>
                </a:ext>
              </a:extLst>
            </p:cNvPr>
            <p:cNvSpPr/>
            <p:nvPr/>
          </p:nvSpPr>
          <p:spPr>
            <a:xfrm>
              <a:off x="1468548" y="44757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2" name="Oval 1611">
              <a:extLst>
                <a:ext uri="{FF2B5EF4-FFF2-40B4-BE49-F238E27FC236}">
                  <a16:creationId xmlns:a16="http://schemas.microsoft.com/office/drawing/2014/main" id="{7C02A515-377D-451C-87C3-8BE4005C6279}"/>
                </a:ext>
              </a:extLst>
            </p:cNvPr>
            <p:cNvSpPr/>
            <p:nvPr/>
          </p:nvSpPr>
          <p:spPr>
            <a:xfrm>
              <a:off x="1311899" y="45730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3" name="Oval 1612">
              <a:extLst>
                <a:ext uri="{FF2B5EF4-FFF2-40B4-BE49-F238E27FC236}">
                  <a16:creationId xmlns:a16="http://schemas.microsoft.com/office/drawing/2014/main" id="{94714A7F-BDF0-49F5-BCA7-593236DD6F00}"/>
                </a:ext>
              </a:extLst>
            </p:cNvPr>
            <p:cNvSpPr/>
            <p:nvPr/>
          </p:nvSpPr>
          <p:spPr>
            <a:xfrm>
              <a:off x="1381780" y="46137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4" name="Oval 1613">
              <a:extLst>
                <a:ext uri="{FF2B5EF4-FFF2-40B4-BE49-F238E27FC236}">
                  <a16:creationId xmlns:a16="http://schemas.microsoft.com/office/drawing/2014/main" id="{1E83A5AF-A3E6-4287-AD96-52933A471AA9}"/>
                </a:ext>
              </a:extLst>
            </p:cNvPr>
            <p:cNvSpPr/>
            <p:nvPr/>
          </p:nvSpPr>
          <p:spPr>
            <a:xfrm>
              <a:off x="1381780" y="44848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5" name="Oval 1614">
              <a:extLst>
                <a:ext uri="{FF2B5EF4-FFF2-40B4-BE49-F238E27FC236}">
                  <a16:creationId xmlns:a16="http://schemas.microsoft.com/office/drawing/2014/main" id="{3667F1A3-C5D5-4311-A3D8-5674BC5F4EEE}"/>
                </a:ext>
              </a:extLst>
            </p:cNvPr>
            <p:cNvSpPr/>
            <p:nvPr/>
          </p:nvSpPr>
          <p:spPr>
            <a:xfrm>
              <a:off x="1468548" y="44757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6" name="Oval 1615">
              <a:extLst>
                <a:ext uri="{FF2B5EF4-FFF2-40B4-BE49-F238E27FC236}">
                  <a16:creationId xmlns:a16="http://schemas.microsoft.com/office/drawing/2014/main" id="{AC3A9478-8049-4558-8C5B-ED15D4AA49B8}"/>
                </a:ext>
              </a:extLst>
            </p:cNvPr>
            <p:cNvSpPr/>
            <p:nvPr/>
          </p:nvSpPr>
          <p:spPr>
            <a:xfrm>
              <a:off x="1311899" y="45730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7" name="Oval 1616">
              <a:extLst>
                <a:ext uri="{FF2B5EF4-FFF2-40B4-BE49-F238E27FC236}">
                  <a16:creationId xmlns:a16="http://schemas.microsoft.com/office/drawing/2014/main" id="{49CC0A5A-5D53-4452-9EDC-16CC5C9E7023}"/>
                </a:ext>
              </a:extLst>
            </p:cNvPr>
            <p:cNvSpPr/>
            <p:nvPr/>
          </p:nvSpPr>
          <p:spPr>
            <a:xfrm>
              <a:off x="1381780" y="46137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8" name="Oval 1617">
              <a:extLst>
                <a:ext uri="{FF2B5EF4-FFF2-40B4-BE49-F238E27FC236}">
                  <a16:creationId xmlns:a16="http://schemas.microsoft.com/office/drawing/2014/main" id="{D809E539-AC01-4997-AE4A-B40111669B87}"/>
                </a:ext>
              </a:extLst>
            </p:cNvPr>
            <p:cNvSpPr/>
            <p:nvPr/>
          </p:nvSpPr>
          <p:spPr>
            <a:xfrm>
              <a:off x="1381780" y="44848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9" name="Oval 1618">
              <a:extLst>
                <a:ext uri="{FF2B5EF4-FFF2-40B4-BE49-F238E27FC236}">
                  <a16:creationId xmlns:a16="http://schemas.microsoft.com/office/drawing/2014/main" id="{7413123D-7268-4153-8D82-B0A21BA4EAFD}"/>
                </a:ext>
              </a:extLst>
            </p:cNvPr>
            <p:cNvSpPr/>
            <p:nvPr/>
          </p:nvSpPr>
          <p:spPr>
            <a:xfrm>
              <a:off x="1468548" y="44757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0" name="Oval 1619">
              <a:extLst>
                <a:ext uri="{FF2B5EF4-FFF2-40B4-BE49-F238E27FC236}">
                  <a16:creationId xmlns:a16="http://schemas.microsoft.com/office/drawing/2014/main" id="{BE09515C-AF5B-45DB-8549-040576BE9352}"/>
                </a:ext>
              </a:extLst>
            </p:cNvPr>
            <p:cNvSpPr/>
            <p:nvPr/>
          </p:nvSpPr>
          <p:spPr>
            <a:xfrm>
              <a:off x="1311899" y="45730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1" name="Oval 1620">
              <a:extLst>
                <a:ext uri="{FF2B5EF4-FFF2-40B4-BE49-F238E27FC236}">
                  <a16:creationId xmlns:a16="http://schemas.microsoft.com/office/drawing/2014/main" id="{B24E12A0-6272-4AAF-B1D8-067283C6CBA3}"/>
                </a:ext>
              </a:extLst>
            </p:cNvPr>
            <p:cNvSpPr/>
            <p:nvPr/>
          </p:nvSpPr>
          <p:spPr>
            <a:xfrm>
              <a:off x="1381780" y="46137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2" name="Oval 1621">
              <a:extLst>
                <a:ext uri="{FF2B5EF4-FFF2-40B4-BE49-F238E27FC236}">
                  <a16:creationId xmlns:a16="http://schemas.microsoft.com/office/drawing/2014/main" id="{CC58DF86-F62F-4CA8-B801-4EF070921BE2}"/>
                </a:ext>
              </a:extLst>
            </p:cNvPr>
            <p:cNvSpPr/>
            <p:nvPr/>
          </p:nvSpPr>
          <p:spPr>
            <a:xfrm>
              <a:off x="1381780" y="44848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3" name="Oval 1622">
              <a:extLst>
                <a:ext uri="{FF2B5EF4-FFF2-40B4-BE49-F238E27FC236}">
                  <a16:creationId xmlns:a16="http://schemas.microsoft.com/office/drawing/2014/main" id="{CEA8D5C7-C6AD-4ED8-A558-347A53A4B959}"/>
                </a:ext>
              </a:extLst>
            </p:cNvPr>
            <p:cNvSpPr/>
            <p:nvPr/>
          </p:nvSpPr>
          <p:spPr>
            <a:xfrm>
              <a:off x="1620948" y="46281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4" name="Oval 1623">
              <a:extLst>
                <a:ext uri="{FF2B5EF4-FFF2-40B4-BE49-F238E27FC236}">
                  <a16:creationId xmlns:a16="http://schemas.microsoft.com/office/drawing/2014/main" id="{FE7D1C99-84EE-4574-943B-B8AA434AAC7E}"/>
                </a:ext>
              </a:extLst>
            </p:cNvPr>
            <p:cNvSpPr/>
            <p:nvPr/>
          </p:nvSpPr>
          <p:spPr>
            <a:xfrm>
              <a:off x="1534180" y="46372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5" name="Oval 1624">
              <a:extLst>
                <a:ext uri="{FF2B5EF4-FFF2-40B4-BE49-F238E27FC236}">
                  <a16:creationId xmlns:a16="http://schemas.microsoft.com/office/drawing/2014/main" id="{6DD3651C-727C-42E1-96F9-8ADFF9CBC64D}"/>
                </a:ext>
              </a:extLst>
            </p:cNvPr>
            <p:cNvSpPr/>
            <p:nvPr/>
          </p:nvSpPr>
          <p:spPr>
            <a:xfrm>
              <a:off x="1278416" y="46464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6" name="Oval 1625">
              <a:extLst>
                <a:ext uri="{FF2B5EF4-FFF2-40B4-BE49-F238E27FC236}">
                  <a16:creationId xmlns:a16="http://schemas.microsoft.com/office/drawing/2014/main" id="{14AA5FA6-2F5D-4B11-9BC5-65D79CE59EC9}"/>
                </a:ext>
              </a:extLst>
            </p:cNvPr>
            <p:cNvSpPr/>
            <p:nvPr/>
          </p:nvSpPr>
          <p:spPr>
            <a:xfrm>
              <a:off x="1273844" y="46765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7" name="Oval 1626">
              <a:extLst>
                <a:ext uri="{FF2B5EF4-FFF2-40B4-BE49-F238E27FC236}">
                  <a16:creationId xmlns:a16="http://schemas.microsoft.com/office/drawing/2014/main" id="{FDA99A1F-C79C-4B3E-BB87-314EB2FE091F}"/>
                </a:ext>
              </a:extLst>
            </p:cNvPr>
            <p:cNvSpPr/>
            <p:nvPr/>
          </p:nvSpPr>
          <p:spPr>
            <a:xfrm>
              <a:off x="1311899" y="45730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8" name="Oval 1627">
              <a:extLst>
                <a:ext uri="{FF2B5EF4-FFF2-40B4-BE49-F238E27FC236}">
                  <a16:creationId xmlns:a16="http://schemas.microsoft.com/office/drawing/2014/main" id="{26FFF464-6838-416F-8093-DC06C5B7834E}"/>
                </a:ext>
              </a:extLst>
            </p:cNvPr>
            <p:cNvSpPr/>
            <p:nvPr/>
          </p:nvSpPr>
          <p:spPr>
            <a:xfrm>
              <a:off x="1381780" y="46137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9" name="Oval 1628">
              <a:extLst>
                <a:ext uri="{FF2B5EF4-FFF2-40B4-BE49-F238E27FC236}">
                  <a16:creationId xmlns:a16="http://schemas.microsoft.com/office/drawing/2014/main" id="{CA9E4992-2D63-4F53-93D5-E78D3346D356}"/>
                </a:ext>
              </a:extLst>
            </p:cNvPr>
            <p:cNvSpPr/>
            <p:nvPr/>
          </p:nvSpPr>
          <p:spPr>
            <a:xfrm>
              <a:off x="1311899" y="45730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0" name="Oval 1629">
              <a:extLst>
                <a:ext uri="{FF2B5EF4-FFF2-40B4-BE49-F238E27FC236}">
                  <a16:creationId xmlns:a16="http://schemas.microsoft.com/office/drawing/2014/main" id="{DBDE013D-8C67-4278-9878-A7EB5D572338}"/>
                </a:ext>
              </a:extLst>
            </p:cNvPr>
            <p:cNvSpPr/>
            <p:nvPr/>
          </p:nvSpPr>
          <p:spPr>
            <a:xfrm>
              <a:off x="1381780" y="46137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1" name="Oval 1630">
              <a:extLst>
                <a:ext uri="{FF2B5EF4-FFF2-40B4-BE49-F238E27FC236}">
                  <a16:creationId xmlns:a16="http://schemas.microsoft.com/office/drawing/2014/main" id="{A9BD3598-C7A9-4FCB-AD76-75810E04956C}"/>
                </a:ext>
              </a:extLst>
            </p:cNvPr>
            <p:cNvSpPr/>
            <p:nvPr/>
          </p:nvSpPr>
          <p:spPr>
            <a:xfrm>
              <a:off x="1620948" y="46281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2" name="Oval 1631">
              <a:extLst>
                <a:ext uri="{FF2B5EF4-FFF2-40B4-BE49-F238E27FC236}">
                  <a16:creationId xmlns:a16="http://schemas.microsoft.com/office/drawing/2014/main" id="{913D6069-2D29-4646-8E76-50954C3B54D0}"/>
                </a:ext>
              </a:extLst>
            </p:cNvPr>
            <p:cNvSpPr/>
            <p:nvPr/>
          </p:nvSpPr>
          <p:spPr>
            <a:xfrm>
              <a:off x="1534180" y="46372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3" name="Oval 1632">
              <a:extLst>
                <a:ext uri="{FF2B5EF4-FFF2-40B4-BE49-F238E27FC236}">
                  <a16:creationId xmlns:a16="http://schemas.microsoft.com/office/drawing/2014/main" id="{3AF8E20D-77AA-4D3A-ACF1-CA1E270DECB2}"/>
                </a:ext>
              </a:extLst>
            </p:cNvPr>
            <p:cNvSpPr/>
            <p:nvPr/>
          </p:nvSpPr>
          <p:spPr>
            <a:xfrm>
              <a:off x="1278416" y="46464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4" name="Oval 1633">
              <a:extLst>
                <a:ext uri="{FF2B5EF4-FFF2-40B4-BE49-F238E27FC236}">
                  <a16:creationId xmlns:a16="http://schemas.microsoft.com/office/drawing/2014/main" id="{DBBB0B81-AB6C-41F9-AC0F-AE94F4EABC80}"/>
                </a:ext>
              </a:extLst>
            </p:cNvPr>
            <p:cNvSpPr/>
            <p:nvPr/>
          </p:nvSpPr>
          <p:spPr>
            <a:xfrm>
              <a:off x="1311899" y="45730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5" name="Oval 1634">
              <a:extLst>
                <a:ext uri="{FF2B5EF4-FFF2-40B4-BE49-F238E27FC236}">
                  <a16:creationId xmlns:a16="http://schemas.microsoft.com/office/drawing/2014/main" id="{EA6F8FAF-8CFF-41F2-95F7-766AA6DCAAD2}"/>
                </a:ext>
              </a:extLst>
            </p:cNvPr>
            <p:cNvSpPr/>
            <p:nvPr/>
          </p:nvSpPr>
          <p:spPr>
            <a:xfrm>
              <a:off x="1311899" y="45730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6" name="Oval 1635">
              <a:extLst>
                <a:ext uri="{FF2B5EF4-FFF2-40B4-BE49-F238E27FC236}">
                  <a16:creationId xmlns:a16="http://schemas.microsoft.com/office/drawing/2014/main" id="{3A01D4E3-0B7A-43A1-BD68-2150804B0934}"/>
                </a:ext>
              </a:extLst>
            </p:cNvPr>
            <p:cNvSpPr/>
            <p:nvPr/>
          </p:nvSpPr>
          <p:spPr>
            <a:xfrm>
              <a:off x="1381780" y="46137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7" name="Oval 1636">
              <a:extLst>
                <a:ext uri="{FF2B5EF4-FFF2-40B4-BE49-F238E27FC236}">
                  <a16:creationId xmlns:a16="http://schemas.microsoft.com/office/drawing/2014/main" id="{B0D7C7D6-38F1-4BB5-A58D-957E04B28562}"/>
                </a:ext>
              </a:extLst>
            </p:cNvPr>
            <p:cNvSpPr/>
            <p:nvPr/>
          </p:nvSpPr>
          <p:spPr>
            <a:xfrm>
              <a:off x="1620948" y="46281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8" name="Oval 1637">
              <a:extLst>
                <a:ext uri="{FF2B5EF4-FFF2-40B4-BE49-F238E27FC236}">
                  <a16:creationId xmlns:a16="http://schemas.microsoft.com/office/drawing/2014/main" id="{0604726E-C740-4383-A7AF-E8B2B7CF7B6F}"/>
                </a:ext>
              </a:extLst>
            </p:cNvPr>
            <p:cNvSpPr/>
            <p:nvPr/>
          </p:nvSpPr>
          <p:spPr>
            <a:xfrm>
              <a:off x="1534180" y="46372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9" name="Oval 1638">
              <a:extLst>
                <a:ext uri="{FF2B5EF4-FFF2-40B4-BE49-F238E27FC236}">
                  <a16:creationId xmlns:a16="http://schemas.microsoft.com/office/drawing/2014/main" id="{51C4C1A0-B461-40AC-A4D5-A250AF0F7B2F}"/>
                </a:ext>
              </a:extLst>
            </p:cNvPr>
            <p:cNvSpPr/>
            <p:nvPr/>
          </p:nvSpPr>
          <p:spPr>
            <a:xfrm>
              <a:off x="1278416" y="46464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0" name="Oval 1639">
              <a:extLst>
                <a:ext uri="{FF2B5EF4-FFF2-40B4-BE49-F238E27FC236}">
                  <a16:creationId xmlns:a16="http://schemas.microsoft.com/office/drawing/2014/main" id="{D70E97BF-B83A-4294-A1D7-20318D0FB41C}"/>
                </a:ext>
              </a:extLst>
            </p:cNvPr>
            <p:cNvSpPr/>
            <p:nvPr/>
          </p:nvSpPr>
          <p:spPr>
            <a:xfrm>
              <a:off x="1547118" y="46732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1" name="Oval 1640">
              <a:extLst>
                <a:ext uri="{FF2B5EF4-FFF2-40B4-BE49-F238E27FC236}">
                  <a16:creationId xmlns:a16="http://schemas.microsoft.com/office/drawing/2014/main" id="{2855BB32-37BD-43A9-AB72-1B729F918545}"/>
                </a:ext>
              </a:extLst>
            </p:cNvPr>
            <p:cNvSpPr/>
            <p:nvPr/>
          </p:nvSpPr>
          <p:spPr>
            <a:xfrm>
              <a:off x="1460350" y="48111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2" name="Oval 1641">
              <a:extLst>
                <a:ext uri="{FF2B5EF4-FFF2-40B4-BE49-F238E27FC236}">
                  <a16:creationId xmlns:a16="http://schemas.microsoft.com/office/drawing/2014/main" id="{28EDFE11-8A79-4621-9D49-57DABFAAD7ED}"/>
                </a:ext>
              </a:extLst>
            </p:cNvPr>
            <p:cNvSpPr/>
            <p:nvPr/>
          </p:nvSpPr>
          <p:spPr>
            <a:xfrm>
              <a:off x="1460350" y="46823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3" name="Oval 1642">
              <a:extLst>
                <a:ext uri="{FF2B5EF4-FFF2-40B4-BE49-F238E27FC236}">
                  <a16:creationId xmlns:a16="http://schemas.microsoft.com/office/drawing/2014/main" id="{4424B1E7-4345-4153-B92E-AC7297EC7D25}"/>
                </a:ext>
              </a:extLst>
            </p:cNvPr>
            <p:cNvSpPr/>
            <p:nvPr/>
          </p:nvSpPr>
          <p:spPr>
            <a:xfrm>
              <a:off x="1699518" y="48256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4" name="Oval 1643">
              <a:extLst>
                <a:ext uri="{FF2B5EF4-FFF2-40B4-BE49-F238E27FC236}">
                  <a16:creationId xmlns:a16="http://schemas.microsoft.com/office/drawing/2014/main" id="{00A674E4-CEB4-4270-9901-3CA6E75A9668}"/>
                </a:ext>
              </a:extLst>
            </p:cNvPr>
            <p:cNvSpPr/>
            <p:nvPr/>
          </p:nvSpPr>
          <p:spPr>
            <a:xfrm>
              <a:off x="1460350" y="48111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5" name="Oval 1644">
              <a:extLst>
                <a:ext uri="{FF2B5EF4-FFF2-40B4-BE49-F238E27FC236}">
                  <a16:creationId xmlns:a16="http://schemas.microsoft.com/office/drawing/2014/main" id="{C8DF4C59-7A7A-4499-93E2-26F67318C250}"/>
                </a:ext>
              </a:extLst>
            </p:cNvPr>
            <p:cNvSpPr/>
            <p:nvPr/>
          </p:nvSpPr>
          <p:spPr>
            <a:xfrm>
              <a:off x="1460350" y="46823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6" name="Oval 1645">
              <a:extLst>
                <a:ext uri="{FF2B5EF4-FFF2-40B4-BE49-F238E27FC236}">
                  <a16:creationId xmlns:a16="http://schemas.microsoft.com/office/drawing/2014/main" id="{8DDB3142-8992-4823-BE4F-76BC8E8F1750}"/>
                </a:ext>
              </a:extLst>
            </p:cNvPr>
            <p:cNvSpPr/>
            <p:nvPr/>
          </p:nvSpPr>
          <p:spPr>
            <a:xfrm>
              <a:off x="1699518" y="48256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7" name="Oval 1646">
              <a:extLst>
                <a:ext uri="{FF2B5EF4-FFF2-40B4-BE49-F238E27FC236}">
                  <a16:creationId xmlns:a16="http://schemas.microsoft.com/office/drawing/2014/main" id="{CCECB2E3-8E48-480E-A241-62C32DBA4201}"/>
                </a:ext>
              </a:extLst>
            </p:cNvPr>
            <p:cNvSpPr/>
            <p:nvPr/>
          </p:nvSpPr>
          <p:spPr>
            <a:xfrm>
              <a:off x="1468548" y="44757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8" name="Oval 1647">
              <a:extLst>
                <a:ext uri="{FF2B5EF4-FFF2-40B4-BE49-F238E27FC236}">
                  <a16:creationId xmlns:a16="http://schemas.microsoft.com/office/drawing/2014/main" id="{B03CE95D-705D-4E25-BF3D-213175C1B6A6}"/>
                </a:ext>
              </a:extLst>
            </p:cNvPr>
            <p:cNvSpPr/>
            <p:nvPr/>
          </p:nvSpPr>
          <p:spPr>
            <a:xfrm>
              <a:off x="1468548" y="44757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9" name="Oval 1648">
              <a:extLst>
                <a:ext uri="{FF2B5EF4-FFF2-40B4-BE49-F238E27FC236}">
                  <a16:creationId xmlns:a16="http://schemas.microsoft.com/office/drawing/2014/main" id="{068282EF-7B7C-4B69-9BC1-F089187440EF}"/>
                </a:ext>
              </a:extLst>
            </p:cNvPr>
            <p:cNvSpPr/>
            <p:nvPr/>
          </p:nvSpPr>
          <p:spPr>
            <a:xfrm>
              <a:off x="1468548" y="44757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0" name="Oval 1649">
              <a:extLst>
                <a:ext uri="{FF2B5EF4-FFF2-40B4-BE49-F238E27FC236}">
                  <a16:creationId xmlns:a16="http://schemas.microsoft.com/office/drawing/2014/main" id="{19B1A66A-BA2F-47BE-A799-6D11C98FD141}"/>
                </a:ext>
              </a:extLst>
            </p:cNvPr>
            <p:cNvSpPr/>
            <p:nvPr/>
          </p:nvSpPr>
          <p:spPr>
            <a:xfrm>
              <a:off x="1620948" y="46281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1" name="Oval 1650">
              <a:extLst>
                <a:ext uri="{FF2B5EF4-FFF2-40B4-BE49-F238E27FC236}">
                  <a16:creationId xmlns:a16="http://schemas.microsoft.com/office/drawing/2014/main" id="{1C443A45-4B09-4631-9B46-9BFA416DFE1E}"/>
                </a:ext>
              </a:extLst>
            </p:cNvPr>
            <p:cNvSpPr/>
            <p:nvPr/>
          </p:nvSpPr>
          <p:spPr>
            <a:xfrm>
              <a:off x="1464299" y="47254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2" name="Oval 1651">
              <a:extLst>
                <a:ext uri="{FF2B5EF4-FFF2-40B4-BE49-F238E27FC236}">
                  <a16:creationId xmlns:a16="http://schemas.microsoft.com/office/drawing/2014/main" id="{790B5813-A04B-4DB3-B7A7-978C805F07DB}"/>
                </a:ext>
              </a:extLst>
            </p:cNvPr>
            <p:cNvSpPr/>
            <p:nvPr/>
          </p:nvSpPr>
          <p:spPr>
            <a:xfrm>
              <a:off x="1534180" y="47661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3" name="Oval 1652">
              <a:extLst>
                <a:ext uri="{FF2B5EF4-FFF2-40B4-BE49-F238E27FC236}">
                  <a16:creationId xmlns:a16="http://schemas.microsoft.com/office/drawing/2014/main" id="{62AB0A93-2823-4CA0-BF54-BC99240C9CF4}"/>
                </a:ext>
              </a:extLst>
            </p:cNvPr>
            <p:cNvSpPr/>
            <p:nvPr/>
          </p:nvSpPr>
          <p:spPr>
            <a:xfrm>
              <a:off x="1534180" y="46372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4" name="Oval 1653">
              <a:extLst>
                <a:ext uri="{FF2B5EF4-FFF2-40B4-BE49-F238E27FC236}">
                  <a16:creationId xmlns:a16="http://schemas.microsoft.com/office/drawing/2014/main" id="{61D62D36-A4C6-498B-8FA0-C1235FF5255C}"/>
                </a:ext>
              </a:extLst>
            </p:cNvPr>
            <p:cNvSpPr/>
            <p:nvPr/>
          </p:nvSpPr>
          <p:spPr>
            <a:xfrm>
              <a:off x="1620948" y="46281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5" name="Oval 1654">
              <a:extLst>
                <a:ext uri="{FF2B5EF4-FFF2-40B4-BE49-F238E27FC236}">
                  <a16:creationId xmlns:a16="http://schemas.microsoft.com/office/drawing/2014/main" id="{0B468DA1-E77A-457A-A16A-1058EFEAB091}"/>
                </a:ext>
              </a:extLst>
            </p:cNvPr>
            <p:cNvSpPr/>
            <p:nvPr/>
          </p:nvSpPr>
          <p:spPr>
            <a:xfrm>
              <a:off x="1464299" y="47254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6" name="Oval 1655">
              <a:extLst>
                <a:ext uri="{FF2B5EF4-FFF2-40B4-BE49-F238E27FC236}">
                  <a16:creationId xmlns:a16="http://schemas.microsoft.com/office/drawing/2014/main" id="{53E482D7-97C8-462F-9A23-1D261E261F59}"/>
                </a:ext>
              </a:extLst>
            </p:cNvPr>
            <p:cNvSpPr/>
            <p:nvPr/>
          </p:nvSpPr>
          <p:spPr>
            <a:xfrm>
              <a:off x="1534180" y="47661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7" name="Oval 1656">
              <a:extLst>
                <a:ext uri="{FF2B5EF4-FFF2-40B4-BE49-F238E27FC236}">
                  <a16:creationId xmlns:a16="http://schemas.microsoft.com/office/drawing/2014/main" id="{AFBE33BF-FBD2-479E-AE20-DF58EA796F05}"/>
                </a:ext>
              </a:extLst>
            </p:cNvPr>
            <p:cNvSpPr/>
            <p:nvPr/>
          </p:nvSpPr>
          <p:spPr>
            <a:xfrm>
              <a:off x="1534180" y="46372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8" name="Oval 1657">
              <a:extLst>
                <a:ext uri="{FF2B5EF4-FFF2-40B4-BE49-F238E27FC236}">
                  <a16:creationId xmlns:a16="http://schemas.microsoft.com/office/drawing/2014/main" id="{A748CE57-C262-4C47-9BE0-FA0290EDDD68}"/>
                </a:ext>
              </a:extLst>
            </p:cNvPr>
            <p:cNvSpPr/>
            <p:nvPr/>
          </p:nvSpPr>
          <p:spPr>
            <a:xfrm>
              <a:off x="1620948" y="46281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9" name="Oval 1658">
              <a:extLst>
                <a:ext uri="{FF2B5EF4-FFF2-40B4-BE49-F238E27FC236}">
                  <a16:creationId xmlns:a16="http://schemas.microsoft.com/office/drawing/2014/main" id="{C577F796-A451-41BF-9E93-DDDE7FCCC48D}"/>
                </a:ext>
              </a:extLst>
            </p:cNvPr>
            <p:cNvSpPr/>
            <p:nvPr/>
          </p:nvSpPr>
          <p:spPr>
            <a:xfrm>
              <a:off x="1464299" y="47254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0" name="Oval 1659">
              <a:extLst>
                <a:ext uri="{FF2B5EF4-FFF2-40B4-BE49-F238E27FC236}">
                  <a16:creationId xmlns:a16="http://schemas.microsoft.com/office/drawing/2014/main" id="{B3B76ADC-2963-4AD0-B8CD-87B018829CB6}"/>
                </a:ext>
              </a:extLst>
            </p:cNvPr>
            <p:cNvSpPr/>
            <p:nvPr/>
          </p:nvSpPr>
          <p:spPr>
            <a:xfrm>
              <a:off x="1534180" y="47661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1" name="Oval 1660">
              <a:extLst>
                <a:ext uri="{FF2B5EF4-FFF2-40B4-BE49-F238E27FC236}">
                  <a16:creationId xmlns:a16="http://schemas.microsoft.com/office/drawing/2014/main" id="{DDAAD42C-2A5A-4915-8581-63FB6F132068}"/>
                </a:ext>
              </a:extLst>
            </p:cNvPr>
            <p:cNvSpPr/>
            <p:nvPr/>
          </p:nvSpPr>
          <p:spPr>
            <a:xfrm>
              <a:off x="1534180" y="46372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2" name="Oval 1661">
              <a:extLst>
                <a:ext uri="{FF2B5EF4-FFF2-40B4-BE49-F238E27FC236}">
                  <a16:creationId xmlns:a16="http://schemas.microsoft.com/office/drawing/2014/main" id="{92BD96EC-B004-4343-8773-17AF10ED7382}"/>
                </a:ext>
              </a:extLst>
            </p:cNvPr>
            <p:cNvSpPr/>
            <p:nvPr/>
          </p:nvSpPr>
          <p:spPr>
            <a:xfrm>
              <a:off x="1105629" y="47150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3" name="Oval 1662">
              <a:extLst>
                <a:ext uri="{FF2B5EF4-FFF2-40B4-BE49-F238E27FC236}">
                  <a16:creationId xmlns:a16="http://schemas.microsoft.com/office/drawing/2014/main" id="{9266AE45-C2B6-42D9-AF79-B0C59B328926}"/>
                </a:ext>
              </a:extLst>
            </p:cNvPr>
            <p:cNvSpPr/>
            <p:nvPr/>
          </p:nvSpPr>
          <p:spPr>
            <a:xfrm>
              <a:off x="1686580" y="47896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4" name="Oval 1663">
              <a:extLst>
                <a:ext uri="{FF2B5EF4-FFF2-40B4-BE49-F238E27FC236}">
                  <a16:creationId xmlns:a16="http://schemas.microsoft.com/office/drawing/2014/main" id="{11E68D36-1462-478C-9547-E11D9F441157}"/>
                </a:ext>
              </a:extLst>
            </p:cNvPr>
            <p:cNvSpPr/>
            <p:nvPr/>
          </p:nvSpPr>
          <p:spPr>
            <a:xfrm>
              <a:off x="1430816" y="47988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5" name="Oval 1664">
              <a:extLst>
                <a:ext uri="{FF2B5EF4-FFF2-40B4-BE49-F238E27FC236}">
                  <a16:creationId xmlns:a16="http://schemas.microsoft.com/office/drawing/2014/main" id="{7689D87E-9CD8-4A94-A1B4-34561F913C8B}"/>
                </a:ext>
              </a:extLst>
            </p:cNvPr>
            <p:cNvSpPr/>
            <p:nvPr/>
          </p:nvSpPr>
          <p:spPr>
            <a:xfrm>
              <a:off x="1426244" y="48289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6" name="Oval 1665">
              <a:extLst>
                <a:ext uri="{FF2B5EF4-FFF2-40B4-BE49-F238E27FC236}">
                  <a16:creationId xmlns:a16="http://schemas.microsoft.com/office/drawing/2014/main" id="{E3362FAD-5641-44C8-8078-71B259AE0021}"/>
                </a:ext>
              </a:extLst>
            </p:cNvPr>
            <p:cNvSpPr/>
            <p:nvPr/>
          </p:nvSpPr>
          <p:spPr>
            <a:xfrm>
              <a:off x="1464299" y="47254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7" name="Oval 1666">
              <a:extLst>
                <a:ext uri="{FF2B5EF4-FFF2-40B4-BE49-F238E27FC236}">
                  <a16:creationId xmlns:a16="http://schemas.microsoft.com/office/drawing/2014/main" id="{2DC892DE-B662-42B2-BF05-F921F749EBBE}"/>
                </a:ext>
              </a:extLst>
            </p:cNvPr>
            <p:cNvSpPr/>
            <p:nvPr/>
          </p:nvSpPr>
          <p:spPr>
            <a:xfrm>
              <a:off x="1534180" y="47661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8" name="Oval 1667">
              <a:extLst>
                <a:ext uri="{FF2B5EF4-FFF2-40B4-BE49-F238E27FC236}">
                  <a16:creationId xmlns:a16="http://schemas.microsoft.com/office/drawing/2014/main" id="{2E10F028-D755-4770-B8CA-7DA80616F1A9}"/>
                </a:ext>
              </a:extLst>
            </p:cNvPr>
            <p:cNvSpPr/>
            <p:nvPr/>
          </p:nvSpPr>
          <p:spPr>
            <a:xfrm>
              <a:off x="1464299" y="47254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9" name="Oval 1668">
              <a:extLst>
                <a:ext uri="{FF2B5EF4-FFF2-40B4-BE49-F238E27FC236}">
                  <a16:creationId xmlns:a16="http://schemas.microsoft.com/office/drawing/2014/main" id="{F5E083A1-C2A2-4698-BC10-0727578B8623}"/>
                </a:ext>
              </a:extLst>
            </p:cNvPr>
            <p:cNvSpPr/>
            <p:nvPr/>
          </p:nvSpPr>
          <p:spPr>
            <a:xfrm>
              <a:off x="1534180" y="47661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0" name="Oval 1669">
              <a:extLst>
                <a:ext uri="{FF2B5EF4-FFF2-40B4-BE49-F238E27FC236}">
                  <a16:creationId xmlns:a16="http://schemas.microsoft.com/office/drawing/2014/main" id="{C07365BB-25CA-4B7C-859C-7EBB68B45FAA}"/>
                </a:ext>
              </a:extLst>
            </p:cNvPr>
            <p:cNvSpPr/>
            <p:nvPr/>
          </p:nvSpPr>
          <p:spPr>
            <a:xfrm>
              <a:off x="1237746" y="47059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1" name="Oval 1670">
              <a:extLst>
                <a:ext uri="{FF2B5EF4-FFF2-40B4-BE49-F238E27FC236}">
                  <a16:creationId xmlns:a16="http://schemas.microsoft.com/office/drawing/2014/main" id="{A832C983-1066-4A85-BED0-E2FB69EE559D}"/>
                </a:ext>
              </a:extLst>
            </p:cNvPr>
            <p:cNvSpPr/>
            <p:nvPr/>
          </p:nvSpPr>
          <p:spPr>
            <a:xfrm>
              <a:off x="1686580" y="47896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2" name="Oval 1671">
              <a:extLst>
                <a:ext uri="{FF2B5EF4-FFF2-40B4-BE49-F238E27FC236}">
                  <a16:creationId xmlns:a16="http://schemas.microsoft.com/office/drawing/2014/main" id="{E0A78556-497C-429B-ABFF-455C3C5389A4}"/>
                </a:ext>
              </a:extLst>
            </p:cNvPr>
            <p:cNvSpPr/>
            <p:nvPr/>
          </p:nvSpPr>
          <p:spPr>
            <a:xfrm>
              <a:off x="1430816" y="47988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3" name="Oval 1672">
              <a:extLst>
                <a:ext uri="{FF2B5EF4-FFF2-40B4-BE49-F238E27FC236}">
                  <a16:creationId xmlns:a16="http://schemas.microsoft.com/office/drawing/2014/main" id="{6CDBA0EF-BDAD-4A29-8EDD-19CC45D1D1DD}"/>
                </a:ext>
              </a:extLst>
            </p:cNvPr>
            <p:cNvSpPr/>
            <p:nvPr/>
          </p:nvSpPr>
          <p:spPr>
            <a:xfrm>
              <a:off x="1464299" y="47254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4" name="Oval 1673">
              <a:extLst>
                <a:ext uri="{FF2B5EF4-FFF2-40B4-BE49-F238E27FC236}">
                  <a16:creationId xmlns:a16="http://schemas.microsoft.com/office/drawing/2014/main" id="{4F22428E-E39C-4252-B08D-AF375095AA8F}"/>
                </a:ext>
              </a:extLst>
            </p:cNvPr>
            <p:cNvSpPr/>
            <p:nvPr/>
          </p:nvSpPr>
          <p:spPr>
            <a:xfrm>
              <a:off x="1464299" y="47254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5" name="Oval 1674">
              <a:extLst>
                <a:ext uri="{FF2B5EF4-FFF2-40B4-BE49-F238E27FC236}">
                  <a16:creationId xmlns:a16="http://schemas.microsoft.com/office/drawing/2014/main" id="{906BAFD0-168B-4E77-9D40-E4122739E76B}"/>
                </a:ext>
              </a:extLst>
            </p:cNvPr>
            <p:cNvSpPr/>
            <p:nvPr/>
          </p:nvSpPr>
          <p:spPr>
            <a:xfrm>
              <a:off x="1534180" y="47661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6" name="Oval 1675">
              <a:extLst>
                <a:ext uri="{FF2B5EF4-FFF2-40B4-BE49-F238E27FC236}">
                  <a16:creationId xmlns:a16="http://schemas.microsoft.com/office/drawing/2014/main" id="{DBB8B2B3-28CD-41AB-AEBE-CBD5B6BBBE74}"/>
                </a:ext>
              </a:extLst>
            </p:cNvPr>
            <p:cNvSpPr/>
            <p:nvPr/>
          </p:nvSpPr>
          <p:spPr>
            <a:xfrm>
              <a:off x="1285085" y="47988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7" name="Oval 1676">
              <a:extLst>
                <a:ext uri="{FF2B5EF4-FFF2-40B4-BE49-F238E27FC236}">
                  <a16:creationId xmlns:a16="http://schemas.microsoft.com/office/drawing/2014/main" id="{74B04044-2934-4309-B4CF-B3597877935E}"/>
                </a:ext>
              </a:extLst>
            </p:cNvPr>
            <p:cNvSpPr/>
            <p:nvPr/>
          </p:nvSpPr>
          <p:spPr>
            <a:xfrm>
              <a:off x="1686580" y="47896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8" name="Oval 1677">
              <a:extLst>
                <a:ext uri="{FF2B5EF4-FFF2-40B4-BE49-F238E27FC236}">
                  <a16:creationId xmlns:a16="http://schemas.microsoft.com/office/drawing/2014/main" id="{688E8512-3295-4AD2-8FAC-D916C74A9D9A}"/>
                </a:ext>
              </a:extLst>
            </p:cNvPr>
            <p:cNvSpPr/>
            <p:nvPr/>
          </p:nvSpPr>
          <p:spPr>
            <a:xfrm>
              <a:off x="1430816" y="47988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9" name="Oval 1678">
              <a:extLst>
                <a:ext uri="{FF2B5EF4-FFF2-40B4-BE49-F238E27FC236}">
                  <a16:creationId xmlns:a16="http://schemas.microsoft.com/office/drawing/2014/main" id="{A69F1E3B-5EAB-4BE0-8D42-DC658E589A98}"/>
                </a:ext>
              </a:extLst>
            </p:cNvPr>
            <p:cNvSpPr/>
            <p:nvPr/>
          </p:nvSpPr>
          <p:spPr>
            <a:xfrm>
              <a:off x="1699518" y="48256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0" name="Oval 1679">
              <a:extLst>
                <a:ext uri="{FF2B5EF4-FFF2-40B4-BE49-F238E27FC236}">
                  <a16:creationId xmlns:a16="http://schemas.microsoft.com/office/drawing/2014/main" id="{BF7BAD11-FF49-40DE-B2E7-54476561752D}"/>
                </a:ext>
              </a:extLst>
            </p:cNvPr>
            <p:cNvSpPr/>
            <p:nvPr/>
          </p:nvSpPr>
          <p:spPr>
            <a:xfrm>
              <a:off x="1612750" y="49635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1" name="Oval 1680">
              <a:extLst>
                <a:ext uri="{FF2B5EF4-FFF2-40B4-BE49-F238E27FC236}">
                  <a16:creationId xmlns:a16="http://schemas.microsoft.com/office/drawing/2014/main" id="{A20D15F0-7A34-4C4C-8683-75B5EA8CC8F0}"/>
                </a:ext>
              </a:extLst>
            </p:cNvPr>
            <p:cNvSpPr/>
            <p:nvPr/>
          </p:nvSpPr>
          <p:spPr>
            <a:xfrm>
              <a:off x="1612750" y="48347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2" name="Oval 1681">
              <a:extLst>
                <a:ext uri="{FF2B5EF4-FFF2-40B4-BE49-F238E27FC236}">
                  <a16:creationId xmlns:a16="http://schemas.microsoft.com/office/drawing/2014/main" id="{605371EC-44B7-4930-9810-CD66C2FB6C6F}"/>
                </a:ext>
              </a:extLst>
            </p:cNvPr>
            <p:cNvSpPr/>
            <p:nvPr/>
          </p:nvSpPr>
          <p:spPr>
            <a:xfrm>
              <a:off x="1316316" y="404203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3" name="Oval 1682">
              <a:extLst>
                <a:ext uri="{FF2B5EF4-FFF2-40B4-BE49-F238E27FC236}">
                  <a16:creationId xmlns:a16="http://schemas.microsoft.com/office/drawing/2014/main" id="{2028C300-4ACE-496A-85A9-15BEAB521B6E}"/>
                </a:ext>
              </a:extLst>
            </p:cNvPr>
            <p:cNvSpPr/>
            <p:nvPr/>
          </p:nvSpPr>
          <p:spPr>
            <a:xfrm>
              <a:off x="1612750" y="49635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4" name="Oval 1683">
              <a:extLst>
                <a:ext uri="{FF2B5EF4-FFF2-40B4-BE49-F238E27FC236}">
                  <a16:creationId xmlns:a16="http://schemas.microsoft.com/office/drawing/2014/main" id="{3EB34911-1000-4A09-9C2E-23A320D9970F}"/>
                </a:ext>
              </a:extLst>
            </p:cNvPr>
            <p:cNvSpPr/>
            <p:nvPr/>
          </p:nvSpPr>
          <p:spPr>
            <a:xfrm>
              <a:off x="1612750" y="48347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5" name="Oval 1684">
              <a:extLst>
                <a:ext uri="{FF2B5EF4-FFF2-40B4-BE49-F238E27FC236}">
                  <a16:creationId xmlns:a16="http://schemas.microsoft.com/office/drawing/2014/main" id="{1D207F64-0CBD-4F7C-A525-4DC6A3453CB0}"/>
                </a:ext>
              </a:extLst>
            </p:cNvPr>
            <p:cNvSpPr/>
            <p:nvPr/>
          </p:nvSpPr>
          <p:spPr>
            <a:xfrm>
              <a:off x="1316316" y="404203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6" name="Oval 1685">
              <a:extLst>
                <a:ext uri="{FF2B5EF4-FFF2-40B4-BE49-F238E27FC236}">
                  <a16:creationId xmlns:a16="http://schemas.microsoft.com/office/drawing/2014/main" id="{ED31CB10-25E4-4424-AF77-9909E2E9E0F5}"/>
                </a:ext>
              </a:extLst>
            </p:cNvPr>
            <p:cNvSpPr/>
            <p:nvPr/>
          </p:nvSpPr>
          <p:spPr>
            <a:xfrm>
              <a:off x="1620948" y="46281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7" name="Oval 1686">
              <a:extLst>
                <a:ext uri="{FF2B5EF4-FFF2-40B4-BE49-F238E27FC236}">
                  <a16:creationId xmlns:a16="http://schemas.microsoft.com/office/drawing/2014/main" id="{FF981DBB-627A-4E28-81C1-6B34A93D0390}"/>
                </a:ext>
              </a:extLst>
            </p:cNvPr>
            <p:cNvSpPr/>
            <p:nvPr/>
          </p:nvSpPr>
          <p:spPr>
            <a:xfrm>
              <a:off x="1620948" y="46281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8" name="Oval 1687">
              <a:extLst>
                <a:ext uri="{FF2B5EF4-FFF2-40B4-BE49-F238E27FC236}">
                  <a16:creationId xmlns:a16="http://schemas.microsoft.com/office/drawing/2014/main" id="{3C36C4E9-3719-4396-9393-32B559B2A5CB}"/>
                </a:ext>
              </a:extLst>
            </p:cNvPr>
            <p:cNvSpPr/>
            <p:nvPr/>
          </p:nvSpPr>
          <p:spPr>
            <a:xfrm>
              <a:off x="1620948" y="46281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9" name="Oval 1688">
              <a:extLst>
                <a:ext uri="{FF2B5EF4-FFF2-40B4-BE49-F238E27FC236}">
                  <a16:creationId xmlns:a16="http://schemas.microsoft.com/office/drawing/2014/main" id="{24E83DA2-DD5E-4362-9994-E73CE93E5E57}"/>
                </a:ext>
              </a:extLst>
            </p:cNvPr>
            <p:cNvSpPr/>
            <p:nvPr/>
          </p:nvSpPr>
          <p:spPr>
            <a:xfrm>
              <a:off x="1067836" y="49012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0" name="Oval 1689">
              <a:extLst>
                <a:ext uri="{FF2B5EF4-FFF2-40B4-BE49-F238E27FC236}">
                  <a16:creationId xmlns:a16="http://schemas.microsoft.com/office/drawing/2014/main" id="{FED4F27F-7DCA-444E-B5E3-B5DB45701342}"/>
                </a:ext>
              </a:extLst>
            </p:cNvPr>
            <p:cNvSpPr/>
            <p:nvPr/>
          </p:nvSpPr>
          <p:spPr>
            <a:xfrm>
              <a:off x="1616699" y="48778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1" name="Oval 1690">
              <a:extLst>
                <a:ext uri="{FF2B5EF4-FFF2-40B4-BE49-F238E27FC236}">
                  <a16:creationId xmlns:a16="http://schemas.microsoft.com/office/drawing/2014/main" id="{122EF197-4CEF-40F5-98EA-F54371C7132D}"/>
                </a:ext>
              </a:extLst>
            </p:cNvPr>
            <p:cNvSpPr/>
            <p:nvPr/>
          </p:nvSpPr>
          <p:spPr>
            <a:xfrm>
              <a:off x="1686580" y="49185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2" name="Oval 1691">
              <a:extLst>
                <a:ext uri="{FF2B5EF4-FFF2-40B4-BE49-F238E27FC236}">
                  <a16:creationId xmlns:a16="http://schemas.microsoft.com/office/drawing/2014/main" id="{CCD37405-8AE5-49AF-878C-1944186C3BA9}"/>
                </a:ext>
              </a:extLst>
            </p:cNvPr>
            <p:cNvSpPr/>
            <p:nvPr/>
          </p:nvSpPr>
          <p:spPr>
            <a:xfrm>
              <a:off x="1686580" y="47896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3" name="Oval 1692">
              <a:extLst>
                <a:ext uri="{FF2B5EF4-FFF2-40B4-BE49-F238E27FC236}">
                  <a16:creationId xmlns:a16="http://schemas.microsoft.com/office/drawing/2014/main" id="{F8FFF6AD-9FE8-4229-B533-B2C57DB3380A}"/>
                </a:ext>
              </a:extLst>
            </p:cNvPr>
            <p:cNvSpPr/>
            <p:nvPr/>
          </p:nvSpPr>
          <p:spPr>
            <a:xfrm>
              <a:off x="1612259" y="430828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4" name="Oval 1693">
              <a:extLst>
                <a:ext uri="{FF2B5EF4-FFF2-40B4-BE49-F238E27FC236}">
                  <a16:creationId xmlns:a16="http://schemas.microsoft.com/office/drawing/2014/main" id="{1AA74A0C-9E4F-4166-8A8D-20F980E38530}"/>
                </a:ext>
              </a:extLst>
            </p:cNvPr>
            <p:cNvSpPr/>
            <p:nvPr/>
          </p:nvSpPr>
          <p:spPr>
            <a:xfrm>
              <a:off x="1616699" y="48778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5" name="Oval 1694">
              <a:extLst>
                <a:ext uri="{FF2B5EF4-FFF2-40B4-BE49-F238E27FC236}">
                  <a16:creationId xmlns:a16="http://schemas.microsoft.com/office/drawing/2014/main" id="{90D1E39D-33BD-4DBA-A325-2C34140E2AA4}"/>
                </a:ext>
              </a:extLst>
            </p:cNvPr>
            <p:cNvSpPr/>
            <p:nvPr/>
          </p:nvSpPr>
          <p:spPr>
            <a:xfrm>
              <a:off x="1686580" y="49185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6" name="Oval 1695">
              <a:extLst>
                <a:ext uri="{FF2B5EF4-FFF2-40B4-BE49-F238E27FC236}">
                  <a16:creationId xmlns:a16="http://schemas.microsoft.com/office/drawing/2014/main" id="{55EA62EA-BC20-4DCF-ADB7-8F19A62AF64D}"/>
                </a:ext>
              </a:extLst>
            </p:cNvPr>
            <p:cNvSpPr/>
            <p:nvPr/>
          </p:nvSpPr>
          <p:spPr>
            <a:xfrm>
              <a:off x="1686580" y="47896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7" name="Oval 1696">
              <a:extLst>
                <a:ext uri="{FF2B5EF4-FFF2-40B4-BE49-F238E27FC236}">
                  <a16:creationId xmlns:a16="http://schemas.microsoft.com/office/drawing/2014/main" id="{B270E4B7-C784-4FCD-8A9E-BED8E2CF2F48}"/>
                </a:ext>
              </a:extLst>
            </p:cNvPr>
            <p:cNvSpPr/>
            <p:nvPr/>
          </p:nvSpPr>
          <p:spPr>
            <a:xfrm>
              <a:off x="1538752" y="4268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8" name="Oval 1697">
              <a:extLst>
                <a:ext uri="{FF2B5EF4-FFF2-40B4-BE49-F238E27FC236}">
                  <a16:creationId xmlns:a16="http://schemas.microsoft.com/office/drawing/2014/main" id="{60270730-88E9-45AE-A6E9-2BB6843D28AB}"/>
                </a:ext>
              </a:extLst>
            </p:cNvPr>
            <p:cNvSpPr/>
            <p:nvPr/>
          </p:nvSpPr>
          <p:spPr>
            <a:xfrm>
              <a:off x="1616699" y="48778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9" name="Oval 1698">
              <a:extLst>
                <a:ext uri="{FF2B5EF4-FFF2-40B4-BE49-F238E27FC236}">
                  <a16:creationId xmlns:a16="http://schemas.microsoft.com/office/drawing/2014/main" id="{1DEE9D12-E6AF-4F28-8F48-9DF6C99E7C14}"/>
                </a:ext>
              </a:extLst>
            </p:cNvPr>
            <p:cNvSpPr/>
            <p:nvPr/>
          </p:nvSpPr>
          <p:spPr>
            <a:xfrm>
              <a:off x="1686580" y="49185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0" name="Oval 1699">
              <a:extLst>
                <a:ext uri="{FF2B5EF4-FFF2-40B4-BE49-F238E27FC236}">
                  <a16:creationId xmlns:a16="http://schemas.microsoft.com/office/drawing/2014/main" id="{19DA1CD9-DF14-428A-99C4-340957FF74B1}"/>
                </a:ext>
              </a:extLst>
            </p:cNvPr>
            <p:cNvSpPr/>
            <p:nvPr/>
          </p:nvSpPr>
          <p:spPr>
            <a:xfrm>
              <a:off x="1686580" y="47896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1" name="Oval 1700">
              <a:extLst>
                <a:ext uri="{FF2B5EF4-FFF2-40B4-BE49-F238E27FC236}">
                  <a16:creationId xmlns:a16="http://schemas.microsoft.com/office/drawing/2014/main" id="{077F6D8F-12CF-4E0E-9597-4C6871BA6785}"/>
                </a:ext>
              </a:extLst>
            </p:cNvPr>
            <p:cNvSpPr/>
            <p:nvPr/>
          </p:nvSpPr>
          <p:spPr>
            <a:xfrm>
              <a:off x="1390146" y="399693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2" name="Oval 1701">
              <a:extLst>
                <a:ext uri="{FF2B5EF4-FFF2-40B4-BE49-F238E27FC236}">
                  <a16:creationId xmlns:a16="http://schemas.microsoft.com/office/drawing/2014/main" id="{C5191995-7F07-4283-9171-A2B405036C4D}"/>
                </a:ext>
              </a:extLst>
            </p:cNvPr>
            <p:cNvSpPr/>
            <p:nvPr/>
          </p:nvSpPr>
          <p:spPr>
            <a:xfrm>
              <a:off x="1303378" y="40060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3" name="Oval 1702">
              <a:extLst>
                <a:ext uri="{FF2B5EF4-FFF2-40B4-BE49-F238E27FC236}">
                  <a16:creationId xmlns:a16="http://schemas.microsoft.com/office/drawing/2014/main" id="{C5671814-720E-4048-9D30-2BE3CA40EC5E}"/>
                </a:ext>
              </a:extLst>
            </p:cNvPr>
            <p:cNvSpPr/>
            <p:nvPr/>
          </p:nvSpPr>
          <p:spPr>
            <a:xfrm>
              <a:off x="1583216" y="49512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4" name="Oval 1703">
              <a:extLst>
                <a:ext uri="{FF2B5EF4-FFF2-40B4-BE49-F238E27FC236}">
                  <a16:creationId xmlns:a16="http://schemas.microsoft.com/office/drawing/2014/main" id="{D522FD54-15B8-4F54-9DBE-93D3D1EEA3F2}"/>
                </a:ext>
              </a:extLst>
            </p:cNvPr>
            <p:cNvSpPr/>
            <p:nvPr/>
          </p:nvSpPr>
          <p:spPr>
            <a:xfrm>
              <a:off x="1578644" y="49813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5" name="Oval 1704">
              <a:extLst>
                <a:ext uri="{FF2B5EF4-FFF2-40B4-BE49-F238E27FC236}">
                  <a16:creationId xmlns:a16="http://schemas.microsoft.com/office/drawing/2014/main" id="{AA6D3281-4287-4C18-92DB-915F444511AA}"/>
                </a:ext>
              </a:extLst>
            </p:cNvPr>
            <p:cNvSpPr/>
            <p:nvPr/>
          </p:nvSpPr>
          <p:spPr>
            <a:xfrm>
              <a:off x="1616699" y="48778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6" name="Oval 1705">
              <a:extLst>
                <a:ext uri="{FF2B5EF4-FFF2-40B4-BE49-F238E27FC236}">
                  <a16:creationId xmlns:a16="http://schemas.microsoft.com/office/drawing/2014/main" id="{C8DFA4B3-84DF-416E-8B08-51DA548FD9AF}"/>
                </a:ext>
              </a:extLst>
            </p:cNvPr>
            <p:cNvSpPr/>
            <p:nvPr/>
          </p:nvSpPr>
          <p:spPr>
            <a:xfrm>
              <a:off x="1686580" y="49185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7" name="Oval 1706">
              <a:extLst>
                <a:ext uri="{FF2B5EF4-FFF2-40B4-BE49-F238E27FC236}">
                  <a16:creationId xmlns:a16="http://schemas.microsoft.com/office/drawing/2014/main" id="{38EF4A29-12B4-42A2-BFA9-78F36E93BB53}"/>
                </a:ext>
              </a:extLst>
            </p:cNvPr>
            <p:cNvSpPr/>
            <p:nvPr/>
          </p:nvSpPr>
          <p:spPr>
            <a:xfrm>
              <a:off x="1616699" y="48778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8" name="Oval 1707">
              <a:extLst>
                <a:ext uri="{FF2B5EF4-FFF2-40B4-BE49-F238E27FC236}">
                  <a16:creationId xmlns:a16="http://schemas.microsoft.com/office/drawing/2014/main" id="{3032414F-C217-4BF9-B9A7-1CD1F081D846}"/>
                </a:ext>
              </a:extLst>
            </p:cNvPr>
            <p:cNvSpPr/>
            <p:nvPr/>
          </p:nvSpPr>
          <p:spPr>
            <a:xfrm>
              <a:off x="1686580" y="49185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9" name="Oval 1708">
              <a:extLst>
                <a:ext uri="{FF2B5EF4-FFF2-40B4-BE49-F238E27FC236}">
                  <a16:creationId xmlns:a16="http://schemas.microsoft.com/office/drawing/2014/main" id="{C8888455-53C8-48DC-9A0B-B1FE380AD171}"/>
                </a:ext>
              </a:extLst>
            </p:cNvPr>
            <p:cNvSpPr/>
            <p:nvPr/>
          </p:nvSpPr>
          <p:spPr>
            <a:xfrm>
              <a:off x="1390146" y="399693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0" name="Oval 1709">
              <a:extLst>
                <a:ext uri="{FF2B5EF4-FFF2-40B4-BE49-F238E27FC236}">
                  <a16:creationId xmlns:a16="http://schemas.microsoft.com/office/drawing/2014/main" id="{24EA5B99-5CBD-4626-9B81-89FB18B4FAA0}"/>
                </a:ext>
              </a:extLst>
            </p:cNvPr>
            <p:cNvSpPr/>
            <p:nvPr/>
          </p:nvSpPr>
          <p:spPr>
            <a:xfrm>
              <a:off x="1303378" y="40060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1" name="Oval 1710">
              <a:extLst>
                <a:ext uri="{FF2B5EF4-FFF2-40B4-BE49-F238E27FC236}">
                  <a16:creationId xmlns:a16="http://schemas.microsoft.com/office/drawing/2014/main" id="{178CF216-6B59-4B23-9118-152B317C26B4}"/>
                </a:ext>
              </a:extLst>
            </p:cNvPr>
            <p:cNvSpPr/>
            <p:nvPr/>
          </p:nvSpPr>
          <p:spPr>
            <a:xfrm>
              <a:off x="1583216" y="49512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2" name="Oval 1711">
              <a:extLst>
                <a:ext uri="{FF2B5EF4-FFF2-40B4-BE49-F238E27FC236}">
                  <a16:creationId xmlns:a16="http://schemas.microsoft.com/office/drawing/2014/main" id="{9747023A-EB67-4416-895A-32281872A352}"/>
                </a:ext>
              </a:extLst>
            </p:cNvPr>
            <p:cNvSpPr/>
            <p:nvPr/>
          </p:nvSpPr>
          <p:spPr>
            <a:xfrm>
              <a:off x="1616699" y="48778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3" name="Oval 1712">
              <a:extLst>
                <a:ext uri="{FF2B5EF4-FFF2-40B4-BE49-F238E27FC236}">
                  <a16:creationId xmlns:a16="http://schemas.microsoft.com/office/drawing/2014/main" id="{34C88570-0799-459C-B25A-ADA259A941D8}"/>
                </a:ext>
              </a:extLst>
            </p:cNvPr>
            <p:cNvSpPr/>
            <p:nvPr/>
          </p:nvSpPr>
          <p:spPr>
            <a:xfrm>
              <a:off x="1616699" y="48778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4" name="Oval 1713">
              <a:extLst>
                <a:ext uri="{FF2B5EF4-FFF2-40B4-BE49-F238E27FC236}">
                  <a16:creationId xmlns:a16="http://schemas.microsoft.com/office/drawing/2014/main" id="{69641E4B-8AAC-467F-9F9D-3EF67EC03F56}"/>
                </a:ext>
              </a:extLst>
            </p:cNvPr>
            <p:cNvSpPr/>
            <p:nvPr/>
          </p:nvSpPr>
          <p:spPr>
            <a:xfrm>
              <a:off x="845626" y="48966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5" name="Oval 1714">
              <a:extLst>
                <a:ext uri="{FF2B5EF4-FFF2-40B4-BE49-F238E27FC236}">
                  <a16:creationId xmlns:a16="http://schemas.microsoft.com/office/drawing/2014/main" id="{424E5039-BCE4-4F4F-B873-AC163023E656}"/>
                </a:ext>
              </a:extLst>
            </p:cNvPr>
            <p:cNvSpPr/>
            <p:nvPr/>
          </p:nvSpPr>
          <p:spPr>
            <a:xfrm>
              <a:off x="1390146" y="399693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6" name="Oval 1715">
              <a:extLst>
                <a:ext uri="{FF2B5EF4-FFF2-40B4-BE49-F238E27FC236}">
                  <a16:creationId xmlns:a16="http://schemas.microsoft.com/office/drawing/2014/main" id="{A47FBD1A-EB09-447A-BD8B-4AE96030AB9B}"/>
                </a:ext>
              </a:extLst>
            </p:cNvPr>
            <p:cNvSpPr/>
            <p:nvPr/>
          </p:nvSpPr>
          <p:spPr>
            <a:xfrm>
              <a:off x="1303378" y="40060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7" name="Oval 1716">
              <a:extLst>
                <a:ext uri="{FF2B5EF4-FFF2-40B4-BE49-F238E27FC236}">
                  <a16:creationId xmlns:a16="http://schemas.microsoft.com/office/drawing/2014/main" id="{7500AE22-8DC7-4000-B30D-0A0579651C69}"/>
                </a:ext>
              </a:extLst>
            </p:cNvPr>
            <p:cNvSpPr/>
            <p:nvPr/>
          </p:nvSpPr>
          <p:spPr>
            <a:xfrm>
              <a:off x="1583216" y="49512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8" name="Oval 1717">
              <a:extLst>
                <a:ext uri="{FF2B5EF4-FFF2-40B4-BE49-F238E27FC236}">
                  <a16:creationId xmlns:a16="http://schemas.microsoft.com/office/drawing/2014/main" id="{567EB359-EF5F-4165-87A0-3A4F29F3BE84}"/>
                </a:ext>
              </a:extLst>
            </p:cNvPr>
            <p:cNvSpPr/>
            <p:nvPr/>
          </p:nvSpPr>
          <p:spPr>
            <a:xfrm>
              <a:off x="474164" y="43350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9" name="Oval 1718">
              <a:extLst>
                <a:ext uri="{FF2B5EF4-FFF2-40B4-BE49-F238E27FC236}">
                  <a16:creationId xmlns:a16="http://schemas.microsoft.com/office/drawing/2014/main" id="{CF80A21A-E1D3-4189-ADB1-1DB564895152}"/>
                </a:ext>
              </a:extLst>
            </p:cNvPr>
            <p:cNvSpPr/>
            <p:nvPr/>
          </p:nvSpPr>
          <p:spPr>
            <a:xfrm>
              <a:off x="387396" y="447304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" name="Oval 1719">
              <a:extLst>
                <a:ext uri="{FF2B5EF4-FFF2-40B4-BE49-F238E27FC236}">
                  <a16:creationId xmlns:a16="http://schemas.microsoft.com/office/drawing/2014/main" id="{C314AC9F-8A1F-4FC5-B812-A7C23A577E78}"/>
                </a:ext>
              </a:extLst>
            </p:cNvPr>
            <p:cNvSpPr/>
            <p:nvPr/>
          </p:nvSpPr>
          <p:spPr>
            <a:xfrm>
              <a:off x="387396" y="43442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1" name="Oval 1720">
              <a:extLst>
                <a:ext uri="{FF2B5EF4-FFF2-40B4-BE49-F238E27FC236}">
                  <a16:creationId xmlns:a16="http://schemas.microsoft.com/office/drawing/2014/main" id="{69ECE0D2-06A2-4D0E-87D8-C5E1945C0C99}"/>
                </a:ext>
              </a:extLst>
            </p:cNvPr>
            <p:cNvSpPr/>
            <p:nvPr/>
          </p:nvSpPr>
          <p:spPr>
            <a:xfrm>
              <a:off x="626564" y="44874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2" name="Oval 1721">
              <a:extLst>
                <a:ext uri="{FF2B5EF4-FFF2-40B4-BE49-F238E27FC236}">
                  <a16:creationId xmlns:a16="http://schemas.microsoft.com/office/drawing/2014/main" id="{5DDAE335-D6FB-4CF1-8B72-1BB5CD5B9F9B}"/>
                </a:ext>
              </a:extLst>
            </p:cNvPr>
            <p:cNvSpPr/>
            <p:nvPr/>
          </p:nvSpPr>
          <p:spPr>
            <a:xfrm>
              <a:off x="387396" y="447304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3" name="Oval 1722">
              <a:extLst>
                <a:ext uri="{FF2B5EF4-FFF2-40B4-BE49-F238E27FC236}">
                  <a16:creationId xmlns:a16="http://schemas.microsoft.com/office/drawing/2014/main" id="{88669BEB-2812-439A-AED4-E6DB97ADFD39}"/>
                </a:ext>
              </a:extLst>
            </p:cNvPr>
            <p:cNvSpPr/>
            <p:nvPr/>
          </p:nvSpPr>
          <p:spPr>
            <a:xfrm>
              <a:off x="387396" y="43442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4" name="Oval 1723">
              <a:extLst>
                <a:ext uri="{FF2B5EF4-FFF2-40B4-BE49-F238E27FC236}">
                  <a16:creationId xmlns:a16="http://schemas.microsoft.com/office/drawing/2014/main" id="{E559BD3D-23B4-49B2-B4D1-02E9935DADD8}"/>
                </a:ext>
              </a:extLst>
            </p:cNvPr>
            <p:cNvSpPr/>
            <p:nvPr/>
          </p:nvSpPr>
          <p:spPr>
            <a:xfrm>
              <a:off x="626564" y="44874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5" name="Oval 1724">
              <a:extLst>
                <a:ext uri="{FF2B5EF4-FFF2-40B4-BE49-F238E27FC236}">
                  <a16:creationId xmlns:a16="http://schemas.microsoft.com/office/drawing/2014/main" id="{C41D0D44-B8F4-4FC7-8B92-C18894CD03DE}"/>
                </a:ext>
              </a:extLst>
            </p:cNvPr>
            <p:cNvSpPr/>
            <p:nvPr/>
          </p:nvSpPr>
          <p:spPr>
            <a:xfrm>
              <a:off x="547994" y="42899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6" name="Oval 1725">
              <a:extLst>
                <a:ext uri="{FF2B5EF4-FFF2-40B4-BE49-F238E27FC236}">
                  <a16:creationId xmlns:a16="http://schemas.microsoft.com/office/drawing/2014/main" id="{5A58D8E1-00D5-46A4-AEB6-B5DBDAF78242}"/>
                </a:ext>
              </a:extLst>
            </p:cNvPr>
            <p:cNvSpPr/>
            <p:nvPr/>
          </p:nvSpPr>
          <p:spPr>
            <a:xfrm>
              <a:off x="391345" y="43873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7" name="Oval 1726">
              <a:extLst>
                <a:ext uri="{FF2B5EF4-FFF2-40B4-BE49-F238E27FC236}">
                  <a16:creationId xmlns:a16="http://schemas.microsoft.com/office/drawing/2014/main" id="{D84E10CB-5015-4D9C-B5BE-C2116B0B0E73}"/>
                </a:ext>
              </a:extLst>
            </p:cNvPr>
            <p:cNvSpPr/>
            <p:nvPr/>
          </p:nvSpPr>
          <p:spPr>
            <a:xfrm>
              <a:off x="461226" y="442794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8" name="Oval 1727">
              <a:extLst>
                <a:ext uri="{FF2B5EF4-FFF2-40B4-BE49-F238E27FC236}">
                  <a16:creationId xmlns:a16="http://schemas.microsoft.com/office/drawing/2014/main" id="{CF1F8A46-5931-44BC-A785-7F2834D0E910}"/>
                </a:ext>
              </a:extLst>
            </p:cNvPr>
            <p:cNvSpPr/>
            <p:nvPr/>
          </p:nvSpPr>
          <p:spPr>
            <a:xfrm>
              <a:off x="461226" y="42991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9" name="Oval 1728">
              <a:extLst>
                <a:ext uri="{FF2B5EF4-FFF2-40B4-BE49-F238E27FC236}">
                  <a16:creationId xmlns:a16="http://schemas.microsoft.com/office/drawing/2014/main" id="{752C4C09-9913-4325-A501-4DA982B6E3E5}"/>
                </a:ext>
              </a:extLst>
            </p:cNvPr>
            <p:cNvSpPr/>
            <p:nvPr/>
          </p:nvSpPr>
          <p:spPr>
            <a:xfrm>
              <a:off x="547994" y="42899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0" name="Oval 1729">
              <a:extLst>
                <a:ext uri="{FF2B5EF4-FFF2-40B4-BE49-F238E27FC236}">
                  <a16:creationId xmlns:a16="http://schemas.microsoft.com/office/drawing/2014/main" id="{B757495F-A579-450F-8CC0-8A281B4F0EE5}"/>
                </a:ext>
              </a:extLst>
            </p:cNvPr>
            <p:cNvSpPr/>
            <p:nvPr/>
          </p:nvSpPr>
          <p:spPr>
            <a:xfrm>
              <a:off x="391345" y="43873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1" name="Oval 1730">
              <a:extLst>
                <a:ext uri="{FF2B5EF4-FFF2-40B4-BE49-F238E27FC236}">
                  <a16:creationId xmlns:a16="http://schemas.microsoft.com/office/drawing/2014/main" id="{68AB2ED6-380F-46AA-BAA7-6A251E3A3BBE}"/>
                </a:ext>
              </a:extLst>
            </p:cNvPr>
            <p:cNvSpPr/>
            <p:nvPr/>
          </p:nvSpPr>
          <p:spPr>
            <a:xfrm>
              <a:off x="461226" y="442794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2" name="Oval 1731">
              <a:extLst>
                <a:ext uri="{FF2B5EF4-FFF2-40B4-BE49-F238E27FC236}">
                  <a16:creationId xmlns:a16="http://schemas.microsoft.com/office/drawing/2014/main" id="{AB1B6222-3BC5-4F43-B15B-64D279697E29}"/>
                </a:ext>
              </a:extLst>
            </p:cNvPr>
            <p:cNvSpPr/>
            <p:nvPr/>
          </p:nvSpPr>
          <p:spPr>
            <a:xfrm>
              <a:off x="461226" y="42991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3" name="Oval 1732">
              <a:extLst>
                <a:ext uri="{FF2B5EF4-FFF2-40B4-BE49-F238E27FC236}">
                  <a16:creationId xmlns:a16="http://schemas.microsoft.com/office/drawing/2014/main" id="{FC8B93B7-E5D5-4F59-84A1-099A045E0C33}"/>
                </a:ext>
              </a:extLst>
            </p:cNvPr>
            <p:cNvSpPr/>
            <p:nvPr/>
          </p:nvSpPr>
          <p:spPr>
            <a:xfrm>
              <a:off x="547994" y="42899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4" name="Oval 1733">
              <a:extLst>
                <a:ext uri="{FF2B5EF4-FFF2-40B4-BE49-F238E27FC236}">
                  <a16:creationId xmlns:a16="http://schemas.microsoft.com/office/drawing/2014/main" id="{154EC97C-840B-423D-BC94-B45965D465FC}"/>
                </a:ext>
              </a:extLst>
            </p:cNvPr>
            <p:cNvSpPr/>
            <p:nvPr/>
          </p:nvSpPr>
          <p:spPr>
            <a:xfrm>
              <a:off x="391345" y="43873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5" name="Oval 1734">
              <a:extLst>
                <a:ext uri="{FF2B5EF4-FFF2-40B4-BE49-F238E27FC236}">
                  <a16:creationId xmlns:a16="http://schemas.microsoft.com/office/drawing/2014/main" id="{1CB57B77-2FE2-4C7E-8035-50B2D36E4441}"/>
                </a:ext>
              </a:extLst>
            </p:cNvPr>
            <p:cNvSpPr/>
            <p:nvPr/>
          </p:nvSpPr>
          <p:spPr>
            <a:xfrm>
              <a:off x="461226" y="442794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6" name="Oval 1735">
              <a:extLst>
                <a:ext uri="{FF2B5EF4-FFF2-40B4-BE49-F238E27FC236}">
                  <a16:creationId xmlns:a16="http://schemas.microsoft.com/office/drawing/2014/main" id="{4628E617-8291-46E0-A25F-949401278AA5}"/>
                </a:ext>
              </a:extLst>
            </p:cNvPr>
            <p:cNvSpPr/>
            <p:nvPr/>
          </p:nvSpPr>
          <p:spPr>
            <a:xfrm>
              <a:off x="461226" y="42991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7" name="Oval 1736">
              <a:extLst>
                <a:ext uri="{FF2B5EF4-FFF2-40B4-BE49-F238E27FC236}">
                  <a16:creationId xmlns:a16="http://schemas.microsoft.com/office/drawing/2014/main" id="{3F003E61-43A5-4304-A408-3A40E59B3FD7}"/>
                </a:ext>
              </a:extLst>
            </p:cNvPr>
            <p:cNvSpPr/>
            <p:nvPr/>
          </p:nvSpPr>
          <p:spPr>
            <a:xfrm>
              <a:off x="700394" y="44423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8" name="Oval 1737">
              <a:extLst>
                <a:ext uri="{FF2B5EF4-FFF2-40B4-BE49-F238E27FC236}">
                  <a16:creationId xmlns:a16="http://schemas.microsoft.com/office/drawing/2014/main" id="{1B6E0DFF-C8DE-491C-8B7D-2F8356C43879}"/>
                </a:ext>
              </a:extLst>
            </p:cNvPr>
            <p:cNvSpPr/>
            <p:nvPr/>
          </p:nvSpPr>
          <p:spPr>
            <a:xfrm>
              <a:off x="613626" y="44515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9" name="Oval 1738">
              <a:extLst>
                <a:ext uri="{FF2B5EF4-FFF2-40B4-BE49-F238E27FC236}">
                  <a16:creationId xmlns:a16="http://schemas.microsoft.com/office/drawing/2014/main" id="{73F5CC06-427A-4151-9162-70FD429DE62D}"/>
                </a:ext>
              </a:extLst>
            </p:cNvPr>
            <p:cNvSpPr/>
            <p:nvPr/>
          </p:nvSpPr>
          <p:spPr>
            <a:xfrm>
              <a:off x="357862" y="446068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0" name="Oval 1739">
              <a:extLst>
                <a:ext uri="{FF2B5EF4-FFF2-40B4-BE49-F238E27FC236}">
                  <a16:creationId xmlns:a16="http://schemas.microsoft.com/office/drawing/2014/main" id="{072E862F-85CC-4E3D-A14F-89BA708ABD09}"/>
                </a:ext>
              </a:extLst>
            </p:cNvPr>
            <p:cNvSpPr/>
            <p:nvPr/>
          </p:nvSpPr>
          <p:spPr>
            <a:xfrm>
              <a:off x="353290" y="44908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1" name="Oval 1740">
              <a:extLst>
                <a:ext uri="{FF2B5EF4-FFF2-40B4-BE49-F238E27FC236}">
                  <a16:creationId xmlns:a16="http://schemas.microsoft.com/office/drawing/2014/main" id="{73DD6612-ECC6-4C81-B032-42521E63935C}"/>
                </a:ext>
              </a:extLst>
            </p:cNvPr>
            <p:cNvSpPr/>
            <p:nvPr/>
          </p:nvSpPr>
          <p:spPr>
            <a:xfrm>
              <a:off x="391345" y="43873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2" name="Oval 1741">
              <a:extLst>
                <a:ext uri="{FF2B5EF4-FFF2-40B4-BE49-F238E27FC236}">
                  <a16:creationId xmlns:a16="http://schemas.microsoft.com/office/drawing/2014/main" id="{55EE0656-D1EC-406B-A129-2795ABFD6458}"/>
                </a:ext>
              </a:extLst>
            </p:cNvPr>
            <p:cNvSpPr/>
            <p:nvPr/>
          </p:nvSpPr>
          <p:spPr>
            <a:xfrm>
              <a:off x="461226" y="442794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3" name="Oval 1742">
              <a:extLst>
                <a:ext uri="{FF2B5EF4-FFF2-40B4-BE49-F238E27FC236}">
                  <a16:creationId xmlns:a16="http://schemas.microsoft.com/office/drawing/2014/main" id="{59A6E788-1487-492E-997D-0A377ED64226}"/>
                </a:ext>
              </a:extLst>
            </p:cNvPr>
            <p:cNvSpPr/>
            <p:nvPr/>
          </p:nvSpPr>
          <p:spPr>
            <a:xfrm>
              <a:off x="391345" y="43873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4" name="Oval 1743">
              <a:extLst>
                <a:ext uri="{FF2B5EF4-FFF2-40B4-BE49-F238E27FC236}">
                  <a16:creationId xmlns:a16="http://schemas.microsoft.com/office/drawing/2014/main" id="{77108C69-744A-4110-8E62-C6BD9AD5D7BA}"/>
                </a:ext>
              </a:extLst>
            </p:cNvPr>
            <p:cNvSpPr/>
            <p:nvPr/>
          </p:nvSpPr>
          <p:spPr>
            <a:xfrm>
              <a:off x="461226" y="442794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5" name="Oval 1744">
              <a:extLst>
                <a:ext uri="{FF2B5EF4-FFF2-40B4-BE49-F238E27FC236}">
                  <a16:creationId xmlns:a16="http://schemas.microsoft.com/office/drawing/2014/main" id="{7639892B-2B7F-461B-9636-BAEBDCD5797F}"/>
                </a:ext>
              </a:extLst>
            </p:cNvPr>
            <p:cNvSpPr/>
            <p:nvPr/>
          </p:nvSpPr>
          <p:spPr>
            <a:xfrm>
              <a:off x="700394" y="44423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6" name="Oval 1745">
              <a:extLst>
                <a:ext uri="{FF2B5EF4-FFF2-40B4-BE49-F238E27FC236}">
                  <a16:creationId xmlns:a16="http://schemas.microsoft.com/office/drawing/2014/main" id="{064A8010-2BF8-46AE-8CAB-4E21C99BAB17}"/>
                </a:ext>
              </a:extLst>
            </p:cNvPr>
            <p:cNvSpPr/>
            <p:nvPr/>
          </p:nvSpPr>
          <p:spPr>
            <a:xfrm>
              <a:off x="613626" y="44515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7" name="Oval 1746">
              <a:extLst>
                <a:ext uri="{FF2B5EF4-FFF2-40B4-BE49-F238E27FC236}">
                  <a16:creationId xmlns:a16="http://schemas.microsoft.com/office/drawing/2014/main" id="{228470D2-06F4-43F2-8CCF-65D2C3A92E15}"/>
                </a:ext>
              </a:extLst>
            </p:cNvPr>
            <p:cNvSpPr/>
            <p:nvPr/>
          </p:nvSpPr>
          <p:spPr>
            <a:xfrm>
              <a:off x="357862" y="446068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8" name="Oval 1747">
              <a:extLst>
                <a:ext uri="{FF2B5EF4-FFF2-40B4-BE49-F238E27FC236}">
                  <a16:creationId xmlns:a16="http://schemas.microsoft.com/office/drawing/2014/main" id="{BB92515F-4504-41C5-BA82-7239F415893C}"/>
                </a:ext>
              </a:extLst>
            </p:cNvPr>
            <p:cNvSpPr/>
            <p:nvPr/>
          </p:nvSpPr>
          <p:spPr>
            <a:xfrm>
              <a:off x="391345" y="43873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9" name="Oval 1748">
              <a:extLst>
                <a:ext uri="{FF2B5EF4-FFF2-40B4-BE49-F238E27FC236}">
                  <a16:creationId xmlns:a16="http://schemas.microsoft.com/office/drawing/2014/main" id="{84DD3BF2-8871-43C2-8DE4-EAA890069379}"/>
                </a:ext>
              </a:extLst>
            </p:cNvPr>
            <p:cNvSpPr/>
            <p:nvPr/>
          </p:nvSpPr>
          <p:spPr>
            <a:xfrm>
              <a:off x="391345" y="43873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0" name="Oval 1749">
              <a:extLst>
                <a:ext uri="{FF2B5EF4-FFF2-40B4-BE49-F238E27FC236}">
                  <a16:creationId xmlns:a16="http://schemas.microsoft.com/office/drawing/2014/main" id="{FD445666-ABA7-4D14-AEC0-B705A849183F}"/>
                </a:ext>
              </a:extLst>
            </p:cNvPr>
            <p:cNvSpPr/>
            <p:nvPr/>
          </p:nvSpPr>
          <p:spPr>
            <a:xfrm>
              <a:off x="461226" y="442794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1" name="Oval 1750">
              <a:extLst>
                <a:ext uri="{FF2B5EF4-FFF2-40B4-BE49-F238E27FC236}">
                  <a16:creationId xmlns:a16="http://schemas.microsoft.com/office/drawing/2014/main" id="{06B7AF26-98B6-4B70-9834-3F580948D7B8}"/>
                </a:ext>
              </a:extLst>
            </p:cNvPr>
            <p:cNvSpPr/>
            <p:nvPr/>
          </p:nvSpPr>
          <p:spPr>
            <a:xfrm>
              <a:off x="700394" y="44423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2" name="Oval 1751">
              <a:extLst>
                <a:ext uri="{FF2B5EF4-FFF2-40B4-BE49-F238E27FC236}">
                  <a16:creationId xmlns:a16="http://schemas.microsoft.com/office/drawing/2014/main" id="{7DC72391-6D4C-4168-82E4-2EB319DE3DA4}"/>
                </a:ext>
              </a:extLst>
            </p:cNvPr>
            <p:cNvSpPr/>
            <p:nvPr/>
          </p:nvSpPr>
          <p:spPr>
            <a:xfrm>
              <a:off x="613626" y="44515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3" name="Oval 1752">
              <a:extLst>
                <a:ext uri="{FF2B5EF4-FFF2-40B4-BE49-F238E27FC236}">
                  <a16:creationId xmlns:a16="http://schemas.microsoft.com/office/drawing/2014/main" id="{A73BE82F-AB1D-487D-8ED5-AFB16EAF9C6F}"/>
                </a:ext>
              </a:extLst>
            </p:cNvPr>
            <p:cNvSpPr/>
            <p:nvPr/>
          </p:nvSpPr>
          <p:spPr>
            <a:xfrm>
              <a:off x="357862" y="446068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4" name="Oval 1753">
              <a:extLst>
                <a:ext uri="{FF2B5EF4-FFF2-40B4-BE49-F238E27FC236}">
                  <a16:creationId xmlns:a16="http://schemas.microsoft.com/office/drawing/2014/main" id="{9423F667-E93C-4B00-BF55-29734ACDFD2E}"/>
                </a:ext>
              </a:extLst>
            </p:cNvPr>
            <p:cNvSpPr/>
            <p:nvPr/>
          </p:nvSpPr>
          <p:spPr>
            <a:xfrm>
              <a:off x="740228" y="46785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5" name="Oval 1754">
              <a:extLst>
                <a:ext uri="{FF2B5EF4-FFF2-40B4-BE49-F238E27FC236}">
                  <a16:creationId xmlns:a16="http://schemas.microsoft.com/office/drawing/2014/main" id="{6419D23A-C602-4054-9003-DB7F4FA2861E}"/>
                </a:ext>
              </a:extLst>
            </p:cNvPr>
            <p:cNvSpPr/>
            <p:nvPr/>
          </p:nvSpPr>
          <p:spPr>
            <a:xfrm>
              <a:off x="653460" y="481646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6" name="Oval 1755">
              <a:extLst>
                <a:ext uri="{FF2B5EF4-FFF2-40B4-BE49-F238E27FC236}">
                  <a16:creationId xmlns:a16="http://schemas.microsoft.com/office/drawing/2014/main" id="{6F6A38BA-16A7-4EE9-8E84-5E7D1359C78B}"/>
                </a:ext>
              </a:extLst>
            </p:cNvPr>
            <p:cNvSpPr/>
            <p:nvPr/>
          </p:nvSpPr>
          <p:spPr>
            <a:xfrm>
              <a:off x="653460" y="468765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7" name="Oval 1756">
              <a:extLst>
                <a:ext uri="{FF2B5EF4-FFF2-40B4-BE49-F238E27FC236}">
                  <a16:creationId xmlns:a16="http://schemas.microsoft.com/office/drawing/2014/main" id="{362DE24D-4225-46FE-9C0A-89B86EB78DF4}"/>
                </a:ext>
              </a:extLst>
            </p:cNvPr>
            <p:cNvSpPr/>
            <p:nvPr/>
          </p:nvSpPr>
          <p:spPr>
            <a:xfrm>
              <a:off x="892628" y="48309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8" name="Oval 1757">
              <a:extLst>
                <a:ext uri="{FF2B5EF4-FFF2-40B4-BE49-F238E27FC236}">
                  <a16:creationId xmlns:a16="http://schemas.microsoft.com/office/drawing/2014/main" id="{BD7FFC0B-2762-4598-AC12-D647C81F637E}"/>
                </a:ext>
              </a:extLst>
            </p:cNvPr>
            <p:cNvSpPr/>
            <p:nvPr/>
          </p:nvSpPr>
          <p:spPr>
            <a:xfrm>
              <a:off x="653460" y="481646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9" name="Oval 1758">
              <a:extLst>
                <a:ext uri="{FF2B5EF4-FFF2-40B4-BE49-F238E27FC236}">
                  <a16:creationId xmlns:a16="http://schemas.microsoft.com/office/drawing/2014/main" id="{A0BBF284-1197-4DB0-A794-BA614F0C2C6E}"/>
                </a:ext>
              </a:extLst>
            </p:cNvPr>
            <p:cNvSpPr/>
            <p:nvPr/>
          </p:nvSpPr>
          <p:spPr>
            <a:xfrm>
              <a:off x="653460" y="468765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0" name="Oval 1759">
              <a:extLst>
                <a:ext uri="{FF2B5EF4-FFF2-40B4-BE49-F238E27FC236}">
                  <a16:creationId xmlns:a16="http://schemas.microsoft.com/office/drawing/2014/main" id="{0780C1F1-223B-4EAA-B89F-ED93F98E5295}"/>
                </a:ext>
              </a:extLst>
            </p:cNvPr>
            <p:cNvSpPr/>
            <p:nvPr/>
          </p:nvSpPr>
          <p:spPr>
            <a:xfrm>
              <a:off x="892628" y="48309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1" name="Oval 1760">
              <a:extLst>
                <a:ext uri="{FF2B5EF4-FFF2-40B4-BE49-F238E27FC236}">
                  <a16:creationId xmlns:a16="http://schemas.microsoft.com/office/drawing/2014/main" id="{CC7B9B26-9CBC-492E-A64C-5277D515A257}"/>
                </a:ext>
              </a:extLst>
            </p:cNvPr>
            <p:cNvSpPr/>
            <p:nvPr/>
          </p:nvSpPr>
          <p:spPr>
            <a:xfrm>
              <a:off x="814058" y="463341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2" name="Oval 1761">
              <a:extLst>
                <a:ext uri="{FF2B5EF4-FFF2-40B4-BE49-F238E27FC236}">
                  <a16:creationId xmlns:a16="http://schemas.microsoft.com/office/drawing/2014/main" id="{0A5ADF77-24A0-4276-B5AE-3ED4C8C6C5A8}"/>
                </a:ext>
              </a:extLst>
            </p:cNvPr>
            <p:cNvSpPr/>
            <p:nvPr/>
          </p:nvSpPr>
          <p:spPr>
            <a:xfrm>
              <a:off x="657409" y="473073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3" name="Oval 1762">
              <a:extLst>
                <a:ext uri="{FF2B5EF4-FFF2-40B4-BE49-F238E27FC236}">
                  <a16:creationId xmlns:a16="http://schemas.microsoft.com/office/drawing/2014/main" id="{24C55FA9-7D0E-4535-9564-68252B53CBF4}"/>
                </a:ext>
              </a:extLst>
            </p:cNvPr>
            <p:cNvSpPr/>
            <p:nvPr/>
          </p:nvSpPr>
          <p:spPr>
            <a:xfrm>
              <a:off x="727290" y="47713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4" name="Oval 1763">
              <a:extLst>
                <a:ext uri="{FF2B5EF4-FFF2-40B4-BE49-F238E27FC236}">
                  <a16:creationId xmlns:a16="http://schemas.microsoft.com/office/drawing/2014/main" id="{D2AA55DB-3430-4E04-BE34-5BB9854BF3AF}"/>
                </a:ext>
              </a:extLst>
            </p:cNvPr>
            <p:cNvSpPr/>
            <p:nvPr/>
          </p:nvSpPr>
          <p:spPr>
            <a:xfrm>
              <a:off x="727290" y="46425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5" name="Oval 1764">
              <a:extLst>
                <a:ext uri="{FF2B5EF4-FFF2-40B4-BE49-F238E27FC236}">
                  <a16:creationId xmlns:a16="http://schemas.microsoft.com/office/drawing/2014/main" id="{4036B9D0-874C-4DF7-83C0-6C4276610D4C}"/>
                </a:ext>
              </a:extLst>
            </p:cNvPr>
            <p:cNvSpPr/>
            <p:nvPr/>
          </p:nvSpPr>
          <p:spPr>
            <a:xfrm>
              <a:off x="814058" y="463341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6" name="Oval 1765">
              <a:extLst>
                <a:ext uri="{FF2B5EF4-FFF2-40B4-BE49-F238E27FC236}">
                  <a16:creationId xmlns:a16="http://schemas.microsoft.com/office/drawing/2014/main" id="{11DDFCB0-00BA-4A47-AE79-8222288E8AB9}"/>
                </a:ext>
              </a:extLst>
            </p:cNvPr>
            <p:cNvSpPr/>
            <p:nvPr/>
          </p:nvSpPr>
          <p:spPr>
            <a:xfrm>
              <a:off x="657409" y="473073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7" name="Oval 1766">
              <a:extLst>
                <a:ext uri="{FF2B5EF4-FFF2-40B4-BE49-F238E27FC236}">
                  <a16:creationId xmlns:a16="http://schemas.microsoft.com/office/drawing/2014/main" id="{9518C31A-9A1B-40FC-B259-9996EE602402}"/>
                </a:ext>
              </a:extLst>
            </p:cNvPr>
            <p:cNvSpPr/>
            <p:nvPr/>
          </p:nvSpPr>
          <p:spPr>
            <a:xfrm>
              <a:off x="727290" y="47713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8" name="Oval 1767">
              <a:extLst>
                <a:ext uri="{FF2B5EF4-FFF2-40B4-BE49-F238E27FC236}">
                  <a16:creationId xmlns:a16="http://schemas.microsoft.com/office/drawing/2014/main" id="{B4294856-EA1D-494E-BAB5-9E61A862C368}"/>
                </a:ext>
              </a:extLst>
            </p:cNvPr>
            <p:cNvSpPr/>
            <p:nvPr/>
          </p:nvSpPr>
          <p:spPr>
            <a:xfrm>
              <a:off x="727290" y="46425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9" name="Oval 1768">
              <a:extLst>
                <a:ext uri="{FF2B5EF4-FFF2-40B4-BE49-F238E27FC236}">
                  <a16:creationId xmlns:a16="http://schemas.microsoft.com/office/drawing/2014/main" id="{32B1EDFB-19DC-4D47-9D73-57E0FDF34512}"/>
                </a:ext>
              </a:extLst>
            </p:cNvPr>
            <p:cNvSpPr/>
            <p:nvPr/>
          </p:nvSpPr>
          <p:spPr>
            <a:xfrm>
              <a:off x="814058" y="463341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0" name="Oval 1769">
              <a:extLst>
                <a:ext uri="{FF2B5EF4-FFF2-40B4-BE49-F238E27FC236}">
                  <a16:creationId xmlns:a16="http://schemas.microsoft.com/office/drawing/2014/main" id="{6F7A87A8-4AB1-4078-B90C-783C03D08828}"/>
                </a:ext>
              </a:extLst>
            </p:cNvPr>
            <p:cNvSpPr/>
            <p:nvPr/>
          </p:nvSpPr>
          <p:spPr>
            <a:xfrm>
              <a:off x="657409" y="473073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1" name="Oval 1770">
              <a:extLst>
                <a:ext uri="{FF2B5EF4-FFF2-40B4-BE49-F238E27FC236}">
                  <a16:creationId xmlns:a16="http://schemas.microsoft.com/office/drawing/2014/main" id="{09225C38-2349-491B-B78F-C177540A3544}"/>
                </a:ext>
              </a:extLst>
            </p:cNvPr>
            <p:cNvSpPr/>
            <p:nvPr/>
          </p:nvSpPr>
          <p:spPr>
            <a:xfrm>
              <a:off x="727290" y="47713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2" name="Oval 1771">
              <a:extLst>
                <a:ext uri="{FF2B5EF4-FFF2-40B4-BE49-F238E27FC236}">
                  <a16:creationId xmlns:a16="http://schemas.microsoft.com/office/drawing/2014/main" id="{3ED69BCA-A90C-4A04-8269-EBEB9220BE53}"/>
                </a:ext>
              </a:extLst>
            </p:cNvPr>
            <p:cNvSpPr/>
            <p:nvPr/>
          </p:nvSpPr>
          <p:spPr>
            <a:xfrm>
              <a:off x="727290" y="46425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3" name="Oval 1772">
              <a:extLst>
                <a:ext uri="{FF2B5EF4-FFF2-40B4-BE49-F238E27FC236}">
                  <a16:creationId xmlns:a16="http://schemas.microsoft.com/office/drawing/2014/main" id="{1BAF62C9-660C-48D0-8075-40A4F80FC01C}"/>
                </a:ext>
              </a:extLst>
            </p:cNvPr>
            <p:cNvSpPr/>
            <p:nvPr/>
          </p:nvSpPr>
          <p:spPr>
            <a:xfrm>
              <a:off x="966458" y="478581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4" name="Oval 1773">
              <a:extLst>
                <a:ext uri="{FF2B5EF4-FFF2-40B4-BE49-F238E27FC236}">
                  <a16:creationId xmlns:a16="http://schemas.microsoft.com/office/drawing/2014/main" id="{6C590433-C1A7-4AAE-BDA9-22BFAC360E41}"/>
                </a:ext>
              </a:extLst>
            </p:cNvPr>
            <p:cNvSpPr/>
            <p:nvPr/>
          </p:nvSpPr>
          <p:spPr>
            <a:xfrm>
              <a:off x="879690" y="47949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5" name="Oval 1774">
              <a:extLst>
                <a:ext uri="{FF2B5EF4-FFF2-40B4-BE49-F238E27FC236}">
                  <a16:creationId xmlns:a16="http://schemas.microsoft.com/office/drawing/2014/main" id="{AB13B273-364F-4E18-A899-ED91E476B52E}"/>
                </a:ext>
              </a:extLst>
            </p:cNvPr>
            <p:cNvSpPr/>
            <p:nvPr/>
          </p:nvSpPr>
          <p:spPr>
            <a:xfrm>
              <a:off x="623926" y="48041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6" name="Oval 1775">
              <a:extLst>
                <a:ext uri="{FF2B5EF4-FFF2-40B4-BE49-F238E27FC236}">
                  <a16:creationId xmlns:a16="http://schemas.microsoft.com/office/drawing/2014/main" id="{51B6FDDD-22CD-4447-97B6-523535D86F28}"/>
                </a:ext>
              </a:extLst>
            </p:cNvPr>
            <p:cNvSpPr/>
            <p:nvPr/>
          </p:nvSpPr>
          <p:spPr>
            <a:xfrm>
              <a:off x="619354" y="483425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7" name="Oval 1776">
              <a:extLst>
                <a:ext uri="{FF2B5EF4-FFF2-40B4-BE49-F238E27FC236}">
                  <a16:creationId xmlns:a16="http://schemas.microsoft.com/office/drawing/2014/main" id="{EAA8D6BE-EF9A-4D78-8AA0-A86153B8709C}"/>
                </a:ext>
              </a:extLst>
            </p:cNvPr>
            <p:cNvSpPr/>
            <p:nvPr/>
          </p:nvSpPr>
          <p:spPr>
            <a:xfrm>
              <a:off x="657409" y="473073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8" name="Oval 1777">
              <a:extLst>
                <a:ext uri="{FF2B5EF4-FFF2-40B4-BE49-F238E27FC236}">
                  <a16:creationId xmlns:a16="http://schemas.microsoft.com/office/drawing/2014/main" id="{55A2F9B7-6B84-43AB-80D6-6D8638EA7105}"/>
                </a:ext>
              </a:extLst>
            </p:cNvPr>
            <p:cNvSpPr/>
            <p:nvPr/>
          </p:nvSpPr>
          <p:spPr>
            <a:xfrm>
              <a:off x="727290" y="47713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9" name="Oval 1778">
              <a:extLst>
                <a:ext uri="{FF2B5EF4-FFF2-40B4-BE49-F238E27FC236}">
                  <a16:creationId xmlns:a16="http://schemas.microsoft.com/office/drawing/2014/main" id="{1E5001DE-4AB3-468F-815A-57E3B5AD7853}"/>
                </a:ext>
              </a:extLst>
            </p:cNvPr>
            <p:cNvSpPr/>
            <p:nvPr/>
          </p:nvSpPr>
          <p:spPr>
            <a:xfrm>
              <a:off x="657409" y="473073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0" name="Oval 1779">
              <a:extLst>
                <a:ext uri="{FF2B5EF4-FFF2-40B4-BE49-F238E27FC236}">
                  <a16:creationId xmlns:a16="http://schemas.microsoft.com/office/drawing/2014/main" id="{E30C3D10-C87C-4DFB-AFCA-C4FD33C2AEE5}"/>
                </a:ext>
              </a:extLst>
            </p:cNvPr>
            <p:cNvSpPr/>
            <p:nvPr/>
          </p:nvSpPr>
          <p:spPr>
            <a:xfrm>
              <a:off x="727290" y="47713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1" name="Oval 1780">
              <a:extLst>
                <a:ext uri="{FF2B5EF4-FFF2-40B4-BE49-F238E27FC236}">
                  <a16:creationId xmlns:a16="http://schemas.microsoft.com/office/drawing/2014/main" id="{C547C4C8-3972-4B0E-9A24-F1A0AB913617}"/>
                </a:ext>
              </a:extLst>
            </p:cNvPr>
            <p:cNvSpPr/>
            <p:nvPr/>
          </p:nvSpPr>
          <p:spPr>
            <a:xfrm>
              <a:off x="966458" y="478581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2" name="Oval 1781">
              <a:extLst>
                <a:ext uri="{FF2B5EF4-FFF2-40B4-BE49-F238E27FC236}">
                  <a16:creationId xmlns:a16="http://schemas.microsoft.com/office/drawing/2014/main" id="{A72713F8-184A-4F32-AD65-393E495EEDA9}"/>
                </a:ext>
              </a:extLst>
            </p:cNvPr>
            <p:cNvSpPr/>
            <p:nvPr/>
          </p:nvSpPr>
          <p:spPr>
            <a:xfrm>
              <a:off x="879690" y="47949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3" name="Oval 1782">
              <a:extLst>
                <a:ext uri="{FF2B5EF4-FFF2-40B4-BE49-F238E27FC236}">
                  <a16:creationId xmlns:a16="http://schemas.microsoft.com/office/drawing/2014/main" id="{B4BF6796-6BF7-45AD-BC80-547328BAED69}"/>
                </a:ext>
              </a:extLst>
            </p:cNvPr>
            <p:cNvSpPr/>
            <p:nvPr/>
          </p:nvSpPr>
          <p:spPr>
            <a:xfrm>
              <a:off x="623926" y="48041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4" name="Oval 1783">
              <a:extLst>
                <a:ext uri="{FF2B5EF4-FFF2-40B4-BE49-F238E27FC236}">
                  <a16:creationId xmlns:a16="http://schemas.microsoft.com/office/drawing/2014/main" id="{F45F022B-42DE-43EA-9361-B6068FF54480}"/>
                </a:ext>
              </a:extLst>
            </p:cNvPr>
            <p:cNvSpPr/>
            <p:nvPr/>
          </p:nvSpPr>
          <p:spPr>
            <a:xfrm>
              <a:off x="657409" y="473073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5" name="Oval 1784">
              <a:extLst>
                <a:ext uri="{FF2B5EF4-FFF2-40B4-BE49-F238E27FC236}">
                  <a16:creationId xmlns:a16="http://schemas.microsoft.com/office/drawing/2014/main" id="{AABAA3AB-796F-4A04-9E92-92CFD1502775}"/>
                </a:ext>
              </a:extLst>
            </p:cNvPr>
            <p:cNvSpPr/>
            <p:nvPr/>
          </p:nvSpPr>
          <p:spPr>
            <a:xfrm>
              <a:off x="657409" y="473073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6" name="Oval 1785">
              <a:extLst>
                <a:ext uri="{FF2B5EF4-FFF2-40B4-BE49-F238E27FC236}">
                  <a16:creationId xmlns:a16="http://schemas.microsoft.com/office/drawing/2014/main" id="{F35629F0-DBFC-4EE9-B4A2-D173D0745580}"/>
                </a:ext>
              </a:extLst>
            </p:cNvPr>
            <p:cNvSpPr/>
            <p:nvPr/>
          </p:nvSpPr>
          <p:spPr>
            <a:xfrm>
              <a:off x="727290" y="47713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7" name="Oval 1786">
              <a:extLst>
                <a:ext uri="{FF2B5EF4-FFF2-40B4-BE49-F238E27FC236}">
                  <a16:creationId xmlns:a16="http://schemas.microsoft.com/office/drawing/2014/main" id="{FBDF61A3-B8AF-412D-8348-01BE7F0FE200}"/>
                </a:ext>
              </a:extLst>
            </p:cNvPr>
            <p:cNvSpPr/>
            <p:nvPr/>
          </p:nvSpPr>
          <p:spPr>
            <a:xfrm>
              <a:off x="966458" y="478581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8" name="Oval 1787">
              <a:extLst>
                <a:ext uri="{FF2B5EF4-FFF2-40B4-BE49-F238E27FC236}">
                  <a16:creationId xmlns:a16="http://schemas.microsoft.com/office/drawing/2014/main" id="{9A55BD4B-7A97-4479-92A8-3C55D6D759E0}"/>
                </a:ext>
              </a:extLst>
            </p:cNvPr>
            <p:cNvSpPr/>
            <p:nvPr/>
          </p:nvSpPr>
          <p:spPr>
            <a:xfrm>
              <a:off x="879690" y="47949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9" name="Oval 1788">
              <a:extLst>
                <a:ext uri="{FF2B5EF4-FFF2-40B4-BE49-F238E27FC236}">
                  <a16:creationId xmlns:a16="http://schemas.microsoft.com/office/drawing/2014/main" id="{4DFC9129-CCD6-4E37-8594-D0D5A4EA4F04}"/>
                </a:ext>
              </a:extLst>
            </p:cNvPr>
            <p:cNvSpPr/>
            <p:nvPr/>
          </p:nvSpPr>
          <p:spPr>
            <a:xfrm>
              <a:off x="623926" y="48041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0" name="Oval 1789">
              <a:extLst>
                <a:ext uri="{FF2B5EF4-FFF2-40B4-BE49-F238E27FC236}">
                  <a16:creationId xmlns:a16="http://schemas.microsoft.com/office/drawing/2014/main" id="{4532D9BD-2254-41F8-AC1E-1E6C5296C59C}"/>
                </a:ext>
              </a:extLst>
            </p:cNvPr>
            <p:cNvSpPr/>
            <p:nvPr/>
          </p:nvSpPr>
          <p:spPr>
            <a:xfrm>
              <a:off x="863065" y="50705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1" name="Oval 1790">
              <a:extLst>
                <a:ext uri="{FF2B5EF4-FFF2-40B4-BE49-F238E27FC236}">
                  <a16:creationId xmlns:a16="http://schemas.microsoft.com/office/drawing/2014/main" id="{26E2670A-0C7D-4C27-9C19-DD4D64CC4CE0}"/>
                </a:ext>
              </a:extLst>
            </p:cNvPr>
            <p:cNvSpPr/>
            <p:nvPr/>
          </p:nvSpPr>
          <p:spPr>
            <a:xfrm>
              <a:off x="776297" y="52085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2" name="Oval 1791">
              <a:extLst>
                <a:ext uri="{FF2B5EF4-FFF2-40B4-BE49-F238E27FC236}">
                  <a16:creationId xmlns:a16="http://schemas.microsoft.com/office/drawing/2014/main" id="{FBF2C1D2-3665-4496-98C9-5488B7CDF498}"/>
                </a:ext>
              </a:extLst>
            </p:cNvPr>
            <p:cNvSpPr/>
            <p:nvPr/>
          </p:nvSpPr>
          <p:spPr>
            <a:xfrm>
              <a:off x="776297" y="50797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3" name="Oval 1792">
              <a:extLst>
                <a:ext uri="{FF2B5EF4-FFF2-40B4-BE49-F238E27FC236}">
                  <a16:creationId xmlns:a16="http://schemas.microsoft.com/office/drawing/2014/main" id="{CF93B8B8-0A54-44FB-AC47-778A202D4866}"/>
                </a:ext>
              </a:extLst>
            </p:cNvPr>
            <p:cNvSpPr/>
            <p:nvPr/>
          </p:nvSpPr>
          <p:spPr>
            <a:xfrm>
              <a:off x="1015465" y="52229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4" name="Oval 1793">
              <a:extLst>
                <a:ext uri="{FF2B5EF4-FFF2-40B4-BE49-F238E27FC236}">
                  <a16:creationId xmlns:a16="http://schemas.microsoft.com/office/drawing/2014/main" id="{85E556DF-763D-4767-8DBC-D8323C74D57D}"/>
                </a:ext>
              </a:extLst>
            </p:cNvPr>
            <p:cNvSpPr/>
            <p:nvPr/>
          </p:nvSpPr>
          <p:spPr>
            <a:xfrm>
              <a:off x="776297" y="52085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5" name="Oval 1794">
              <a:extLst>
                <a:ext uri="{FF2B5EF4-FFF2-40B4-BE49-F238E27FC236}">
                  <a16:creationId xmlns:a16="http://schemas.microsoft.com/office/drawing/2014/main" id="{D1603B6C-371E-418D-BDE7-0E0A63F281FC}"/>
                </a:ext>
              </a:extLst>
            </p:cNvPr>
            <p:cNvSpPr/>
            <p:nvPr/>
          </p:nvSpPr>
          <p:spPr>
            <a:xfrm>
              <a:off x="776297" y="50797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6" name="Oval 1795">
              <a:extLst>
                <a:ext uri="{FF2B5EF4-FFF2-40B4-BE49-F238E27FC236}">
                  <a16:creationId xmlns:a16="http://schemas.microsoft.com/office/drawing/2014/main" id="{FC3DA2EE-2C62-4334-B7C4-15F31173CE56}"/>
                </a:ext>
              </a:extLst>
            </p:cNvPr>
            <p:cNvSpPr/>
            <p:nvPr/>
          </p:nvSpPr>
          <p:spPr>
            <a:xfrm>
              <a:off x="1015465" y="52229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7" name="Oval 1796">
              <a:extLst>
                <a:ext uri="{FF2B5EF4-FFF2-40B4-BE49-F238E27FC236}">
                  <a16:creationId xmlns:a16="http://schemas.microsoft.com/office/drawing/2014/main" id="{A1D47F4C-9EF2-4474-86DD-7AF02ABA897F}"/>
                </a:ext>
              </a:extLst>
            </p:cNvPr>
            <p:cNvSpPr/>
            <p:nvPr/>
          </p:nvSpPr>
          <p:spPr>
            <a:xfrm>
              <a:off x="936895" y="50254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8" name="Oval 1797">
              <a:extLst>
                <a:ext uri="{FF2B5EF4-FFF2-40B4-BE49-F238E27FC236}">
                  <a16:creationId xmlns:a16="http://schemas.microsoft.com/office/drawing/2014/main" id="{6735CE99-32EB-4509-B53A-8FCE36A852EE}"/>
                </a:ext>
              </a:extLst>
            </p:cNvPr>
            <p:cNvSpPr/>
            <p:nvPr/>
          </p:nvSpPr>
          <p:spPr>
            <a:xfrm>
              <a:off x="780246" y="51227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9" name="Oval 1798">
              <a:extLst>
                <a:ext uri="{FF2B5EF4-FFF2-40B4-BE49-F238E27FC236}">
                  <a16:creationId xmlns:a16="http://schemas.microsoft.com/office/drawing/2014/main" id="{9AC54A10-EC24-4D77-839E-BF815B20977F}"/>
                </a:ext>
              </a:extLst>
            </p:cNvPr>
            <p:cNvSpPr/>
            <p:nvPr/>
          </p:nvSpPr>
          <p:spPr>
            <a:xfrm>
              <a:off x="850127" y="516341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0" name="Oval 1799">
              <a:extLst>
                <a:ext uri="{FF2B5EF4-FFF2-40B4-BE49-F238E27FC236}">
                  <a16:creationId xmlns:a16="http://schemas.microsoft.com/office/drawing/2014/main" id="{0E3966C5-B69F-4C76-9431-166E6C879E8F}"/>
                </a:ext>
              </a:extLst>
            </p:cNvPr>
            <p:cNvSpPr/>
            <p:nvPr/>
          </p:nvSpPr>
          <p:spPr>
            <a:xfrm>
              <a:off x="850127" y="50346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1" name="Oval 1800">
              <a:extLst>
                <a:ext uri="{FF2B5EF4-FFF2-40B4-BE49-F238E27FC236}">
                  <a16:creationId xmlns:a16="http://schemas.microsoft.com/office/drawing/2014/main" id="{8D750BF3-3993-4064-81FE-5B03DA3F800F}"/>
                </a:ext>
              </a:extLst>
            </p:cNvPr>
            <p:cNvSpPr/>
            <p:nvPr/>
          </p:nvSpPr>
          <p:spPr>
            <a:xfrm>
              <a:off x="936895" y="50254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2" name="Oval 1801">
              <a:extLst>
                <a:ext uri="{FF2B5EF4-FFF2-40B4-BE49-F238E27FC236}">
                  <a16:creationId xmlns:a16="http://schemas.microsoft.com/office/drawing/2014/main" id="{1B3A013B-C53A-4D03-B9BD-CAE1FD7154B9}"/>
                </a:ext>
              </a:extLst>
            </p:cNvPr>
            <p:cNvSpPr/>
            <p:nvPr/>
          </p:nvSpPr>
          <p:spPr>
            <a:xfrm>
              <a:off x="780246" y="51227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3" name="Oval 1802">
              <a:extLst>
                <a:ext uri="{FF2B5EF4-FFF2-40B4-BE49-F238E27FC236}">
                  <a16:creationId xmlns:a16="http://schemas.microsoft.com/office/drawing/2014/main" id="{9EFC505A-8736-4B2F-9814-25022599F70E}"/>
                </a:ext>
              </a:extLst>
            </p:cNvPr>
            <p:cNvSpPr/>
            <p:nvPr/>
          </p:nvSpPr>
          <p:spPr>
            <a:xfrm>
              <a:off x="850127" y="516341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4" name="Oval 1803">
              <a:extLst>
                <a:ext uri="{FF2B5EF4-FFF2-40B4-BE49-F238E27FC236}">
                  <a16:creationId xmlns:a16="http://schemas.microsoft.com/office/drawing/2014/main" id="{E82D264F-19C8-465F-9508-00F7196D23AF}"/>
                </a:ext>
              </a:extLst>
            </p:cNvPr>
            <p:cNvSpPr/>
            <p:nvPr/>
          </p:nvSpPr>
          <p:spPr>
            <a:xfrm>
              <a:off x="850127" y="50346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5" name="Oval 1804">
              <a:extLst>
                <a:ext uri="{FF2B5EF4-FFF2-40B4-BE49-F238E27FC236}">
                  <a16:creationId xmlns:a16="http://schemas.microsoft.com/office/drawing/2014/main" id="{65B8507B-2D6C-487A-8FC4-A4458C854CB8}"/>
                </a:ext>
              </a:extLst>
            </p:cNvPr>
            <p:cNvSpPr/>
            <p:nvPr/>
          </p:nvSpPr>
          <p:spPr>
            <a:xfrm>
              <a:off x="936895" y="50254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6" name="Oval 1805">
              <a:extLst>
                <a:ext uri="{FF2B5EF4-FFF2-40B4-BE49-F238E27FC236}">
                  <a16:creationId xmlns:a16="http://schemas.microsoft.com/office/drawing/2014/main" id="{623406A8-B295-443A-893C-BB5CC7D8932D}"/>
                </a:ext>
              </a:extLst>
            </p:cNvPr>
            <p:cNvSpPr/>
            <p:nvPr/>
          </p:nvSpPr>
          <p:spPr>
            <a:xfrm>
              <a:off x="780246" y="51227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7" name="Oval 1806">
              <a:extLst>
                <a:ext uri="{FF2B5EF4-FFF2-40B4-BE49-F238E27FC236}">
                  <a16:creationId xmlns:a16="http://schemas.microsoft.com/office/drawing/2014/main" id="{360F0786-B6E6-4CE7-A1B3-B438DA415580}"/>
                </a:ext>
              </a:extLst>
            </p:cNvPr>
            <p:cNvSpPr/>
            <p:nvPr/>
          </p:nvSpPr>
          <p:spPr>
            <a:xfrm>
              <a:off x="850127" y="516341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8" name="Oval 1807">
              <a:extLst>
                <a:ext uri="{FF2B5EF4-FFF2-40B4-BE49-F238E27FC236}">
                  <a16:creationId xmlns:a16="http://schemas.microsoft.com/office/drawing/2014/main" id="{07C95116-E53A-4B77-A5F5-FCA064FFD013}"/>
                </a:ext>
              </a:extLst>
            </p:cNvPr>
            <p:cNvSpPr/>
            <p:nvPr/>
          </p:nvSpPr>
          <p:spPr>
            <a:xfrm>
              <a:off x="850127" y="50346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9" name="Oval 1808">
              <a:extLst>
                <a:ext uri="{FF2B5EF4-FFF2-40B4-BE49-F238E27FC236}">
                  <a16:creationId xmlns:a16="http://schemas.microsoft.com/office/drawing/2014/main" id="{6E982AFE-EDB0-490B-B4BE-24E6A0AA3EE2}"/>
                </a:ext>
              </a:extLst>
            </p:cNvPr>
            <p:cNvSpPr/>
            <p:nvPr/>
          </p:nvSpPr>
          <p:spPr>
            <a:xfrm>
              <a:off x="1089295" y="51778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0" name="Oval 1809">
              <a:extLst>
                <a:ext uri="{FF2B5EF4-FFF2-40B4-BE49-F238E27FC236}">
                  <a16:creationId xmlns:a16="http://schemas.microsoft.com/office/drawing/2014/main" id="{9771EB30-512F-4461-9D72-E5D6474333AD}"/>
                </a:ext>
              </a:extLst>
            </p:cNvPr>
            <p:cNvSpPr/>
            <p:nvPr/>
          </p:nvSpPr>
          <p:spPr>
            <a:xfrm>
              <a:off x="1002527" y="51870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1" name="Oval 1810">
              <a:extLst>
                <a:ext uri="{FF2B5EF4-FFF2-40B4-BE49-F238E27FC236}">
                  <a16:creationId xmlns:a16="http://schemas.microsoft.com/office/drawing/2014/main" id="{F3805443-CCFB-4B2A-B909-C982890F2636}"/>
                </a:ext>
              </a:extLst>
            </p:cNvPr>
            <p:cNvSpPr/>
            <p:nvPr/>
          </p:nvSpPr>
          <p:spPr>
            <a:xfrm>
              <a:off x="746763" y="51961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2" name="Oval 1811">
              <a:extLst>
                <a:ext uri="{FF2B5EF4-FFF2-40B4-BE49-F238E27FC236}">
                  <a16:creationId xmlns:a16="http://schemas.microsoft.com/office/drawing/2014/main" id="{D150537E-FAC4-455B-B6C6-8277B618D7D4}"/>
                </a:ext>
              </a:extLst>
            </p:cNvPr>
            <p:cNvSpPr/>
            <p:nvPr/>
          </p:nvSpPr>
          <p:spPr>
            <a:xfrm>
              <a:off x="742191" y="52263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3" name="Oval 1812">
              <a:extLst>
                <a:ext uri="{FF2B5EF4-FFF2-40B4-BE49-F238E27FC236}">
                  <a16:creationId xmlns:a16="http://schemas.microsoft.com/office/drawing/2014/main" id="{093FD0D7-7FFE-4A2B-B740-F04CA0133F27}"/>
                </a:ext>
              </a:extLst>
            </p:cNvPr>
            <p:cNvSpPr/>
            <p:nvPr/>
          </p:nvSpPr>
          <p:spPr>
            <a:xfrm>
              <a:off x="780246" y="51227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4" name="Oval 1813">
              <a:extLst>
                <a:ext uri="{FF2B5EF4-FFF2-40B4-BE49-F238E27FC236}">
                  <a16:creationId xmlns:a16="http://schemas.microsoft.com/office/drawing/2014/main" id="{A548E933-ED1B-4693-8BEC-38272CB68B2D}"/>
                </a:ext>
              </a:extLst>
            </p:cNvPr>
            <p:cNvSpPr/>
            <p:nvPr/>
          </p:nvSpPr>
          <p:spPr>
            <a:xfrm>
              <a:off x="850127" y="516341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5" name="Oval 1814">
              <a:extLst>
                <a:ext uri="{FF2B5EF4-FFF2-40B4-BE49-F238E27FC236}">
                  <a16:creationId xmlns:a16="http://schemas.microsoft.com/office/drawing/2014/main" id="{CEBDD3CB-6289-4013-97FA-65D989519616}"/>
                </a:ext>
              </a:extLst>
            </p:cNvPr>
            <p:cNvSpPr/>
            <p:nvPr/>
          </p:nvSpPr>
          <p:spPr>
            <a:xfrm>
              <a:off x="780246" y="51227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6" name="Oval 1815">
              <a:extLst>
                <a:ext uri="{FF2B5EF4-FFF2-40B4-BE49-F238E27FC236}">
                  <a16:creationId xmlns:a16="http://schemas.microsoft.com/office/drawing/2014/main" id="{5434B6B7-4D5E-49A8-BECB-37E8C2DDE70D}"/>
                </a:ext>
              </a:extLst>
            </p:cNvPr>
            <p:cNvSpPr/>
            <p:nvPr/>
          </p:nvSpPr>
          <p:spPr>
            <a:xfrm>
              <a:off x="850127" y="516341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7" name="Oval 1816">
              <a:extLst>
                <a:ext uri="{FF2B5EF4-FFF2-40B4-BE49-F238E27FC236}">
                  <a16:creationId xmlns:a16="http://schemas.microsoft.com/office/drawing/2014/main" id="{475C462C-06CD-4A24-82D0-7E1094BABD9E}"/>
                </a:ext>
              </a:extLst>
            </p:cNvPr>
            <p:cNvSpPr/>
            <p:nvPr/>
          </p:nvSpPr>
          <p:spPr>
            <a:xfrm>
              <a:off x="1089295" y="51778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8" name="Oval 1817">
              <a:extLst>
                <a:ext uri="{FF2B5EF4-FFF2-40B4-BE49-F238E27FC236}">
                  <a16:creationId xmlns:a16="http://schemas.microsoft.com/office/drawing/2014/main" id="{60C61E2D-CBB7-44E5-BB30-46CF4510212C}"/>
                </a:ext>
              </a:extLst>
            </p:cNvPr>
            <p:cNvSpPr/>
            <p:nvPr/>
          </p:nvSpPr>
          <p:spPr>
            <a:xfrm>
              <a:off x="1002527" y="51870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9" name="Oval 1818">
              <a:extLst>
                <a:ext uri="{FF2B5EF4-FFF2-40B4-BE49-F238E27FC236}">
                  <a16:creationId xmlns:a16="http://schemas.microsoft.com/office/drawing/2014/main" id="{EF345E0D-3FB4-40AB-8B5E-91E8CAB700D9}"/>
                </a:ext>
              </a:extLst>
            </p:cNvPr>
            <p:cNvSpPr/>
            <p:nvPr/>
          </p:nvSpPr>
          <p:spPr>
            <a:xfrm>
              <a:off x="746763" y="51961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0" name="Oval 1819">
              <a:extLst>
                <a:ext uri="{FF2B5EF4-FFF2-40B4-BE49-F238E27FC236}">
                  <a16:creationId xmlns:a16="http://schemas.microsoft.com/office/drawing/2014/main" id="{2AFF2A49-242D-4996-AE7E-0A5FBD9079F4}"/>
                </a:ext>
              </a:extLst>
            </p:cNvPr>
            <p:cNvSpPr/>
            <p:nvPr/>
          </p:nvSpPr>
          <p:spPr>
            <a:xfrm>
              <a:off x="780246" y="51227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1" name="Oval 1820">
              <a:extLst>
                <a:ext uri="{FF2B5EF4-FFF2-40B4-BE49-F238E27FC236}">
                  <a16:creationId xmlns:a16="http://schemas.microsoft.com/office/drawing/2014/main" id="{8C2D374F-0E93-4E7A-94C8-3C2ABD2137E7}"/>
                </a:ext>
              </a:extLst>
            </p:cNvPr>
            <p:cNvSpPr/>
            <p:nvPr/>
          </p:nvSpPr>
          <p:spPr>
            <a:xfrm>
              <a:off x="780246" y="51227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2" name="Oval 1821">
              <a:extLst>
                <a:ext uri="{FF2B5EF4-FFF2-40B4-BE49-F238E27FC236}">
                  <a16:creationId xmlns:a16="http://schemas.microsoft.com/office/drawing/2014/main" id="{D2A1A1DD-F4FC-45D1-818B-BB1B958B43BD}"/>
                </a:ext>
              </a:extLst>
            </p:cNvPr>
            <p:cNvSpPr/>
            <p:nvPr/>
          </p:nvSpPr>
          <p:spPr>
            <a:xfrm>
              <a:off x="850127" y="516341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3" name="Oval 1822">
              <a:extLst>
                <a:ext uri="{FF2B5EF4-FFF2-40B4-BE49-F238E27FC236}">
                  <a16:creationId xmlns:a16="http://schemas.microsoft.com/office/drawing/2014/main" id="{2B6AA603-16B9-43A4-9958-F881A9925FB1}"/>
                </a:ext>
              </a:extLst>
            </p:cNvPr>
            <p:cNvSpPr/>
            <p:nvPr/>
          </p:nvSpPr>
          <p:spPr>
            <a:xfrm>
              <a:off x="1089295" y="51778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4" name="Oval 1823">
              <a:extLst>
                <a:ext uri="{FF2B5EF4-FFF2-40B4-BE49-F238E27FC236}">
                  <a16:creationId xmlns:a16="http://schemas.microsoft.com/office/drawing/2014/main" id="{E2937BB6-285A-4021-BFF6-A1CB324D80AF}"/>
                </a:ext>
              </a:extLst>
            </p:cNvPr>
            <p:cNvSpPr/>
            <p:nvPr/>
          </p:nvSpPr>
          <p:spPr>
            <a:xfrm>
              <a:off x="1002527" y="51870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5" name="Oval 1824">
              <a:extLst>
                <a:ext uri="{FF2B5EF4-FFF2-40B4-BE49-F238E27FC236}">
                  <a16:creationId xmlns:a16="http://schemas.microsoft.com/office/drawing/2014/main" id="{2D6F9BD6-DD87-4577-AEA3-A3F20BA0AA18}"/>
                </a:ext>
              </a:extLst>
            </p:cNvPr>
            <p:cNvSpPr/>
            <p:nvPr/>
          </p:nvSpPr>
          <p:spPr>
            <a:xfrm>
              <a:off x="746763" y="51961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6" name="Oval 1825">
              <a:extLst>
                <a:ext uri="{FF2B5EF4-FFF2-40B4-BE49-F238E27FC236}">
                  <a16:creationId xmlns:a16="http://schemas.microsoft.com/office/drawing/2014/main" id="{CA160ECA-626C-49D6-AB43-01E04E9E18BA}"/>
                </a:ext>
              </a:extLst>
            </p:cNvPr>
            <p:cNvSpPr/>
            <p:nvPr/>
          </p:nvSpPr>
          <p:spPr>
            <a:xfrm>
              <a:off x="585481" y="494733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7" name="Oval 1826">
              <a:extLst>
                <a:ext uri="{FF2B5EF4-FFF2-40B4-BE49-F238E27FC236}">
                  <a16:creationId xmlns:a16="http://schemas.microsoft.com/office/drawing/2014/main" id="{FB6E2751-DD97-40FE-8BA3-2031D757B88E}"/>
                </a:ext>
              </a:extLst>
            </p:cNvPr>
            <p:cNvSpPr/>
            <p:nvPr/>
          </p:nvSpPr>
          <p:spPr>
            <a:xfrm>
              <a:off x="498713" y="50852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8" name="Oval 1827">
              <a:extLst>
                <a:ext uri="{FF2B5EF4-FFF2-40B4-BE49-F238E27FC236}">
                  <a16:creationId xmlns:a16="http://schemas.microsoft.com/office/drawing/2014/main" id="{56EA58C4-7853-46BC-95EB-EBD890068664}"/>
                </a:ext>
              </a:extLst>
            </p:cNvPr>
            <p:cNvSpPr/>
            <p:nvPr/>
          </p:nvSpPr>
          <p:spPr>
            <a:xfrm>
              <a:off x="498713" y="495647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9" name="Oval 1828">
              <a:extLst>
                <a:ext uri="{FF2B5EF4-FFF2-40B4-BE49-F238E27FC236}">
                  <a16:creationId xmlns:a16="http://schemas.microsoft.com/office/drawing/2014/main" id="{604540F3-C7AE-4E4E-BF19-8E93826B797A}"/>
                </a:ext>
              </a:extLst>
            </p:cNvPr>
            <p:cNvSpPr/>
            <p:nvPr/>
          </p:nvSpPr>
          <p:spPr>
            <a:xfrm>
              <a:off x="737881" y="509973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0" name="Oval 1829">
              <a:extLst>
                <a:ext uri="{FF2B5EF4-FFF2-40B4-BE49-F238E27FC236}">
                  <a16:creationId xmlns:a16="http://schemas.microsoft.com/office/drawing/2014/main" id="{B7F69B52-4B51-4121-8EF1-672C79487D9B}"/>
                </a:ext>
              </a:extLst>
            </p:cNvPr>
            <p:cNvSpPr/>
            <p:nvPr/>
          </p:nvSpPr>
          <p:spPr>
            <a:xfrm>
              <a:off x="498713" y="50852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1" name="Oval 1830">
              <a:extLst>
                <a:ext uri="{FF2B5EF4-FFF2-40B4-BE49-F238E27FC236}">
                  <a16:creationId xmlns:a16="http://schemas.microsoft.com/office/drawing/2014/main" id="{D360DF6F-725E-4C74-821D-2F89FED79F3F}"/>
                </a:ext>
              </a:extLst>
            </p:cNvPr>
            <p:cNvSpPr/>
            <p:nvPr/>
          </p:nvSpPr>
          <p:spPr>
            <a:xfrm>
              <a:off x="498713" y="495647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2" name="Oval 1831">
              <a:extLst>
                <a:ext uri="{FF2B5EF4-FFF2-40B4-BE49-F238E27FC236}">
                  <a16:creationId xmlns:a16="http://schemas.microsoft.com/office/drawing/2014/main" id="{0F90DCCF-00C8-450E-9C55-6B271D2BA237}"/>
                </a:ext>
              </a:extLst>
            </p:cNvPr>
            <p:cNvSpPr/>
            <p:nvPr/>
          </p:nvSpPr>
          <p:spPr>
            <a:xfrm>
              <a:off x="737881" y="509973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3" name="Oval 1832">
              <a:extLst>
                <a:ext uri="{FF2B5EF4-FFF2-40B4-BE49-F238E27FC236}">
                  <a16:creationId xmlns:a16="http://schemas.microsoft.com/office/drawing/2014/main" id="{91165708-D2CD-4473-B04A-F2D0F27D4B39}"/>
                </a:ext>
              </a:extLst>
            </p:cNvPr>
            <p:cNvSpPr/>
            <p:nvPr/>
          </p:nvSpPr>
          <p:spPr>
            <a:xfrm>
              <a:off x="659311" y="490223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4" name="Oval 1833">
              <a:extLst>
                <a:ext uri="{FF2B5EF4-FFF2-40B4-BE49-F238E27FC236}">
                  <a16:creationId xmlns:a16="http://schemas.microsoft.com/office/drawing/2014/main" id="{4E9600EE-F48D-488F-9853-60697C563803}"/>
                </a:ext>
              </a:extLst>
            </p:cNvPr>
            <p:cNvSpPr/>
            <p:nvPr/>
          </p:nvSpPr>
          <p:spPr>
            <a:xfrm>
              <a:off x="502662" y="49995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5" name="Oval 1834">
              <a:extLst>
                <a:ext uri="{FF2B5EF4-FFF2-40B4-BE49-F238E27FC236}">
                  <a16:creationId xmlns:a16="http://schemas.microsoft.com/office/drawing/2014/main" id="{F67FF786-3458-4965-A49E-E23894DC1F5A}"/>
                </a:ext>
              </a:extLst>
            </p:cNvPr>
            <p:cNvSpPr/>
            <p:nvPr/>
          </p:nvSpPr>
          <p:spPr>
            <a:xfrm>
              <a:off x="572543" y="50401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6" name="Oval 1835">
              <a:extLst>
                <a:ext uri="{FF2B5EF4-FFF2-40B4-BE49-F238E27FC236}">
                  <a16:creationId xmlns:a16="http://schemas.microsoft.com/office/drawing/2014/main" id="{9FBBC36C-FDE4-4F86-AB75-6A02E7A2CC3F}"/>
                </a:ext>
              </a:extLst>
            </p:cNvPr>
            <p:cNvSpPr/>
            <p:nvPr/>
          </p:nvSpPr>
          <p:spPr>
            <a:xfrm>
              <a:off x="572543" y="491137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7" name="Oval 1836">
              <a:extLst>
                <a:ext uri="{FF2B5EF4-FFF2-40B4-BE49-F238E27FC236}">
                  <a16:creationId xmlns:a16="http://schemas.microsoft.com/office/drawing/2014/main" id="{A101CC1B-D40F-4B4A-A95B-B6007FA75CD6}"/>
                </a:ext>
              </a:extLst>
            </p:cNvPr>
            <p:cNvSpPr/>
            <p:nvPr/>
          </p:nvSpPr>
          <p:spPr>
            <a:xfrm>
              <a:off x="659311" y="490223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8" name="Oval 1837">
              <a:extLst>
                <a:ext uri="{FF2B5EF4-FFF2-40B4-BE49-F238E27FC236}">
                  <a16:creationId xmlns:a16="http://schemas.microsoft.com/office/drawing/2014/main" id="{E708DDF5-3E15-4A29-884B-04AD6D5DE31D}"/>
                </a:ext>
              </a:extLst>
            </p:cNvPr>
            <p:cNvSpPr/>
            <p:nvPr/>
          </p:nvSpPr>
          <p:spPr>
            <a:xfrm>
              <a:off x="502662" y="49995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9" name="Oval 1838">
              <a:extLst>
                <a:ext uri="{FF2B5EF4-FFF2-40B4-BE49-F238E27FC236}">
                  <a16:creationId xmlns:a16="http://schemas.microsoft.com/office/drawing/2014/main" id="{7A23CC2C-6C79-4AFA-B70D-EB6F4F2B7CCC}"/>
                </a:ext>
              </a:extLst>
            </p:cNvPr>
            <p:cNvSpPr/>
            <p:nvPr/>
          </p:nvSpPr>
          <p:spPr>
            <a:xfrm>
              <a:off x="572543" y="50401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0" name="Oval 1839">
              <a:extLst>
                <a:ext uri="{FF2B5EF4-FFF2-40B4-BE49-F238E27FC236}">
                  <a16:creationId xmlns:a16="http://schemas.microsoft.com/office/drawing/2014/main" id="{9787F7FB-0BAA-4378-8127-8D1E70D3406B}"/>
                </a:ext>
              </a:extLst>
            </p:cNvPr>
            <p:cNvSpPr/>
            <p:nvPr/>
          </p:nvSpPr>
          <p:spPr>
            <a:xfrm>
              <a:off x="572543" y="491137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1" name="Oval 1840">
              <a:extLst>
                <a:ext uri="{FF2B5EF4-FFF2-40B4-BE49-F238E27FC236}">
                  <a16:creationId xmlns:a16="http://schemas.microsoft.com/office/drawing/2014/main" id="{7FA599B9-F0CA-4BB3-BE39-7C2AA2D6741E}"/>
                </a:ext>
              </a:extLst>
            </p:cNvPr>
            <p:cNvSpPr/>
            <p:nvPr/>
          </p:nvSpPr>
          <p:spPr>
            <a:xfrm>
              <a:off x="659311" y="490223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2" name="Oval 1841">
              <a:extLst>
                <a:ext uri="{FF2B5EF4-FFF2-40B4-BE49-F238E27FC236}">
                  <a16:creationId xmlns:a16="http://schemas.microsoft.com/office/drawing/2014/main" id="{42702497-93DD-4CF6-BF14-E4A850FDD1B5}"/>
                </a:ext>
              </a:extLst>
            </p:cNvPr>
            <p:cNvSpPr/>
            <p:nvPr/>
          </p:nvSpPr>
          <p:spPr>
            <a:xfrm>
              <a:off x="502662" y="49995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3" name="Oval 1842">
              <a:extLst>
                <a:ext uri="{FF2B5EF4-FFF2-40B4-BE49-F238E27FC236}">
                  <a16:creationId xmlns:a16="http://schemas.microsoft.com/office/drawing/2014/main" id="{A2B71686-B01C-4C1E-B3B6-42767E61DEB4}"/>
                </a:ext>
              </a:extLst>
            </p:cNvPr>
            <p:cNvSpPr/>
            <p:nvPr/>
          </p:nvSpPr>
          <p:spPr>
            <a:xfrm>
              <a:off x="572543" y="50401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4" name="Oval 1843">
              <a:extLst>
                <a:ext uri="{FF2B5EF4-FFF2-40B4-BE49-F238E27FC236}">
                  <a16:creationId xmlns:a16="http://schemas.microsoft.com/office/drawing/2014/main" id="{72E4D6CD-E331-4AAD-B5C1-058026F383F3}"/>
                </a:ext>
              </a:extLst>
            </p:cNvPr>
            <p:cNvSpPr/>
            <p:nvPr/>
          </p:nvSpPr>
          <p:spPr>
            <a:xfrm>
              <a:off x="572543" y="491137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5" name="Oval 1844">
              <a:extLst>
                <a:ext uri="{FF2B5EF4-FFF2-40B4-BE49-F238E27FC236}">
                  <a16:creationId xmlns:a16="http://schemas.microsoft.com/office/drawing/2014/main" id="{5CC016A2-3676-499E-9CAC-2E9F2B05C26F}"/>
                </a:ext>
              </a:extLst>
            </p:cNvPr>
            <p:cNvSpPr/>
            <p:nvPr/>
          </p:nvSpPr>
          <p:spPr>
            <a:xfrm>
              <a:off x="811711" y="505463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6" name="Oval 1845">
              <a:extLst>
                <a:ext uri="{FF2B5EF4-FFF2-40B4-BE49-F238E27FC236}">
                  <a16:creationId xmlns:a16="http://schemas.microsoft.com/office/drawing/2014/main" id="{9DCB1B09-2AC8-4856-9A91-296926619CA1}"/>
                </a:ext>
              </a:extLst>
            </p:cNvPr>
            <p:cNvSpPr/>
            <p:nvPr/>
          </p:nvSpPr>
          <p:spPr>
            <a:xfrm>
              <a:off x="724943" y="506377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7" name="Oval 1846">
              <a:extLst>
                <a:ext uri="{FF2B5EF4-FFF2-40B4-BE49-F238E27FC236}">
                  <a16:creationId xmlns:a16="http://schemas.microsoft.com/office/drawing/2014/main" id="{996DE24B-46FC-4C68-9F5E-A6E150A5DCFC}"/>
                </a:ext>
              </a:extLst>
            </p:cNvPr>
            <p:cNvSpPr/>
            <p:nvPr/>
          </p:nvSpPr>
          <p:spPr>
            <a:xfrm>
              <a:off x="469179" y="50729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8" name="Oval 1847">
              <a:extLst>
                <a:ext uri="{FF2B5EF4-FFF2-40B4-BE49-F238E27FC236}">
                  <a16:creationId xmlns:a16="http://schemas.microsoft.com/office/drawing/2014/main" id="{071E58E1-EA8C-4DB6-9858-E8C84C1BEECC}"/>
                </a:ext>
              </a:extLst>
            </p:cNvPr>
            <p:cNvSpPr/>
            <p:nvPr/>
          </p:nvSpPr>
          <p:spPr>
            <a:xfrm>
              <a:off x="464607" y="510307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9" name="Oval 1848">
              <a:extLst>
                <a:ext uri="{FF2B5EF4-FFF2-40B4-BE49-F238E27FC236}">
                  <a16:creationId xmlns:a16="http://schemas.microsoft.com/office/drawing/2014/main" id="{69B7B2EE-F800-4972-8FFD-8DEBBD01D3D8}"/>
                </a:ext>
              </a:extLst>
            </p:cNvPr>
            <p:cNvSpPr/>
            <p:nvPr/>
          </p:nvSpPr>
          <p:spPr>
            <a:xfrm>
              <a:off x="502662" y="49995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0" name="Oval 1849">
              <a:extLst>
                <a:ext uri="{FF2B5EF4-FFF2-40B4-BE49-F238E27FC236}">
                  <a16:creationId xmlns:a16="http://schemas.microsoft.com/office/drawing/2014/main" id="{E7790BE0-3AAD-4EB8-910B-C1607D8DB1AB}"/>
                </a:ext>
              </a:extLst>
            </p:cNvPr>
            <p:cNvSpPr/>
            <p:nvPr/>
          </p:nvSpPr>
          <p:spPr>
            <a:xfrm>
              <a:off x="572543" y="50401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1" name="Oval 1850">
              <a:extLst>
                <a:ext uri="{FF2B5EF4-FFF2-40B4-BE49-F238E27FC236}">
                  <a16:creationId xmlns:a16="http://schemas.microsoft.com/office/drawing/2014/main" id="{F5515E16-AA94-474D-9AE7-5E03CB2A93D6}"/>
                </a:ext>
              </a:extLst>
            </p:cNvPr>
            <p:cNvSpPr/>
            <p:nvPr/>
          </p:nvSpPr>
          <p:spPr>
            <a:xfrm>
              <a:off x="502662" y="49995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2" name="Oval 1851">
              <a:extLst>
                <a:ext uri="{FF2B5EF4-FFF2-40B4-BE49-F238E27FC236}">
                  <a16:creationId xmlns:a16="http://schemas.microsoft.com/office/drawing/2014/main" id="{4BE64C97-ECCD-46A1-BEB8-D79428E77ECC}"/>
                </a:ext>
              </a:extLst>
            </p:cNvPr>
            <p:cNvSpPr/>
            <p:nvPr/>
          </p:nvSpPr>
          <p:spPr>
            <a:xfrm>
              <a:off x="572543" y="50401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3" name="Oval 1852">
              <a:extLst>
                <a:ext uri="{FF2B5EF4-FFF2-40B4-BE49-F238E27FC236}">
                  <a16:creationId xmlns:a16="http://schemas.microsoft.com/office/drawing/2014/main" id="{3EA9ED99-D7B7-41FC-AB9F-56266A7B6DA2}"/>
                </a:ext>
              </a:extLst>
            </p:cNvPr>
            <p:cNvSpPr/>
            <p:nvPr/>
          </p:nvSpPr>
          <p:spPr>
            <a:xfrm>
              <a:off x="811711" y="505463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4" name="Oval 1853">
              <a:extLst>
                <a:ext uri="{FF2B5EF4-FFF2-40B4-BE49-F238E27FC236}">
                  <a16:creationId xmlns:a16="http://schemas.microsoft.com/office/drawing/2014/main" id="{0B374CD5-A072-4D0B-8DBB-59D0B9AF83C2}"/>
                </a:ext>
              </a:extLst>
            </p:cNvPr>
            <p:cNvSpPr/>
            <p:nvPr/>
          </p:nvSpPr>
          <p:spPr>
            <a:xfrm>
              <a:off x="724943" y="506377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5" name="Oval 1854">
              <a:extLst>
                <a:ext uri="{FF2B5EF4-FFF2-40B4-BE49-F238E27FC236}">
                  <a16:creationId xmlns:a16="http://schemas.microsoft.com/office/drawing/2014/main" id="{A7F1773F-6F6E-4264-B011-7BBA5753025E}"/>
                </a:ext>
              </a:extLst>
            </p:cNvPr>
            <p:cNvSpPr/>
            <p:nvPr/>
          </p:nvSpPr>
          <p:spPr>
            <a:xfrm>
              <a:off x="469179" y="50729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6" name="Oval 1855">
              <a:extLst>
                <a:ext uri="{FF2B5EF4-FFF2-40B4-BE49-F238E27FC236}">
                  <a16:creationId xmlns:a16="http://schemas.microsoft.com/office/drawing/2014/main" id="{FADEB6E9-DFFA-49F7-B097-026FF6919FA2}"/>
                </a:ext>
              </a:extLst>
            </p:cNvPr>
            <p:cNvSpPr/>
            <p:nvPr/>
          </p:nvSpPr>
          <p:spPr>
            <a:xfrm>
              <a:off x="502662" y="49995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7" name="Oval 1856">
              <a:extLst>
                <a:ext uri="{FF2B5EF4-FFF2-40B4-BE49-F238E27FC236}">
                  <a16:creationId xmlns:a16="http://schemas.microsoft.com/office/drawing/2014/main" id="{31849F96-DB07-47C6-B885-027768F98B00}"/>
                </a:ext>
              </a:extLst>
            </p:cNvPr>
            <p:cNvSpPr/>
            <p:nvPr/>
          </p:nvSpPr>
          <p:spPr>
            <a:xfrm>
              <a:off x="502662" y="49995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8" name="Oval 1857">
              <a:extLst>
                <a:ext uri="{FF2B5EF4-FFF2-40B4-BE49-F238E27FC236}">
                  <a16:creationId xmlns:a16="http://schemas.microsoft.com/office/drawing/2014/main" id="{8DFAABDE-9A44-4612-9A8E-61F7DC14C131}"/>
                </a:ext>
              </a:extLst>
            </p:cNvPr>
            <p:cNvSpPr/>
            <p:nvPr/>
          </p:nvSpPr>
          <p:spPr>
            <a:xfrm>
              <a:off x="572543" y="50401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9" name="Oval 1858">
              <a:extLst>
                <a:ext uri="{FF2B5EF4-FFF2-40B4-BE49-F238E27FC236}">
                  <a16:creationId xmlns:a16="http://schemas.microsoft.com/office/drawing/2014/main" id="{54AAC6F4-9DB6-4131-B9C8-AE2FE4F6FBEE}"/>
                </a:ext>
              </a:extLst>
            </p:cNvPr>
            <p:cNvSpPr/>
            <p:nvPr/>
          </p:nvSpPr>
          <p:spPr>
            <a:xfrm>
              <a:off x="811711" y="505463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0" name="Oval 1859">
              <a:extLst>
                <a:ext uri="{FF2B5EF4-FFF2-40B4-BE49-F238E27FC236}">
                  <a16:creationId xmlns:a16="http://schemas.microsoft.com/office/drawing/2014/main" id="{2F8501D9-15CD-404D-8BAC-A0F303AE7970}"/>
                </a:ext>
              </a:extLst>
            </p:cNvPr>
            <p:cNvSpPr/>
            <p:nvPr/>
          </p:nvSpPr>
          <p:spPr>
            <a:xfrm>
              <a:off x="724943" y="506377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1" name="Oval 1860">
              <a:extLst>
                <a:ext uri="{FF2B5EF4-FFF2-40B4-BE49-F238E27FC236}">
                  <a16:creationId xmlns:a16="http://schemas.microsoft.com/office/drawing/2014/main" id="{20035B9E-43CC-46F7-A53A-8E63D62377A0}"/>
                </a:ext>
              </a:extLst>
            </p:cNvPr>
            <p:cNvSpPr/>
            <p:nvPr/>
          </p:nvSpPr>
          <p:spPr>
            <a:xfrm>
              <a:off x="469179" y="50729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2" name="Oval 1861">
              <a:extLst>
                <a:ext uri="{FF2B5EF4-FFF2-40B4-BE49-F238E27FC236}">
                  <a16:creationId xmlns:a16="http://schemas.microsoft.com/office/drawing/2014/main" id="{071F5437-4112-47CB-ABEF-A945B79A7689}"/>
                </a:ext>
              </a:extLst>
            </p:cNvPr>
            <p:cNvSpPr/>
            <p:nvPr/>
          </p:nvSpPr>
          <p:spPr>
            <a:xfrm>
              <a:off x="1048839" y="488511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3" name="Oval 1862">
              <a:extLst>
                <a:ext uri="{FF2B5EF4-FFF2-40B4-BE49-F238E27FC236}">
                  <a16:creationId xmlns:a16="http://schemas.microsoft.com/office/drawing/2014/main" id="{F2D4F7B0-EAEE-43C1-8D26-FF8E0B9A7DB4}"/>
                </a:ext>
              </a:extLst>
            </p:cNvPr>
            <p:cNvSpPr/>
            <p:nvPr/>
          </p:nvSpPr>
          <p:spPr>
            <a:xfrm>
              <a:off x="962071" y="50230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4" name="Oval 1863">
              <a:extLst>
                <a:ext uri="{FF2B5EF4-FFF2-40B4-BE49-F238E27FC236}">
                  <a16:creationId xmlns:a16="http://schemas.microsoft.com/office/drawing/2014/main" id="{33EE55DC-1A3E-41C2-9C7C-56B80EB7EE6E}"/>
                </a:ext>
              </a:extLst>
            </p:cNvPr>
            <p:cNvSpPr/>
            <p:nvPr/>
          </p:nvSpPr>
          <p:spPr>
            <a:xfrm>
              <a:off x="962071" y="48942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5" name="Oval 1864">
              <a:extLst>
                <a:ext uri="{FF2B5EF4-FFF2-40B4-BE49-F238E27FC236}">
                  <a16:creationId xmlns:a16="http://schemas.microsoft.com/office/drawing/2014/main" id="{064A3952-A0DB-4EC1-BDC4-F5F1DBED3CC5}"/>
                </a:ext>
              </a:extLst>
            </p:cNvPr>
            <p:cNvSpPr/>
            <p:nvPr/>
          </p:nvSpPr>
          <p:spPr>
            <a:xfrm>
              <a:off x="1201239" y="503751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6" name="Oval 1865">
              <a:extLst>
                <a:ext uri="{FF2B5EF4-FFF2-40B4-BE49-F238E27FC236}">
                  <a16:creationId xmlns:a16="http://schemas.microsoft.com/office/drawing/2014/main" id="{5820A982-28BB-4F72-868A-A6BF6063F364}"/>
                </a:ext>
              </a:extLst>
            </p:cNvPr>
            <p:cNvSpPr/>
            <p:nvPr/>
          </p:nvSpPr>
          <p:spPr>
            <a:xfrm>
              <a:off x="962071" y="50230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7" name="Oval 1866">
              <a:extLst>
                <a:ext uri="{FF2B5EF4-FFF2-40B4-BE49-F238E27FC236}">
                  <a16:creationId xmlns:a16="http://schemas.microsoft.com/office/drawing/2014/main" id="{2E173C2C-AD67-4520-BE7F-0E0CAED3A1DC}"/>
                </a:ext>
              </a:extLst>
            </p:cNvPr>
            <p:cNvSpPr/>
            <p:nvPr/>
          </p:nvSpPr>
          <p:spPr>
            <a:xfrm>
              <a:off x="962071" y="48942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8" name="Oval 1867">
              <a:extLst>
                <a:ext uri="{FF2B5EF4-FFF2-40B4-BE49-F238E27FC236}">
                  <a16:creationId xmlns:a16="http://schemas.microsoft.com/office/drawing/2014/main" id="{A7B2DF80-DA51-4735-A929-B939D72C293C}"/>
                </a:ext>
              </a:extLst>
            </p:cNvPr>
            <p:cNvSpPr/>
            <p:nvPr/>
          </p:nvSpPr>
          <p:spPr>
            <a:xfrm>
              <a:off x="1201239" y="503751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9" name="Oval 1868">
              <a:extLst>
                <a:ext uri="{FF2B5EF4-FFF2-40B4-BE49-F238E27FC236}">
                  <a16:creationId xmlns:a16="http://schemas.microsoft.com/office/drawing/2014/main" id="{F4204F7B-A0BF-4AD3-A0ED-8B990C1B5EA9}"/>
                </a:ext>
              </a:extLst>
            </p:cNvPr>
            <p:cNvSpPr/>
            <p:nvPr/>
          </p:nvSpPr>
          <p:spPr>
            <a:xfrm>
              <a:off x="1122669" y="48400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0" name="Oval 1869">
              <a:extLst>
                <a:ext uri="{FF2B5EF4-FFF2-40B4-BE49-F238E27FC236}">
                  <a16:creationId xmlns:a16="http://schemas.microsoft.com/office/drawing/2014/main" id="{83831203-E87B-4E8D-B272-9935686D9414}"/>
                </a:ext>
              </a:extLst>
            </p:cNvPr>
            <p:cNvSpPr/>
            <p:nvPr/>
          </p:nvSpPr>
          <p:spPr>
            <a:xfrm>
              <a:off x="966020" y="493733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1" name="Oval 1870">
              <a:extLst>
                <a:ext uri="{FF2B5EF4-FFF2-40B4-BE49-F238E27FC236}">
                  <a16:creationId xmlns:a16="http://schemas.microsoft.com/office/drawing/2014/main" id="{C6AA3178-A94F-4D33-99AB-12432B828430}"/>
                </a:ext>
              </a:extLst>
            </p:cNvPr>
            <p:cNvSpPr/>
            <p:nvPr/>
          </p:nvSpPr>
          <p:spPr>
            <a:xfrm>
              <a:off x="1035901" y="49779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2" name="Oval 1871">
              <a:extLst>
                <a:ext uri="{FF2B5EF4-FFF2-40B4-BE49-F238E27FC236}">
                  <a16:creationId xmlns:a16="http://schemas.microsoft.com/office/drawing/2014/main" id="{7A6BF8BB-5FD4-4291-9CCD-D1F2AB75F09D}"/>
                </a:ext>
              </a:extLst>
            </p:cNvPr>
            <p:cNvSpPr/>
            <p:nvPr/>
          </p:nvSpPr>
          <p:spPr>
            <a:xfrm>
              <a:off x="1035901" y="48491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3" name="Oval 1872">
              <a:extLst>
                <a:ext uri="{FF2B5EF4-FFF2-40B4-BE49-F238E27FC236}">
                  <a16:creationId xmlns:a16="http://schemas.microsoft.com/office/drawing/2014/main" id="{91A08748-786E-4EF3-9E34-BD0487E1516A}"/>
                </a:ext>
              </a:extLst>
            </p:cNvPr>
            <p:cNvSpPr/>
            <p:nvPr/>
          </p:nvSpPr>
          <p:spPr>
            <a:xfrm>
              <a:off x="1122669" y="48400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4" name="Oval 1873">
              <a:extLst>
                <a:ext uri="{FF2B5EF4-FFF2-40B4-BE49-F238E27FC236}">
                  <a16:creationId xmlns:a16="http://schemas.microsoft.com/office/drawing/2014/main" id="{ADF818E4-1F9D-494A-8986-C181B0CCFB99}"/>
                </a:ext>
              </a:extLst>
            </p:cNvPr>
            <p:cNvSpPr/>
            <p:nvPr/>
          </p:nvSpPr>
          <p:spPr>
            <a:xfrm>
              <a:off x="966020" y="493733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5" name="Oval 1874">
              <a:extLst>
                <a:ext uri="{FF2B5EF4-FFF2-40B4-BE49-F238E27FC236}">
                  <a16:creationId xmlns:a16="http://schemas.microsoft.com/office/drawing/2014/main" id="{45004685-9D21-40A4-87E4-FE558D40B2D3}"/>
                </a:ext>
              </a:extLst>
            </p:cNvPr>
            <p:cNvSpPr/>
            <p:nvPr/>
          </p:nvSpPr>
          <p:spPr>
            <a:xfrm>
              <a:off x="1035901" y="49779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6" name="Oval 1875">
              <a:extLst>
                <a:ext uri="{FF2B5EF4-FFF2-40B4-BE49-F238E27FC236}">
                  <a16:creationId xmlns:a16="http://schemas.microsoft.com/office/drawing/2014/main" id="{F6CDEAD4-DEE7-4603-AAEE-E3E2810C36EC}"/>
                </a:ext>
              </a:extLst>
            </p:cNvPr>
            <p:cNvSpPr/>
            <p:nvPr/>
          </p:nvSpPr>
          <p:spPr>
            <a:xfrm>
              <a:off x="1035901" y="48491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7" name="Oval 1876">
              <a:extLst>
                <a:ext uri="{FF2B5EF4-FFF2-40B4-BE49-F238E27FC236}">
                  <a16:creationId xmlns:a16="http://schemas.microsoft.com/office/drawing/2014/main" id="{35811C1F-2287-4393-88ED-356E7676DDCF}"/>
                </a:ext>
              </a:extLst>
            </p:cNvPr>
            <p:cNvSpPr/>
            <p:nvPr/>
          </p:nvSpPr>
          <p:spPr>
            <a:xfrm>
              <a:off x="1122669" y="48400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8" name="Oval 1877">
              <a:extLst>
                <a:ext uri="{FF2B5EF4-FFF2-40B4-BE49-F238E27FC236}">
                  <a16:creationId xmlns:a16="http://schemas.microsoft.com/office/drawing/2014/main" id="{1DC5FC69-647A-4E4F-A692-915F26D8487D}"/>
                </a:ext>
              </a:extLst>
            </p:cNvPr>
            <p:cNvSpPr/>
            <p:nvPr/>
          </p:nvSpPr>
          <p:spPr>
            <a:xfrm>
              <a:off x="966020" y="493733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9" name="Oval 1878">
              <a:extLst>
                <a:ext uri="{FF2B5EF4-FFF2-40B4-BE49-F238E27FC236}">
                  <a16:creationId xmlns:a16="http://schemas.microsoft.com/office/drawing/2014/main" id="{D9D0F09F-81CC-4604-B72F-F3C2953FE8A0}"/>
                </a:ext>
              </a:extLst>
            </p:cNvPr>
            <p:cNvSpPr/>
            <p:nvPr/>
          </p:nvSpPr>
          <p:spPr>
            <a:xfrm>
              <a:off x="1035901" y="49779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0" name="Oval 1879">
              <a:extLst>
                <a:ext uri="{FF2B5EF4-FFF2-40B4-BE49-F238E27FC236}">
                  <a16:creationId xmlns:a16="http://schemas.microsoft.com/office/drawing/2014/main" id="{9333D653-1F19-4AE3-8076-8CD9E6A9CC5A}"/>
                </a:ext>
              </a:extLst>
            </p:cNvPr>
            <p:cNvSpPr/>
            <p:nvPr/>
          </p:nvSpPr>
          <p:spPr>
            <a:xfrm>
              <a:off x="1035901" y="48491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1" name="Oval 1880">
              <a:extLst>
                <a:ext uri="{FF2B5EF4-FFF2-40B4-BE49-F238E27FC236}">
                  <a16:creationId xmlns:a16="http://schemas.microsoft.com/office/drawing/2014/main" id="{BECBF56F-1323-4830-9AC6-E354E5E7354A}"/>
                </a:ext>
              </a:extLst>
            </p:cNvPr>
            <p:cNvSpPr/>
            <p:nvPr/>
          </p:nvSpPr>
          <p:spPr>
            <a:xfrm>
              <a:off x="1275069" y="49924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2" name="Oval 1881">
              <a:extLst>
                <a:ext uri="{FF2B5EF4-FFF2-40B4-BE49-F238E27FC236}">
                  <a16:creationId xmlns:a16="http://schemas.microsoft.com/office/drawing/2014/main" id="{2216AF7F-D627-4470-8E4B-0E25E4A4E657}"/>
                </a:ext>
              </a:extLst>
            </p:cNvPr>
            <p:cNvSpPr/>
            <p:nvPr/>
          </p:nvSpPr>
          <p:spPr>
            <a:xfrm>
              <a:off x="1188301" y="50015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3" name="Oval 1882">
              <a:extLst>
                <a:ext uri="{FF2B5EF4-FFF2-40B4-BE49-F238E27FC236}">
                  <a16:creationId xmlns:a16="http://schemas.microsoft.com/office/drawing/2014/main" id="{2D248299-EA94-4B0F-9954-8F0BEF001BFC}"/>
                </a:ext>
              </a:extLst>
            </p:cNvPr>
            <p:cNvSpPr/>
            <p:nvPr/>
          </p:nvSpPr>
          <p:spPr>
            <a:xfrm>
              <a:off x="932537" y="50107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4" name="Oval 1883">
              <a:extLst>
                <a:ext uri="{FF2B5EF4-FFF2-40B4-BE49-F238E27FC236}">
                  <a16:creationId xmlns:a16="http://schemas.microsoft.com/office/drawing/2014/main" id="{84CBE70E-A894-49F8-B432-9806A5FA95D4}"/>
                </a:ext>
              </a:extLst>
            </p:cNvPr>
            <p:cNvSpPr/>
            <p:nvPr/>
          </p:nvSpPr>
          <p:spPr>
            <a:xfrm>
              <a:off x="927965" y="50408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5" name="Oval 1884">
              <a:extLst>
                <a:ext uri="{FF2B5EF4-FFF2-40B4-BE49-F238E27FC236}">
                  <a16:creationId xmlns:a16="http://schemas.microsoft.com/office/drawing/2014/main" id="{2D1D8F51-EA0D-4358-8288-154FE32F053F}"/>
                </a:ext>
              </a:extLst>
            </p:cNvPr>
            <p:cNvSpPr/>
            <p:nvPr/>
          </p:nvSpPr>
          <p:spPr>
            <a:xfrm>
              <a:off x="966020" y="493733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6" name="Oval 1885">
              <a:extLst>
                <a:ext uri="{FF2B5EF4-FFF2-40B4-BE49-F238E27FC236}">
                  <a16:creationId xmlns:a16="http://schemas.microsoft.com/office/drawing/2014/main" id="{8980EEA9-EBA9-4A9B-AF6C-8EF78912C645}"/>
                </a:ext>
              </a:extLst>
            </p:cNvPr>
            <p:cNvSpPr/>
            <p:nvPr/>
          </p:nvSpPr>
          <p:spPr>
            <a:xfrm>
              <a:off x="1035901" y="49779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7" name="Oval 1886">
              <a:extLst>
                <a:ext uri="{FF2B5EF4-FFF2-40B4-BE49-F238E27FC236}">
                  <a16:creationId xmlns:a16="http://schemas.microsoft.com/office/drawing/2014/main" id="{EF28F66E-5143-413A-9E09-C43CC5E11919}"/>
                </a:ext>
              </a:extLst>
            </p:cNvPr>
            <p:cNvSpPr/>
            <p:nvPr/>
          </p:nvSpPr>
          <p:spPr>
            <a:xfrm>
              <a:off x="966020" y="493733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8" name="Oval 1887">
              <a:extLst>
                <a:ext uri="{FF2B5EF4-FFF2-40B4-BE49-F238E27FC236}">
                  <a16:creationId xmlns:a16="http://schemas.microsoft.com/office/drawing/2014/main" id="{158C5F71-71A3-4DA8-8478-F5A1586BB50E}"/>
                </a:ext>
              </a:extLst>
            </p:cNvPr>
            <p:cNvSpPr/>
            <p:nvPr/>
          </p:nvSpPr>
          <p:spPr>
            <a:xfrm>
              <a:off x="1035901" y="49779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9" name="Oval 1888">
              <a:extLst>
                <a:ext uri="{FF2B5EF4-FFF2-40B4-BE49-F238E27FC236}">
                  <a16:creationId xmlns:a16="http://schemas.microsoft.com/office/drawing/2014/main" id="{EFF39223-F58D-4FC2-A807-61060FEE9AF7}"/>
                </a:ext>
              </a:extLst>
            </p:cNvPr>
            <p:cNvSpPr/>
            <p:nvPr/>
          </p:nvSpPr>
          <p:spPr>
            <a:xfrm>
              <a:off x="1275069" y="49924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0" name="Oval 1889">
              <a:extLst>
                <a:ext uri="{FF2B5EF4-FFF2-40B4-BE49-F238E27FC236}">
                  <a16:creationId xmlns:a16="http://schemas.microsoft.com/office/drawing/2014/main" id="{A1FF57C6-64FE-47CA-A386-BFC48E4AF956}"/>
                </a:ext>
              </a:extLst>
            </p:cNvPr>
            <p:cNvSpPr/>
            <p:nvPr/>
          </p:nvSpPr>
          <p:spPr>
            <a:xfrm>
              <a:off x="1188301" y="50015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1" name="Oval 1890">
              <a:extLst>
                <a:ext uri="{FF2B5EF4-FFF2-40B4-BE49-F238E27FC236}">
                  <a16:creationId xmlns:a16="http://schemas.microsoft.com/office/drawing/2014/main" id="{D4962197-F008-46CC-8C0C-657CC5581DEB}"/>
                </a:ext>
              </a:extLst>
            </p:cNvPr>
            <p:cNvSpPr/>
            <p:nvPr/>
          </p:nvSpPr>
          <p:spPr>
            <a:xfrm>
              <a:off x="932537" y="50107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2" name="Oval 1891">
              <a:extLst>
                <a:ext uri="{FF2B5EF4-FFF2-40B4-BE49-F238E27FC236}">
                  <a16:creationId xmlns:a16="http://schemas.microsoft.com/office/drawing/2014/main" id="{9BF4011F-5A5F-4CC6-8ED7-46562E94FA7B}"/>
                </a:ext>
              </a:extLst>
            </p:cNvPr>
            <p:cNvSpPr/>
            <p:nvPr/>
          </p:nvSpPr>
          <p:spPr>
            <a:xfrm>
              <a:off x="966020" y="493733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3" name="Oval 1892">
              <a:extLst>
                <a:ext uri="{FF2B5EF4-FFF2-40B4-BE49-F238E27FC236}">
                  <a16:creationId xmlns:a16="http://schemas.microsoft.com/office/drawing/2014/main" id="{AA6043A0-F384-48DE-BD03-E14BF9FA381A}"/>
                </a:ext>
              </a:extLst>
            </p:cNvPr>
            <p:cNvSpPr/>
            <p:nvPr/>
          </p:nvSpPr>
          <p:spPr>
            <a:xfrm>
              <a:off x="966020" y="493733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4" name="Oval 1893">
              <a:extLst>
                <a:ext uri="{FF2B5EF4-FFF2-40B4-BE49-F238E27FC236}">
                  <a16:creationId xmlns:a16="http://schemas.microsoft.com/office/drawing/2014/main" id="{528FA6AE-4EA5-403E-847E-989E7BBE8443}"/>
                </a:ext>
              </a:extLst>
            </p:cNvPr>
            <p:cNvSpPr/>
            <p:nvPr/>
          </p:nvSpPr>
          <p:spPr>
            <a:xfrm>
              <a:off x="1035901" y="49779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5" name="Oval 1894">
              <a:extLst>
                <a:ext uri="{FF2B5EF4-FFF2-40B4-BE49-F238E27FC236}">
                  <a16:creationId xmlns:a16="http://schemas.microsoft.com/office/drawing/2014/main" id="{682C55BE-9F6B-4034-B594-DF44A5CB1DD2}"/>
                </a:ext>
              </a:extLst>
            </p:cNvPr>
            <p:cNvSpPr/>
            <p:nvPr/>
          </p:nvSpPr>
          <p:spPr>
            <a:xfrm>
              <a:off x="1275069" y="49924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6" name="Oval 1895">
              <a:extLst>
                <a:ext uri="{FF2B5EF4-FFF2-40B4-BE49-F238E27FC236}">
                  <a16:creationId xmlns:a16="http://schemas.microsoft.com/office/drawing/2014/main" id="{6390ED43-FAFF-4F59-8688-093DA69906A6}"/>
                </a:ext>
              </a:extLst>
            </p:cNvPr>
            <p:cNvSpPr/>
            <p:nvPr/>
          </p:nvSpPr>
          <p:spPr>
            <a:xfrm>
              <a:off x="1188301" y="50015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7" name="Oval 1896">
              <a:extLst>
                <a:ext uri="{FF2B5EF4-FFF2-40B4-BE49-F238E27FC236}">
                  <a16:creationId xmlns:a16="http://schemas.microsoft.com/office/drawing/2014/main" id="{A821ED87-7CFF-4D64-B690-CD44F504571B}"/>
                </a:ext>
              </a:extLst>
            </p:cNvPr>
            <p:cNvSpPr/>
            <p:nvPr/>
          </p:nvSpPr>
          <p:spPr>
            <a:xfrm>
              <a:off x="932537" y="50107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8" name="Oval 1897">
              <a:extLst>
                <a:ext uri="{FF2B5EF4-FFF2-40B4-BE49-F238E27FC236}">
                  <a16:creationId xmlns:a16="http://schemas.microsoft.com/office/drawing/2014/main" id="{424BB138-61A9-4523-BB4A-2B2B2A38EE5D}"/>
                </a:ext>
              </a:extLst>
            </p:cNvPr>
            <p:cNvSpPr/>
            <p:nvPr/>
          </p:nvSpPr>
          <p:spPr>
            <a:xfrm>
              <a:off x="424016" y="419582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9" name="Oval 1898">
              <a:extLst>
                <a:ext uri="{FF2B5EF4-FFF2-40B4-BE49-F238E27FC236}">
                  <a16:creationId xmlns:a16="http://schemas.microsoft.com/office/drawing/2014/main" id="{149D7F70-96F7-4279-BB5C-201EB69EB4E6}"/>
                </a:ext>
              </a:extLst>
            </p:cNvPr>
            <p:cNvSpPr/>
            <p:nvPr/>
          </p:nvSpPr>
          <p:spPr>
            <a:xfrm>
              <a:off x="337248" y="433376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0" name="Oval 1899">
              <a:extLst>
                <a:ext uri="{FF2B5EF4-FFF2-40B4-BE49-F238E27FC236}">
                  <a16:creationId xmlns:a16="http://schemas.microsoft.com/office/drawing/2014/main" id="{C16D33E7-F1C7-4F88-9552-8CA130EF71DC}"/>
                </a:ext>
              </a:extLst>
            </p:cNvPr>
            <p:cNvSpPr/>
            <p:nvPr/>
          </p:nvSpPr>
          <p:spPr>
            <a:xfrm>
              <a:off x="337248" y="42049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1" name="Oval 1900">
              <a:extLst>
                <a:ext uri="{FF2B5EF4-FFF2-40B4-BE49-F238E27FC236}">
                  <a16:creationId xmlns:a16="http://schemas.microsoft.com/office/drawing/2014/main" id="{EBBFE685-5DC1-4C9F-9B37-0A6AC0E8A146}"/>
                </a:ext>
              </a:extLst>
            </p:cNvPr>
            <p:cNvSpPr/>
            <p:nvPr/>
          </p:nvSpPr>
          <p:spPr>
            <a:xfrm>
              <a:off x="576416" y="434822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2" name="Oval 1901">
              <a:extLst>
                <a:ext uri="{FF2B5EF4-FFF2-40B4-BE49-F238E27FC236}">
                  <a16:creationId xmlns:a16="http://schemas.microsoft.com/office/drawing/2014/main" id="{D137E67A-A17A-46D2-AF5C-F34348362681}"/>
                </a:ext>
              </a:extLst>
            </p:cNvPr>
            <p:cNvSpPr/>
            <p:nvPr/>
          </p:nvSpPr>
          <p:spPr>
            <a:xfrm>
              <a:off x="337248" y="433376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3" name="Oval 1902">
              <a:extLst>
                <a:ext uri="{FF2B5EF4-FFF2-40B4-BE49-F238E27FC236}">
                  <a16:creationId xmlns:a16="http://schemas.microsoft.com/office/drawing/2014/main" id="{3246B330-B46F-459C-9D47-786E4A7CE003}"/>
                </a:ext>
              </a:extLst>
            </p:cNvPr>
            <p:cNvSpPr/>
            <p:nvPr/>
          </p:nvSpPr>
          <p:spPr>
            <a:xfrm>
              <a:off x="337248" y="42049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4" name="Oval 1903">
              <a:extLst>
                <a:ext uri="{FF2B5EF4-FFF2-40B4-BE49-F238E27FC236}">
                  <a16:creationId xmlns:a16="http://schemas.microsoft.com/office/drawing/2014/main" id="{046D6884-B31B-495B-BE5D-9253B749D28A}"/>
                </a:ext>
              </a:extLst>
            </p:cNvPr>
            <p:cNvSpPr/>
            <p:nvPr/>
          </p:nvSpPr>
          <p:spPr>
            <a:xfrm>
              <a:off x="576416" y="434822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5" name="Oval 1904">
              <a:extLst>
                <a:ext uri="{FF2B5EF4-FFF2-40B4-BE49-F238E27FC236}">
                  <a16:creationId xmlns:a16="http://schemas.microsoft.com/office/drawing/2014/main" id="{1C5E011D-1715-451E-8162-D8A842ADA4EE}"/>
                </a:ext>
              </a:extLst>
            </p:cNvPr>
            <p:cNvSpPr/>
            <p:nvPr/>
          </p:nvSpPr>
          <p:spPr>
            <a:xfrm>
              <a:off x="497846" y="41507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6" name="Oval 1905">
              <a:extLst>
                <a:ext uri="{FF2B5EF4-FFF2-40B4-BE49-F238E27FC236}">
                  <a16:creationId xmlns:a16="http://schemas.microsoft.com/office/drawing/2014/main" id="{B6908AF0-6857-497B-B063-4405ABB29B6A}"/>
                </a:ext>
              </a:extLst>
            </p:cNvPr>
            <p:cNvSpPr/>
            <p:nvPr/>
          </p:nvSpPr>
          <p:spPr>
            <a:xfrm>
              <a:off x="341197" y="42480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7" name="Oval 1906">
              <a:extLst>
                <a:ext uri="{FF2B5EF4-FFF2-40B4-BE49-F238E27FC236}">
                  <a16:creationId xmlns:a16="http://schemas.microsoft.com/office/drawing/2014/main" id="{B3757236-5B6F-46F2-8CA9-794D4FD4725D}"/>
                </a:ext>
              </a:extLst>
            </p:cNvPr>
            <p:cNvSpPr/>
            <p:nvPr/>
          </p:nvSpPr>
          <p:spPr>
            <a:xfrm>
              <a:off x="411078" y="428867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8" name="Oval 1907">
              <a:extLst>
                <a:ext uri="{FF2B5EF4-FFF2-40B4-BE49-F238E27FC236}">
                  <a16:creationId xmlns:a16="http://schemas.microsoft.com/office/drawing/2014/main" id="{8E7BF2C3-19F7-419E-8402-129C3BCA317D}"/>
                </a:ext>
              </a:extLst>
            </p:cNvPr>
            <p:cNvSpPr/>
            <p:nvPr/>
          </p:nvSpPr>
          <p:spPr>
            <a:xfrm>
              <a:off x="411078" y="41598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9" name="Oval 1908">
              <a:extLst>
                <a:ext uri="{FF2B5EF4-FFF2-40B4-BE49-F238E27FC236}">
                  <a16:creationId xmlns:a16="http://schemas.microsoft.com/office/drawing/2014/main" id="{563F11D2-701F-445B-BCD4-E78DC90E395B}"/>
                </a:ext>
              </a:extLst>
            </p:cNvPr>
            <p:cNvSpPr/>
            <p:nvPr/>
          </p:nvSpPr>
          <p:spPr>
            <a:xfrm>
              <a:off x="497846" y="41507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0" name="Oval 1909">
              <a:extLst>
                <a:ext uri="{FF2B5EF4-FFF2-40B4-BE49-F238E27FC236}">
                  <a16:creationId xmlns:a16="http://schemas.microsoft.com/office/drawing/2014/main" id="{526620D3-AAEA-4FD5-BB38-8759A90AB621}"/>
                </a:ext>
              </a:extLst>
            </p:cNvPr>
            <p:cNvSpPr/>
            <p:nvPr/>
          </p:nvSpPr>
          <p:spPr>
            <a:xfrm>
              <a:off x="341197" y="42480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1" name="Oval 1910">
              <a:extLst>
                <a:ext uri="{FF2B5EF4-FFF2-40B4-BE49-F238E27FC236}">
                  <a16:creationId xmlns:a16="http://schemas.microsoft.com/office/drawing/2014/main" id="{2878AFC6-C8BE-474B-8F3A-294DC7EE37E7}"/>
                </a:ext>
              </a:extLst>
            </p:cNvPr>
            <p:cNvSpPr/>
            <p:nvPr/>
          </p:nvSpPr>
          <p:spPr>
            <a:xfrm>
              <a:off x="411078" y="428867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2" name="Oval 1911">
              <a:extLst>
                <a:ext uri="{FF2B5EF4-FFF2-40B4-BE49-F238E27FC236}">
                  <a16:creationId xmlns:a16="http://schemas.microsoft.com/office/drawing/2014/main" id="{68553537-BA24-4517-A051-0B1960690B3F}"/>
                </a:ext>
              </a:extLst>
            </p:cNvPr>
            <p:cNvSpPr/>
            <p:nvPr/>
          </p:nvSpPr>
          <p:spPr>
            <a:xfrm>
              <a:off x="411078" y="41598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3" name="Oval 1912">
              <a:extLst>
                <a:ext uri="{FF2B5EF4-FFF2-40B4-BE49-F238E27FC236}">
                  <a16:creationId xmlns:a16="http://schemas.microsoft.com/office/drawing/2014/main" id="{58399311-06B1-4272-9A21-34CC3E273569}"/>
                </a:ext>
              </a:extLst>
            </p:cNvPr>
            <p:cNvSpPr/>
            <p:nvPr/>
          </p:nvSpPr>
          <p:spPr>
            <a:xfrm>
              <a:off x="497846" y="41507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4" name="Oval 1913">
              <a:extLst>
                <a:ext uri="{FF2B5EF4-FFF2-40B4-BE49-F238E27FC236}">
                  <a16:creationId xmlns:a16="http://schemas.microsoft.com/office/drawing/2014/main" id="{810A0B04-3DE8-439B-A20C-791CC6632AA9}"/>
                </a:ext>
              </a:extLst>
            </p:cNvPr>
            <p:cNvSpPr/>
            <p:nvPr/>
          </p:nvSpPr>
          <p:spPr>
            <a:xfrm>
              <a:off x="341197" y="42480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5" name="Oval 1914">
              <a:extLst>
                <a:ext uri="{FF2B5EF4-FFF2-40B4-BE49-F238E27FC236}">
                  <a16:creationId xmlns:a16="http://schemas.microsoft.com/office/drawing/2014/main" id="{FD5B8315-CEB8-48DB-833C-EBF820451412}"/>
                </a:ext>
              </a:extLst>
            </p:cNvPr>
            <p:cNvSpPr/>
            <p:nvPr/>
          </p:nvSpPr>
          <p:spPr>
            <a:xfrm>
              <a:off x="411078" y="428867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6" name="Oval 1915">
              <a:extLst>
                <a:ext uri="{FF2B5EF4-FFF2-40B4-BE49-F238E27FC236}">
                  <a16:creationId xmlns:a16="http://schemas.microsoft.com/office/drawing/2014/main" id="{BF896A9E-B298-4C62-BF1E-3C2272C87C0E}"/>
                </a:ext>
              </a:extLst>
            </p:cNvPr>
            <p:cNvSpPr/>
            <p:nvPr/>
          </p:nvSpPr>
          <p:spPr>
            <a:xfrm>
              <a:off x="411078" y="41598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7" name="Oval 1916">
              <a:extLst>
                <a:ext uri="{FF2B5EF4-FFF2-40B4-BE49-F238E27FC236}">
                  <a16:creationId xmlns:a16="http://schemas.microsoft.com/office/drawing/2014/main" id="{D972FEE8-F832-434F-BC50-3A43B50988B6}"/>
                </a:ext>
              </a:extLst>
            </p:cNvPr>
            <p:cNvSpPr/>
            <p:nvPr/>
          </p:nvSpPr>
          <p:spPr>
            <a:xfrm>
              <a:off x="650246" y="43031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8" name="Oval 1917">
              <a:extLst>
                <a:ext uri="{FF2B5EF4-FFF2-40B4-BE49-F238E27FC236}">
                  <a16:creationId xmlns:a16="http://schemas.microsoft.com/office/drawing/2014/main" id="{0CF14648-B99D-4D0C-91CB-E59EE0B4130A}"/>
                </a:ext>
              </a:extLst>
            </p:cNvPr>
            <p:cNvSpPr/>
            <p:nvPr/>
          </p:nvSpPr>
          <p:spPr>
            <a:xfrm>
              <a:off x="563478" y="43122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9" name="Oval 1918">
              <a:extLst>
                <a:ext uri="{FF2B5EF4-FFF2-40B4-BE49-F238E27FC236}">
                  <a16:creationId xmlns:a16="http://schemas.microsoft.com/office/drawing/2014/main" id="{A9FD0754-73AF-4283-8C27-66228E88DB4F}"/>
                </a:ext>
              </a:extLst>
            </p:cNvPr>
            <p:cNvSpPr/>
            <p:nvPr/>
          </p:nvSpPr>
          <p:spPr>
            <a:xfrm>
              <a:off x="307714" y="432141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0" name="Oval 1919">
              <a:extLst>
                <a:ext uri="{FF2B5EF4-FFF2-40B4-BE49-F238E27FC236}">
                  <a16:creationId xmlns:a16="http://schemas.microsoft.com/office/drawing/2014/main" id="{77DEC6EC-B6CB-44EB-8BF0-ADDD744667A6}"/>
                </a:ext>
              </a:extLst>
            </p:cNvPr>
            <p:cNvSpPr/>
            <p:nvPr/>
          </p:nvSpPr>
          <p:spPr>
            <a:xfrm>
              <a:off x="303142" y="43515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1" name="Oval 1920">
              <a:extLst>
                <a:ext uri="{FF2B5EF4-FFF2-40B4-BE49-F238E27FC236}">
                  <a16:creationId xmlns:a16="http://schemas.microsoft.com/office/drawing/2014/main" id="{BEA10721-F565-4488-80CD-81B6BD69AD4A}"/>
                </a:ext>
              </a:extLst>
            </p:cNvPr>
            <p:cNvSpPr/>
            <p:nvPr/>
          </p:nvSpPr>
          <p:spPr>
            <a:xfrm>
              <a:off x="341197" y="42480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2" name="Oval 1921">
              <a:extLst>
                <a:ext uri="{FF2B5EF4-FFF2-40B4-BE49-F238E27FC236}">
                  <a16:creationId xmlns:a16="http://schemas.microsoft.com/office/drawing/2014/main" id="{BB368B6A-C663-482E-A9B1-9D029FD7CB4F}"/>
                </a:ext>
              </a:extLst>
            </p:cNvPr>
            <p:cNvSpPr/>
            <p:nvPr/>
          </p:nvSpPr>
          <p:spPr>
            <a:xfrm>
              <a:off x="411078" y="428867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3" name="Oval 1922">
              <a:extLst>
                <a:ext uri="{FF2B5EF4-FFF2-40B4-BE49-F238E27FC236}">
                  <a16:creationId xmlns:a16="http://schemas.microsoft.com/office/drawing/2014/main" id="{7EA939AB-2128-4EB7-92E8-2070E7A8C7E6}"/>
                </a:ext>
              </a:extLst>
            </p:cNvPr>
            <p:cNvSpPr/>
            <p:nvPr/>
          </p:nvSpPr>
          <p:spPr>
            <a:xfrm>
              <a:off x="341197" y="42480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4" name="Oval 1923">
              <a:extLst>
                <a:ext uri="{FF2B5EF4-FFF2-40B4-BE49-F238E27FC236}">
                  <a16:creationId xmlns:a16="http://schemas.microsoft.com/office/drawing/2014/main" id="{1B37E7FC-E502-446C-A1CB-E04D2E465021}"/>
                </a:ext>
              </a:extLst>
            </p:cNvPr>
            <p:cNvSpPr/>
            <p:nvPr/>
          </p:nvSpPr>
          <p:spPr>
            <a:xfrm>
              <a:off x="411078" y="428867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5" name="Oval 1924">
              <a:extLst>
                <a:ext uri="{FF2B5EF4-FFF2-40B4-BE49-F238E27FC236}">
                  <a16:creationId xmlns:a16="http://schemas.microsoft.com/office/drawing/2014/main" id="{2FE34DF5-23A3-4C59-B615-404DBC5B5CB0}"/>
                </a:ext>
              </a:extLst>
            </p:cNvPr>
            <p:cNvSpPr/>
            <p:nvPr/>
          </p:nvSpPr>
          <p:spPr>
            <a:xfrm>
              <a:off x="650246" y="43031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6" name="Oval 1925">
              <a:extLst>
                <a:ext uri="{FF2B5EF4-FFF2-40B4-BE49-F238E27FC236}">
                  <a16:creationId xmlns:a16="http://schemas.microsoft.com/office/drawing/2014/main" id="{1FC30676-1D8D-4E41-BB3E-DAC9D555544E}"/>
                </a:ext>
              </a:extLst>
            </p:cNvPr>
            <p:cNvSpPr/>
            <p:nvPr/>
          </p:nvSpPr>
          <p:spPr>
            <a:xfrm>
              <a:off x="563478" y="43122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7" name="Oval 1926">
              <a:extLst>
                <a:ext uri="{FF2B5EF4-FFF2-40B4-BE49-F238E27FC236}">
                  <a16:creationId xmlns:a16="http://schemas.microsoft.com/office/drawing/2014/main" id="{23EEF0D8-5CC6-4C48-A279-525E16963582}"/>
                </a:ext>
              </a:extLst>
            </p:cNvPr>
            <p:cNvSpPr/>
            <p:nvPr/>
          </p:nvSpPr>
          <p:spPr>
            <a:xfrm>
              <a:off x="307714" y="432141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8" name="Oval 1927">
              <a:extLst>
                <a:ext uri="{FF2B5EF4-FFF2-40B4-BE49-F238E27FC236}">
                  <a16:creationId xmlns:a16="http://schemas.microsoft.com/office/drawing/2014/main" id="{AB1C5959-B0E4-483F-9A11-D6E2670EB4BC}"/>
                </a:ext>
              </a:extLst>
            </p:cNvPr>
            <p:cNvSpPr/>
            <p:nvPr/>
          </p:nvSpPr>
          <p:spPr>
            <a:xfrm>
              <a:off x="341197" y="42480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9" name="Oval 1928">
              <a:extLst>
                <a:ext uri="{FF2B5EF4-FFF2-40B4-BE49-F238E27FC236}">
                  <a16:creationId xmlns:a16="http://schemas.microsoft.com/office/drawing/2014/main" id="{8D519CB6-C842-4B61-8BC6-76A5A1A43A25}"/>
                </a:ext>
              </a:extLst>
            </p:cNvPr>
            <p:cNvSpPr/>
            <p:nvPr/>
          </p:nvSpPr>
          <p:spPr>
            <a:xfrm>
              <a:off x="341197" y="424803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0" name="Oval 1929">
              <a:extLst>
                <a:ext uri="{FF2B5EF4-FFF2-40B4-BE49-F238E27FC236}">
                  <a16:creationId xmlns:a16="http://schemas.microsoft.com/office/drawing/2014/main" id="{9F43C5C9-2DE3-4F2D-8935-B84D9F4A5168}"/>
                </a:ext>
              </a:extLst>
            </p:cNvPr>
            <p:cNvSpPr/>
            <p:nvPr/>
          </p:nvSpPr>
          <p:spPr>
            <a:xfrm>
              <a:off x="411078" y="428867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1" name="Oval 1930">
              <a:extLst>
                <a:ext uri="{FF2B5EF4-FFF2-40B4-BE49-F238E27FC236}">
                  <a16:creationId xmlns:a16="http://schemas.microsoft.com/office/drawing/2014/main" id="{A50646E1-4F74-4827-83DE-2F5A545E52BB}"/>
                </a:ext>
              </a:extLst>
            </p:cNvPr>
            <p:cNvSpPr/>
            <p:nvPr/>
          </p:nvSpPr>
          <p:spPr>
            <a:xfrm>
              <a:off x="650246" y="43031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2" name="Oval 1931">
              <a:extLst>
                <a:ext uri="{FF2B5EF4-FFF2-40B4-BE49-F238E27FC236}">
                  <a16:creationId xmlns:a16="http://schemas.microsoft.com/office/drawing/2014/main" id="{E7489522-570C-4CE5-85F7-AD1F3E6EFF01}"/>
                </a:ext>
              </a:extLst>
            </p:cNvPr>
            <p:cNvSpPr/>
            <p:nvPr/>
          </p:nvSpPr>
          <p:spPr>
            <a:xfrm>
              <a:off x="563478" y="43122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3" name="Oval 1932">
              <a:extLst>
                <a:ext uri="{FF2B5EF4-FFF2-40B4-BE49-F238E27FC236}">
                  <a16:creationId xmlns:a16="http://schemas.microsoft.com/office/drawing/2014/main" id="{5C0E274E-82A9-43D5-951B-EDBDBE0713EE}"/>
                </a:ext>
              </a:extLst>
            </p:cNvPr>
            <p:cNvSpPr/>
            <p:nvPr/>
          </p:nvSpPr>
          <p:spPr>
            <a:xfrm>
              <a:off x="307714" y="432141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4" name="Oval 1933">
              <a:extLst>
                <a:ext uri="{FF2B5EF4-FFF2-40B4-BE49-F238E27FC236}">
                  <a16:creationId xmlns:a16="http://schemas.microsoft.com/office/drawing/2014/main" id="{115FD5DB-26A0-4A28-A57B-6CDDD4C02C98}"/>
                </a:ext>
              </a:extLst>
            </p:cNvPr>
            <p:cNvSpPr/>
            <p:nvPr/>
          </p:nvSpPr>
          <p:spPr>
            <a:xfrm>
              <a:off x="905583" y="37703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5" name="Oval 1934">
              <a:extLst>
                <a:ext uri="{FF2B5EF4-FFF2-40B4-BE49-F238E27FC236}">
                  <a16:creationId xmlns:a16="http://schemas.microsoft.com/office/drawing/2014/main" id="{6FA42EF4-74BC-4F66-A1DE-21D25F05E787}"/>
                </a:ext>
              </a:extLst>
            </p:cNvPr>
            <p:cNvSpPr/>
            <p:nvPr/>
          </p:nvSpPr>
          <p:spPr>
            <a:xfrm>
              <a:off x="818815" y="39083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6" name="Oval 1935">
              <a:extLst>
                <a:ext uri="{FF2B5EF4-FFF2-40B4-BE49-F238E27FC236}">
                  <a16:creationId xmlns:a16="http://schemas.microsoft.com/office/drawing/2014/main" id="{12940B9D-B7CD-4185-B276-54416C07972C}"/>
                </a:ext>
              </a:extLst>
            </p:cNvPr>
            <p:cNvSpPr/>
            <p:nvPr/>
          </p:nvSpPr>
          <p:spPr>
            <a:xfrm>
              <a:off x="818815" y="37795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7" name="Oval 1936">
              <a:extLst>
                <a:ext uri="{FF2B5EF4-FFF2-40B4-BE49-F238E27FC236}">
                  <a16:creationId xmlns:a16="http://schemas.microsoft.com/office/drawing/2014/main" id="{CA17F88F-54E2-4D43-A14F-E8C77D9D8743}"/>
                </a:ext>
              </a:extLst>
            </p:cNvPr>
            <p:cNvSpPr/>
            <p:nvPr/>
          </p:nvSpPr>
          <p:spPr>
            <a:xfrm>
              <a:off x="1057983" y="39227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8" name="Oval 1937">
              <a:extLst>
                <a:ext uri="{FF2B5EF4-FFF2-40B4-BE49-F238E27FC236}">
                  <a16:creationId xmlns:a16="http://schemas.microsoft.com/office/drawing/2014/main" id="{5EE8F753-39F4-4029-A4F9-92474952DE86}"/>
                </a:ext>
              </a:extLst>
            </p:cNvPr>
            <p:cNvSpPr/>
            <p:nvPr/>
          </p:nvSpPr>
          <p:spPr>
            <a:xfrm>
              <a:off x="818815" y="39083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9" name="Oval 1938">
              <a:extLst>
                <a:ext uri="{FF2B5EF4-FFF2-40B4-BE49-F238E27FC236}">
                  <a16:creationId xmlns:a16="http://schemas.microsoft.com/office/drawing/2014/main" id="{F070A6D4-4A57-4593-BE0F-491DE46D6E02}"/>
                </a:ext>
              </a:extLst>
            </p:cNvPr>
            <p:cNvSpPr/>
            <p:nvPr/>
          </p:nvSpPr>
          <p:spPr>
            <a:xfrm>
              <a:off x="818815" y="37795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0" name="Oval 1939">
              <a:extLst>
                <a:ext uri="{FF2B5EF4-FFF2-40B4-BE49-F238E27FC236}">
                  <a16:creationId xmlns:a16="http://schemas.microsoft.com/office/drawing/2014/main" id="{7C0B2662-416F-4E8E-9DA9-0092DCC361A7}"/>
                </a:ext>
              </a:extLst>
            </p:cNvPr>
            <p:cNvSpPr/>
            <p:nvPr/>
          </p:nvSpPr>
          <p:spPr>
            <a:xfrm>
              <a:off x="1057983" y="39227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2" name="Oval 1941">
              <a:extLst>
                <a:ext uri="{FF2B5EF4-FFF2-40B4-BE49-F238E27FC236}">
                  <a16:creationId xmlns:a16="http://schemas.microsoft.com/office/drawing/2014/main" id="{364DB755-3B03-4528-9ADE-79E880D3522C}"/>
                </a:ext>
              </a:extLst>
            </p:cNvPr>
            <p:cNvSpPr/>
            <p:nvPr/>
          </p:nvSpPr>
          <p:spPr>
            <a:xfrm>
              <a:off x="822764" y="38226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3" name="Oval 1942">
              <a:extLst>
                <a:ext uri="{FF2B5EF4-FFF2-40B4-BE49-F238E27FC236}">
                  <a16:creationId xmlns:a16="http://schemas.microsoft.com/office/drawing/2014/main" id="{5B7335C0-3C40-4B96-A424-C1C9999B2E2E}"/>
                </a:ext>
              </a:extLst>
            </p:cNvPr>
            <p:cNvSpPr/>
            <p:nvPr/>
          </p:nvSpPr>
          <p:spPr>
            <a:xfrm>
              <a:off x="892645" y="38632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6" name="Oval 1945">
              <a:extLst>
                <a:ext uri="{FF2B5EF4-FFF2-40B4-BE49-F238E27FC236}">
                  <a16:creationId xmlns:a16="http://schemas.microsoft.com/office/drawing/2014/main" id="{A2921773-F3EB-4347-9B48-7DC952771B40}"/>
                </a:ext>
              </a:extLst>
            </p:cNvPr>
            <p:cNvSpPr/>
            <p:nvPr/>
          </p:nvSpPr>
          <p:spPr>
            <a:xfrm>
              <a:off x="822764" y="38226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7" name="Oval 1946">
              <a:extLst>
                <a:ext uri="{FF2B5EF4-FFF2-40B4-BE49-F238E27FC236}">
                  <a16:creationId xmlns:a16="http://schemas.microsoft.com/office/drawing/2014/main" id="{FC5683FE-6511-4B9F-A1C6-F7CBE6B38E0B}"/>
                </a:ext>
              </a:extLst>
            </p:cNvPr>
            <p:cNvSpPr/>
            <p:nvPr/>
          </p:nvSpPr>
          <p:spPr>
            <a:xfrm>
              <a:off x="892645" y="38632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0" name="Oval 1949">
              <a:extLst>
                <a:ext uri="{FF2B5EF4-FFF2-40B4-BE49-F238E27FC236}">
                  <a16:creationId xmlns:a16="http://schemas.microsoft.com/office/drawing/2014/main" id="{03E065CD-B041-48BD-907E-BA6E6F12A9FA}"/>
                </a:ext>
              </a:extLst>
            </p:cNvPr>
            <p:cNvSpPr/>
            <p:nvPr/>
          </p:nvSpPr>
          <p:spPr>
            <a:xfrm>
              <a:off x="822764" y="38226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1" name="Oval 1950">
              <a:extLst>
                <a:ext uri="{FF2B5EF4-FFF2-40B4-BE49-F238E27FC236}">
                  <a16:creationId xmlns:a16="http://schemas.microsoft.com/office/drawing/2014/main" id="{D4DE4C39-624D-4F96-8006-8C655F820B0B}"/>
                </a:ext>
              </a:extLst>
            </p:cNvPr>
            <p:cNvSpPr/>
            <p:nvPr/>
          </p:nvSpPr>
          <p:spPr>
            <a:xfrm>
              <a:off x="892645" y="38632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3" name="Oval 1952">
              <a:extLst>
                <a:ext uri="{FF2B5EF4-FFF2-40B4-BE49-F238E27FC236}">
                  <a16:creationId xmlns:a16="http://schemas.microsoft.com/office/drawing/2014/main" id="{30750ABF-38D4-4C3F-9066-35E55A13F53D}"/>
                </a:ext>
              </a:extLst>
            </p:cNvPr>
            <p:cNvSpPr/>
            <p:nvPr/>
          </p:nvSpPr>
          <p:spPr>
            <a:xfrm>
              <a:off x="1131813" y="38776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4" name="Oval 1953">
              <a:extLst>
                <a:ext uri="{FF2B5EF4-FFF2-40B4-BE49-F238E27FC236}">
                  <a16:creationId xmlns:a16="http://schemas.microsoft.com/office/drawing/2014/main" id="{F9A6A415-A0A7-4953-95A7-C694C94F7DAC}"/>
                </a:ext>
              </a:extLst>
            </p:cNvPr>
            <p:cNvSpPr/>
            <p:nvPr/>
          </p:nvSpPr>
          <p:spPr>
            <a:xfrm>
              <a:off x="1045045" y="38868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5" name="Oval 1954">
              <a:extLst>
                <a:ext uri="{FF2B5EF4-FFF2-40B4-BE49-F238E27FC236}">
                  <a16:creationId xmlns:a16="http://schemas.microsoft.com/office/drawing/2014/main" id="{47069421-349A-4E54-80D9-068D411E9CD4}"/>
                </a:ext>
              </a:extLst>
            </p:cNvPr>
            <p:cNvSpPr/>
            <p:nvPr/>
          </p:nvSpPr>
          <p:spPr>
            <a:xfrm>
              <a:off x="789281" y="38959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6" name="Oval 1955">
              <a:extLst>
                <a:ext uri="{FF2B5EF4-FFF2-40B4-BE49-F238E27FC236}">
                  <a16:creationId xmlns:a16="http://schemas.microsoft.com/office/drawing/2014/main" id="{E5C933C4-35D0-4199-8D9B-9327A7B20837}"/>
                </a:ext>
              </a:extLst>
            </p:cNvPr>
            <p:cNvSpPr/>
            <p:nvPr/>
          </p:nvSpPr>
          <p:spPr>
            <a:xfrm>
              <a:off x="784709" y="39261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7" name="Oval 1956">
              <a:extLst>
                <a:ext uri="{FF2B5EF4-FFF2-40B4-BE49-F238E27FC236}">
                  <a16:creationId xmlns:a16="http://schemas.microsoft.com/office/drawing/2014/main" id="{4AC13FCE-1320-45A7-8584-7580F9B58315}"/>
                </a:ext>
              </a:extLst>
            </p:cNvPr>
            <p:cNvSpPr/>
            <p:nvPr/>
          </p:nvSpPr>
          <p:spPr>
            <a:xfrm>
              <a:off x="822764" y="38226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8" name="Oval 1957">
              <a:extLst>
                <a:ext uri="{FF2B5EF4-FFF2-40B4-BE49-F238E27FC236}">
                  <a16:creationId xmlns:a16="http://schemas.microsoft.com/office/drawing/2014/main" id="{A0729B66-4553-4E1A-A449-240D790882A9}"/>
                </a:ext>
              </a:extLst>
            </p:cNvPr>
            <p:cNvSpPr/>
            <p:nvPr/>
          </p:nvSpPr>
          <p:spPr>
            <a:xfrm>
              <a:off x="892645" y="38632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9" name="Oval 1958">
              <a:extLst>
                <a:ext uri="{FF2B5EF4-FFF2-40B4-BE49-F238E27FC236}">
                  <a16:creationId xmlns:a16="http://schemas.microsoft.com/office/drawing/2014/main" id="{36F11E58-78D3-44A6-B5B9-2BEA1C292730}"/>
                </a:ext>
              </a:extLst>
            </p:cNvPr>
            <p:cNvSpPr/>
            <p:nvPr/>
          </p:nvSpPr>
          <p:spPr>
            <a:xfrm>
              <a:off x="822764" y="38226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0" name="Oval 1959">
              <a:extLst>
                <a:ext uri="{FF2B5EF4-FFF2-40B4-BE49-F238E27FC236}">
                  <a16:creationId xmlns:a16="http://schemas.microsoft.com/office/drawing/2014/main" id="{B4695D41-35D7-453F-B63E-3B2068967C26}"/>
                </a:ext>
              </a:extLst>
            </p:cNvPr>
            <p:cNvSpPr/>
            <p:nvPr/>
          </p:nvSpPr>
          <p:spPr>
            <a:xfrm>
              <a:off x="892645" y="38632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1" name="Oval 1960">
              <a:extLst>
                <a:ext uri="{FF2B5EF4-FFF2-40B4-BE49-F238E27FC236}">
                  <a16:creationId xmlns:a16="http://schemas.microsoft.com/office/drawing/2014/main" id="{3FDED02D-4536-4C7D-800B-81EB02AE16DF}"/>
                </a:ext>
              </a:extLst>
            </p:cNvPr>
            <p:cNvSpPr/>
            <p:nvPr/>
          </p:nvSpPr>
          <p:spPr>
            <a:xfrm>
              <a:off x="1131813" y="38776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2" name="Oval 1961">
              <a:extLst>
                <a:ext uri="{FF2B5EF4-FFF2-40B4-BE49-F238E27FC236}">
                  <a16:creationId xmlns:a16="http://schemas.microsoft.com/office/drawing/2014/main" id="{8D95D27F-D49C-4774-96F7-764AF63528D5}"/>
                </a:ext>
              </a:extLst>
            </p:cNvPr>
            <p:cNvSpPr/>
            <p:nvPr/>
          </p:nvSpPr>
          <p:spPr>
            <a:xfrm>
              <a:off x="1045045" y="38868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3" name="Oval 1962">
              <a:extLst>
                <a:ext uri="{FF2B5EF4-FFF2-40B4-BE49-F238E27FC236}">
                  <a16:creationId xmlns:a16="http://schemas.microsoft.com/office/drawing/2014/main" id="{68C9C903-3AAF-45D4-9B2D-B3B1944D9886}"/>
                </a:ext>
              </a:extLst>
            </p:cNvPr>
            <p:cNvSpPr/>
            <p:nvPr/>
          </p:nvSpPr>
          <p:spPr>
            <a:xfrm>
              <a:off x="789281" y="38959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4" name="Oval 1963">
              <a:extLst>
                <a:ext uri="{FF2B5EF4-FFF2-40B4-BE49-F238E27FC236}">
                  <a16:creationId xmlns:a16="http://schemas.microsoft.com/office/drawing/2014/main" id="{2AE7B23E-C5C0-41A1-8A9D-618F47C3A54F}"/>
                </a:ext>
              </a:extLst>
            </p:cNvPr>
            <p:cNvSpPr/>
            <p:nvPr/>
          </p:nvSpPr>
          <p:spPr>
            <a:xfrm>
              <a:off x="822764" y="38226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5" name="Oval 1964">
              <a:extLst>
                <a:ext uri="{FF2B5EF4-FFF2-40B4-BE49-F238E27FC236}">
                  <a16:creationId xmlns:a16="http://schemas.microsoft.com/office/drawing/2014/main" id="{E7728395-619E-4259-BB0C-5BC1C29BF4AA}"/>
                </a:ext>
              </a:extLst>
            </p:cNvPr>
            <p:cNvSpPr/>
            <p:nvPr/>
          </p:nvSpPr>
          <p:spPr>
            <a:xfrm>
              <a:off x="822764" y="38226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6" name="Oval 1965">
              <a:extLst>
                <a:ext uri="{FF2B5EF4-FFF2-40B4-BE49-F238E27FC236}">
                  <a16:creationId xmlns:a16="http://schemas.microsoft.com/office/drawing/2014/main" id="{3A71D798-240E-4952-B5B0-59B5390547C0}"/>
                </a:ext>
              </a:extLst>
            </p:cNvPr>
            <p:cNvSpPr/>
            <p:nvPr/>
          </p:nvSpPr>
          <p:spPr>
            <a:xfrm>
              <a:off x="892645" y="38632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7" name="Oval 1966">
              <a:extLst>
                <a:ext uri="{FF2B5EF4-FFF2-40B4-BE49-F238E27FC236}">
                  <a16:creationId xmlns:a16="http://schemas.microsoft.com/office/drawing/2014/main" id="{03AAAF39-0B7C-46EF-B88E-A237A607EFD9}"/>
                </a:ext>
              </a:extLst>
            </p:cNvPr>
            <p:cNvSpPr/>
            <p:nvPr/>
          </p:nvSpPr>
          <p:spPr>
            <a:xfrm>
              <a:off x="1131813" y="38776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8" name="Oval 1967">
              <a:extLst>
                <a:ext uri="{FF2B5EF4-FFF2-40B4-BE49-F238E27FC236}">
                  <a16:creationId xmlns:a16="http://schemas.microsoft.com/office/drawing/2014/main" id="{5FB98A73-DFDE-4E45-B96B-3C79885D3C2A}"/>
                </a:ext>
              </a:extLst>
            </p:cNvPr>
            <p:cNvSpPr/>
            <p:nvPr/>
          </p:nvSpPr>
          <p:spPr>
            <a:xfrm>
              <a:off x="1045045" y="38868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9" name="Oval 1968">
              <a:extLst>
                <a:ext uri="{FF2B5EF4-FFF2-40B4-BE49-F238E27FC236}">
                  <a16:creationId xmlns:a16="http://schemas.microsoft.com/office/drawing/2014/main" id="{16555655-050D-4E21-AF85-4B82ADBE8999}"/>
                </a:ext>
              </a:extLst>
            </p:cNvPr>
            <p:cNvSpPr/>
            <p:nvPr/>
          </p:nvSpPr>
          <p:spPr>
            <a:xfrm>
              <a:off x="789281" y="38959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0" name="Oval 1969">
              <a:extLst>
                <a:ext uri="{FF2B5EF4-FFF2-40B4-BE49-F238E27FC236}">
                  <a16:creationId xmlns:a16="http://schemas.microsoft.com/office/drawing/2014/main" id="{FA380A5E-88EA-41A9-8D72-4CADA5AE9BA9}"/>
                </a:ext>
              </a:extLst>
            </p:cNvPr>
            <p:cNvSpPr/>
            <p:nvPr/>
          </p:nvSpPr>
          <p:spPr>
            <a:xfrm>
              <a:off x="1374496" y="41231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1" name="Oval 1970">
              <a:extLst>
                <a:ext uri="{FF2B5EF4-FFF2-40B4-BE49-F238E27FC236}">
                  <a16:creationId xmlns:a16="http://schemas.microsoft.com/office/drawing/2014/main" id="{EF32A688-1FBC-4956-A336-FE8A4FCC15BF}"/>
                </a:ext>
              </a:extLst>
            </p:cNvPr>
            <p:cNvSpPr/>
            <p:nvPr/>
          </p:nvSpPr>
          <p:spPr>
            <a:xfrm>
              <a:off x="1287728" y="42610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2" name="Oval 1971">
              <a:extLst>
                <a:ext uri="{FF2B5EF4-FFF2-40B4-BE49-F238E27FC236}">
                  <a16:creationId xmlns:a16="http://schemas.microsoft.com/office/drawing/2014/main" id="{3D3791E9-3FAD-4E04-ACCE-81BD1CDD803B}"/>
                </a:ext>
              </a:extLst>
            </p:cNvPr>
            <p:cNvSpPr/>
            <p:nvPr/>
          </p:nvSpPr>
          <p:spPr>
            <a:xfrm>
              <a:off x="1287728" y="41322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3" name="Oval 1972">
              <a:extLst>
                <a:ext uri="{FF2B5EF4-FFF2-40B4-BE49-F238E27FC236}">
                  <a16:creationId xmlns:a16="http://schemas.microsoft.com/office/drawing/2014/main" id="{7F2AC5DA-3171-43D1-89F5-99D6D94F45A3}"/>
                </a:ext>
              </a:extLst>
            </p:cNvPr>
            <p:cNvSpPr/>
            <p:nvPr/>
          </p:nvSpPr>
          <p:spPr>
            <a:xfrm>
              <a:off x="1526896" y="42755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4" name="Oval 1973">
              <a:extLst>
                <a:ext uri="{FF2B5EF4-FFF2-40B4-BE49-F238E27FC236}">
                  <a16:creationId xmlns:a16="http://schemas.microsoft.com/office/drawing/2014/main" id="{DE3BC22E-F893-439C-AAE4-9CA8AF327428}"/>
                </a:ext>
              </a:extLst>
            </p:cNvPr>
            <p:cNvSpPr/>
            <p:nvPr/>
          </p:nvSpPr>
          <p:spPr>
            <a:xfrm>
              <a:off x="1287728" y="42610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5" name="Oval 1974">
              <a:extLst>
                <a:ext uri="{FF2B5EF4-FFF2-40B4-BE49-F238E27FC236}">
                  <a16:creationId xmlns:a16="http://schemas.microsoft.com/office/drawing/2014/main" id="{3B459D5C-D1E4-41E6-BE28-3089BB91B0AD}"/>
                </a:ext>
              </a:extLst>
            </p:cNvPr>
            <p:cNvSpPr/>
            <p:nvPr/>
          </p:nvSpPr>
          <p:spPr>
            <a:xfrm>
              <a:off x="1287728" y="41322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6" name="Oval 1975">
              <a:extLst>
                <a:ext uri="{FF2B5EF4-FFF2-40B4-BE49-F238E27FC236}">
                  <a16:creationId xmlns:a16="http://schemas.microsoft.com/office/drawing/2014/main" id="{AD7FD7E2-0BFD-4351-8E43-B38E73FA06F2}"/>
                </a:ext>
              </a:extLst>
            </p:cNvPr>
            <p:cNvSpPr/>
            <p:nvPr/>
          </p:nvSpPr>
          <p:spPr>
            <a:xfrm>
              <a:off x="1526896" y="42755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7" name="Oval 1976">
              <a:extLst>
                <a:ext uri="{FF2B5EF4-FFF2-40B4-BE49-F238E27FC236}">
                  <a16:creationId xmlns:a16="http://schemas.microsoft.com/office/drawing/2014/main" id="{F30B1B62-F850-450F-83DB-AFDA813CA0F6}"/>
                </a:ext>
              </a:extLst>
            </p:cNvPr>
            <p:cNvSpPr/>
            <p:nvPr/>
          </p:nvSpPr>
          <p:spPr>
            <a:xfrm>
              <a:off x="1448326" y="40780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8" name="Oval 1977">
              <a:extLst>
                <a:ext uri="{FF2B5EF4-FFF2-40B4-BE49-F238E27FC236}">
                  <a16:creationId xmlns:a16="http://schemas.microsoft.com/office/drawing/2014/main" id="{FD6EA963-555B-44D1-A44D-15C8536E9BC0}"/>
                </a:ext>
              </a:extLst>
            </p:cNvPr>
            <p:cNvSpPr/>
            <p:nvPr/>
          </p:nvSpPr>
          <p:spPr>
            <a:xfrm>
              <a:off x="1291677" y="41753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9" name="Oval 1978">
              <a:extLst>
                <a:ext uri="{FF2B5EF4-FFF2-40B4-BE49-F238E27FC236}">
                  <a16:creationId xmlns:a16="http://schemas.microsoft.com/office/drawing/2014/main" id="{C24839EF-734F-4775-A1DC-BEBE42227901}"/>
                </a:ext>
              </a:extLst>
            </p:cNvPr>
            <p:cNvSpPr/>
            <p:nvPr/>
          </p:nvSpPr>
          <p:spPr>
            <a:xfrm>
              <a:off x="1361558" y="42159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0" name="Oval 1979">
              <a:extLst>
                <a:ext uri="{FF2B5EF4-FFF2-40B4-BE49-F238E27FC236}">
                  <a16:creationId xmlns:a16="http://schemas.microsoft.com/office/drawing/2014/main" id="{FB7A115B-5439-4606-805C-2136C955644E}"/>
                </a:ext>
              </a:extLst>
            </p:cNvPr>
            <p:cNvSpPr/>
            <p:nvPr/>
          </p:nvSpPr>
          <p:spPr>
            <a:xfrm>
              <a:off x="1361558" y="40871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1" name="Oval 1980">
              <a:extLst>
                <a:ext uri="{FF2B5EF4-FFF2-40B4-BE49-F238E27FC236}">
                  <a16:creationId xmlns:a16="http://schemas.microsoft.com/office/drawing/2014/main" id="{886F6B4D-E40F-4A65-B13F-D2744172E557}"/>
                </a:ext>
              </a:extLst>
            </p:cNvPr>
            <p:cNvSpPr/>
            <p:nvPr/>
          </p:nvSpPr>
          <p:spPr>
            <a:xfrm>
              <a:off x="1448326" y="40780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2" name="Oval 1981">
              <a:extLst>
                <a:ext uri="{FF2B5EF4-FFF2-40B4-BE49-F238E27FC236}">
                  <a16:creationId xmlns:a16="http://schemas.microsoft.com/office/drawing/2014/main" id="{5551726A-0A81-4042-A77E-7850D44A9092}"/>
                </a:ext>
              </a:extLst>
            </p:cNvPr>
            <p:cNvSpPr/>
            <p:nvPr/>
          </p:nvSpPr>
          <p:spPr>
            <a:xfrm>
              <a:off x="1291677" y="41753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3" name="Oval 1982">
              <a:extLst>
                <a:ext uri="{FF2B5EF4-FFF2-40B4-BE49-F238E27FC236}">
                  <a16:creationId xmlns:a16="http://schemas.microsoft.com/office/drawing/2014/main" id="{47D04CB3-FF01-4B3D-8104-2469181181EE}"/>
                </a:ext>
              </a:extLst>
            </p:cNvPr>
            <p:cNvSpPr/>
            <p:nvPr/>
          </p:nvSpPr>
          <p:spPr>
            <a:xfrm>
              <a:off x="1361558" y="42159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4" name="Oval 1983">
              <a:extLst>
                <a:ext uri="{FF2B5EF4-FFF2-40B4-BE49-F238E27FC236}">
                  <a16:creationId xmlns:a16="http://schemas.microsoft.com/office/drawing/2014/main" id="{303CA2B1-39D8-4F51-8156-A5A30F073701}"/>
                </a:ext>
              </a:extLst>
            </p:cNvPr>
            <p:cNvSpPr/>
            <p:nvPr/>
          </p:nvSpPr>
          <p:spPr>
            <a:xfrm>
              <a:off x="1361558" y="40871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5" name="Oval 1984">
              <a:extLst>
                <a:ext uri="{FF2B5EF4-FFF2-40B4-BE49-F238E27FC236}">
                  <a16:creationId xmlns:a16="http://schemas.microsoft.com/office/drawing/2014/main" id="{0F46D08A-6FDD-43EE-8CE1-27A156C7A62D}"/>
                </a:ext>
              </a:extLst>
            </p:cNvPr>
            <p:cNvSpPr/>
            <p:nvPr/>
          </p:nvSpPr>
          <p:spPr>
            <a:xfrm>
              <a:off x="1448326" y="40780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6" name="Oval 1985">
              <a:extLst>
                <a:ext uri="{FF2B5EF4-FFF2-40B4-BE49-F238E27FC236}">
                  <a16:creationId xmlns:a16="http://schemas.microsoft.com/office/drawing/2014/main" id="{CF31CA69-D455-4A44-B27B-B32384E8E817}"/>
                </a:ext>
              </a:extLst>
            </p:cNvPr>
            <p:cNvSpPr/>
            <p:nvPr/>
          </p:nvSpPr>
          <p:spPr>
            <a:xfrm>
              <a:off x="1291677" y="41753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7" name="Oval 1986">
              <a:extLst>
                <a:ext uri="{FF2B5EF4-FFF2-40B4-BE49-F238E27FC236}">
                  <a16:creationId xmlns:a16="http://schemas.microsoft.com/office/drawing/2014/main" id="{70729A8D-BC52-48B5-A52B-14B9E088EAC2}"/>
                </a:ext>
              </a:extLst>
            </p:cNvPr>
            <p:cNvSpPr/>
            <p:nvPr/>
          </p:nvSpPr>
          <p:spPr>
            <a:xfrm>
              <a:off x="1361558" y="42159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8" name="Oval 1987">
              <a:extLst>
                <a:ext uri="{FF2B5EF4-FFF2-40B4-BE49-F238E27FC236}">
                  <a16:creationId xmlns:a16="http://schemas.microsoft.com/office/drawing/2014/main" id="{07856403-1228-4B58-B895-52A6B957EFDF}"/>
                </a:ext>
              </a:extLst>
            </p:cNvPr>
            <p:cNvSpPr/>
            <p:nvPr/>
          </p:nvSpPr>
          <p:spPr>
            <a:xfrm>
              <a:off x="1361558" y="40871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9" name="Oval 1988">
              <a:extLst>
                <a:ext uri="{FF2B5EF4-FFF2-40B4-BE49-F238E27FC236}">
                  <a16:creationId xmlns:a16="http://schemas.microsoft.com/office/drawing/2014/main" id="{82FE2005-57DB-4216-B1AF-E53CA050A295}"/>
                </a:ext>
              </a:extLst>
            </p:cNvPr>
            <p:cNvSpPr/>
            <p:nvPr/>
          </p:nvSpPr>
          <p:spPr>
            <a:xfrm>
              <a:off x="1600726" y="42304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0" name="Oval 1989">
              <a:extLst>
                <a:ext uri="{FF2B5EF4-FFF2-40B4-BE49-F238E27FC236}">
                  <a16:creationId xmlns:a16="http://schemas.microsoft.com/office/drawing/2014/main" id="{2F3BEB7F-6D13-4BD7-BFC8-838C6CC4F3CE}"/>
                </a:ext>
              </a:extLst>
            </p:cNvPr>
            <p:cNvSpPr/>
            <p:nvPr/>
          </p:nvSpPr>
          <p:spPr>
            <a:xfrm>
              <a:off x="1513958" y="42395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1" name="Oval 1990">
              <a:extLst>
                <a:ext uri="{FF2B5EF4-FFF2-40B4-BE49-F238E27FC236}">
                  <a16:creationId xmlns:a16="http://schemas.microsoft.com/office/drawing/2014/main" id="{D2BC3311-3D60-429D-AED4-96F871EC2F04}"/>
                </a:ext>
              </a:extLst>
            </p:cNvPr>
            <p:cNvSpPr/>
            <p:nvPr/>
          </p:nvSpPr>
          <p:spPr>
            <a:xfrm>
              <a:off x="1258194" y="42487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2" name="Oval 1991">
              <a:extLst>
                <a:ext uri="{FF2B5EF4-FFF2-40B4-BE49-F238E27FC236}">
                  <a16:creationId xmlns:a16="http://schemas.microsoft.com/office/drawing/2014/main" id="{069F6B48-B20D-457D-8F13-C25CDCEA07BF}"/>
                </a:ext>
              </a:extLst>
            </p:cNvPr>
            <p:cNvSpPr/>
            <p:nvPr/>
          </p:nvSpPr>
          <p:spPr>
            <a:xfrm>
              <a:off x="1253622" y="42788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3" name="Oval 1992">
              <a:extLst>
                <a:ext uri="{FF2B5EF4-FFF2-40B4-BE49-F238E27FC236}">
                  <a16:creationId xmlns:a16="http://schemas.microsoft.com/office/drawing/2014/main" id="{6AE38BD9-EC0C-4597-AB40-2A22496EAD07}"/>
                </a:ext>
              </a:extLst>
            </p:cNvPr>
            <p:cNvSpPr/>
            <p:nvPr/>
          </p:nvSpPr>
          <p:spPr>
            <a:xfrm>
              <a:off x="1291677" y="41753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4" name="Oval 1993">
              <a:extLst>
                <a:ext uri="{FF2B5EF4-FFF2-40B4-BE49-F238E27FC236}">
                  <a16:creationId xmlns:a16="http://schemas.microsoft.com/office/drawing/2014/main" id="{9C05975C-10E9-4B40-AA6D-373BA19C5A76}"/>
                </a:ext>
              </a:extLst>
            </p:cNvPr>
            <p:cNvSpPr/>
            <p:nvPr/>
          </p:nvSpPr>
          <p:spPr>
            <a:xfrm>
              <a:off x="1361558" y="42159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5" name="Oval 1994">
              <a:extLst>
                <a:ext uri="{FF2B5EF4-FFF2-40B4-BE49-F238E27FC236}">
                  <a16:creationId xmlns:a16="http://schemas.microsoft.com/office/drawing/2014/main" id="{89724D78-53B7-40B3-9CEA-AFCFDDC0C69F}"/>
                </a:ext>
              </a:extLst>
            </p:cNvPr>
            <p:cNvSpPr/>
            <p:nvPr/>
          </p:nvSpPr>
          <p:spPr>
            <a:xfrm>
              <a:off x="1291677" y="41753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6" name="Oval 1995">
              <a:extLst>
                <a:ext uri="{FF2B5EF4-FFF2-40B4-BE49-F238E27FC236}">
                  <a16:creationId xmlns:a16="http://schemas.microsoft.com/office/drawing/2014/main" id="{351998BC-57E4-46C7-9C5B-AD187BAE72CB}"/>
                </a:ext>
              </a:extLst>
            </p:cNvPr>
            <p:cNvSpPr/>
            <p:nvPr/>
          </p:nvSpPr>
          <p:spPr>
            <a:xfrm>
              <a:off x="1361558" y="42159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7" name="Oval 1996">
              <a:extLst>
                <a:ext uri="{FF2B5EF4-FFF2-40B4-BE49-F238E27FC236}">
                  <a16:creationId xmlns:a16="http://schemas.microsoft.com/office/drawing/2014/main" id="{70FCEEA4-3DE9-41CA-921D-39F651A079C9}"/>
                </a:ext>
              </a:extLst>
            </p:cNvPr>
            <p:cNvSpPr/>
            <p:nvPr/>
          </p:nvSpPr>
          <p:spPr>
            <a:xfrm>
              <a:off x="1600726" y="42304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8" name="Oval 1997">
              <a:extLst>
                <a:ext uri="{FF2B5EF4-FFF2-40B4-BE49-F238E27FC236}">
                  <a16:creationId xmlns:a16="http://schemas.microsoft.com/office/drawing/2014/main" id="{1CB45E7A-9302-4A21-B553-24A769A8C922}"/>
                </a:ext>
              </a:extLst>
            </p:cNvPr>
            <p:cNvSpPr/>
            <p:nvPr/>
          </p:nvSpPr>
          <p:spPr>
            <a:xfrm>
              <a:off x="1513958" y="42395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9" name="Oval 1998">
              <a:extLst>
                <a:ext uri="{FF2B5EF4-FFF2-40B4-BE49-F238E27FC236}">
                  <a16:creationId xmlns:a16="http://schemas.microsoft.com/office/drawing/2014/main" id="{6CF9B690-1439-43B2-9DFB-62C23293C17A}"/>
                </a:ext>
              </a:extLst>
            </p:cNvPr>
            <p:cNvSpPr/>
            <p:nvPr/>
          </p:nvSpPr>
          <p:spPr>
            <a:xfrm>
              <a:off x="1258194" y="42487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0" name="Oval 1999">
              <a:extLst>
                <a:ext uri="{FF2B5EF4-FFF2-40B4-BE49-F238E27FC236}">
                  <a16:creationId xmlns:a16="http://schemas.microsoft.com/office/drawing/2014/main" id="{7D4C8F80-B0BE-4EE1-9014-130269EF5509}"/>
                </a:ext>
              </a:extLst>
            </p:cNvPr>
            <p:cNvSpPr/>
            <p:nvPr/>
          </p:nvSpPr>
          <p:spPr>
            <a:xfrm>
              <a:off x="1291677" y="41753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1" name="Oval 2000">
              <a:extLst>
                <a:ext uri="{FF2B5EF4-FFF2-40B4-BE49-F238E27FC236}">
                  <a16:creationId xmlns:a16="http://schemas.microsoft.com/office/drawing/2014/main" id="{BE730469-98D7-46F7-80A5-7A9C8C08BEAE}"/>
                </a:ext>
              </a:extLst>
            </p:cNvPr>
            <p:cNvSpPr/>
            <p:nvPr/>
          </p:nvSpPr>
          <p:spPr>
            <a:xfrm>
              <a:off x="1291677" y="41753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2" name="Oval 2001">
              <a:extLst>
                <a:ext uri="{FF2B5EF4-FFF2-40B4-BE49-F238E27FC236}">
                  <a16:creationId xmlns:a16="http://schemas.microsoft.com/office/drawing/2014/main" id="{41EBEDD3-C514-4462-8233-6E426D68B26D}"/>
                </a:ext>
              </a:extLst>
            </p:cNvPr>
            <p:cNvSpPr/>
            <p:nvPr/>
          </p:nvSpPr>
          <p:spPr>
            <a:xfrm>
              <a:off x="1361558" y="42159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3" name="Oval 2002">
              <a:extLst>
                <a:ext uri="{FF2B5EF4-FFF2-40B4-BE49-F238E27FC236}">
                  <a16:creationId xmlns:a16="http://schemas.microsoft.com/office/drawing/2014/main" id="{D45773E6-FBBA-45ED-9418-88AF93F06530}"/>
                </a:ext>
              </a:extLst>
            </p:cNvPr>
            <p:cNvSpPr/>
            <p:nvPr/>
          </p:nvSpPr>
          <p:spPr>
            <a:xfrm>
              <a:off x="1600726" y="42304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4" name="Oval 2003">
              <a:extLst>
                <a:ext uri="{FF2B5EF4-FFF2-40B4-BE49-F238E27FC236}">
                  <a16:creationId xmlns:a16="http://schemas.microsoft.com/office/drawing/2014/main" id="{00BEF585-3FE5-460B-94A1-632B04C1C806}"/>
                </a:ext>
              </a:extLst>
            </p:cNvPr>
            <p:cNvSpPr/>
            <p:nvPr/>
          </p:nvSpPr>
          <p:spPr>
            <a:xfrm>
              <a:off x="1513958" y="42395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5" name="Oval 2004">
              <a:extLst>
                <a:ext uri="{FF2B5EF4-FFF2-40B4-BE49-F238E27FC236}">
                  <a16:creationId xmlns:a16="http://schemas.microsoft.com/office/drawing/2014/main" id="{6FDADC0F-A641-4D1D-A540-3D9A09FA707E}"/>
                </a:ext>
              </a:extLst>
            </p:cNvPr>
            <p:cNvSpPr/>
            <p:nvPr/>
          </p:nvSpPr>
          <p:spPr>
            <a:xfrm>
              <a:off x="1258194" y="42487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6" name="Oval 2005">
              <a:extLst>
                <a:ext uri="{FF2B5EF4-FFF2-40B4-BE49-F238E27FC236}">
                  <a16:creationId xmlns:a16="http://schemas.microsoft.com/office/drawing/2014/main" id="{DA15A2A4-9064-44EE-865D-45F3FB63B989}"/>
                </a:ext>
              </a:extLst>
            </p:cNvPr>
            <p:cNvSpPr/>
            <p:nvPr/>
          </p:nvSpPr>
          <p:spPr>
            <a:xfrm>
              <a:off x="1899874" y="44640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7" name="Oval 2006">
              <a:extLst>
                <a:ext uri="{FF2B5EF4-FFF2-40B4-BE49-F238E27FC236}">
                  <a16:creationId xmlns:a16="http://schemas.microsoft.com/office/drawing/2014/main" id="{9ABA25F9-BD4F-4BF5-9950-A8DBCF52C5E8}"/>
                </a:ext>
              </a:extLst>
            </p:cNvPr>
            <p:cNvSpPr/>
            <p:nvPr/>
          </p:nvSpPr>
          <p:spPr>
            <a:xfrm>
              <a:off x="1050348" y="41439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8" name="Oval 2007">
              <a:extLst>
                <a:ext uri="{FF2B5EF4-FFF2-40B4-BE49-F238E27FC236}">
                  <a16:creationId xmlns:a16="http://schemas.microsoft.com/office/drawing/2014/main" id="{C2698D73-75B4-4DC3-A626-607806B88AD1}"/>
                </a:ext>
              </a:extLst>
            </p:cNvPr>
            <p:cNvSpPr/>
            <p:nvPr/>
          </p:nvSpPr>
          <p:spPr>
            <a:xfrm>
              <a:off x="1202748" y="42963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9" name="Oval 2008">
              <a:extLst>
                <a:ext uri="{FF2B5EF4-FFF2-40B4-BE49-F238E27FC236}">
                  <a16:creationId xmlns:a16="http://schemas.microsoft.com/office/drawing/2014/main" id="{F10037E0-49E1-40D0-9D6B-FC2BB03FF7E5}"/>
                </a:ext>
              </a:extLst>
            </p:cNvPr>
            <p:cNvSpPr/>
            <p:nvPr/>
          </p:nvSpPr>
          <p:spPr>
            <a:xfrm>
              <a:off x="1120229" y="41845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0" name="Oval 2009">
              <a:extLst>
                <a:ext uri="{FF2B5EF4-FFF2-40B4-BE49-F238E27FC236}">
                  <a16:creationId xmlns:a16="http://schemas.microsoft.com/office/drawing/2014/main" id="{BAF2860E-8C53-4474-9B18-37221F2C4E99}"/>
                </a:ext>
              </a:extLst>
            </p:cNvPr>
            <p:cNvSpPr/>
            <p:nvPr/>
          </p:nvSpPr>
          <p:spPr>
            <a:xfrm>
              <a:off x="1120229" y="40557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1" name="Oval 2010">
              <a:extLst>
                <a:ext uri="{FF2B5EF4-FFF2-40B4-BE49-F238E27FC236}">
                  <a16:creationId xmlns:a16="http://schemas.microsoft.com/office/drawing/2014/main" id="{14CFE077-A28F-4609-9901-2114CE222781}"/>
                </a:ext>
              </a:extLst>
            </p:cNvPr>
            <p:cNvSpPr/>
            <p:nvPr/>
          </p:nvSpPr>
          <p:spPr>
            <a:xfrm>
              <a:off x="1557342" y="448238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2" name="Oval 2011">
              <a:extLst>
                <a:ext uri="{FF2B5EF4-FFF2-40B4-BE49-F238E27FC236}">
                  <a16:creationId xmlns:a16="http://schemas.microsoft.com/office/drawing/2014/main" id="{4FA1C0F7-3BB6-4BFE-8A9D-FDCEC60FEFD3}"/>
                </a:ext>
              </a:extLst>
            </p:cNvPr>
            <p:cNvSpPr/>
            <p:nvPr/>
          </p:nvSpPr>
          <p:spPr>
            <a:xfrm>
              <a:off x="1317093" y="45522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3" name="Oval 2012">
              <a:extLst>
                <a:ext uri="{FF2B5EF4-FFF2-40B4-BE49-F238E27FC236}">
                  <a16:creationId xmlns:a16="http://schemas.microsoft.com/office/drawing/2014/main" id="{3A069FDA-48C3-4082-B00A-E0220E693593}"/>
                </a:ext>
              </a:extLst>
            </p:cNvPr>
            <p:cNvSpPr/>
            <p:nvPr/>
          </p:nvSpPr>
          <p:spPr>
            <a:xfrm>
              <a:off x="1449442" y="44128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4" name="Oval 2013">
              <a:extLst>
                <a:ext uri="{FF2B5EF4-FFF2-40B4-BE49-F238E27FC236}">
                  <a16:creationId xmlns:a16="http://schemas.microsoft.com/office/drawing/2014/main" id="{F4EFB82F-7A73-40D7-A16C-3B3B6630A194}"/>
                </a:ext>
              </a:extLst>
            </p:cNvPr>
            <p:cNvSpPr/>
            <p:nvPr/>
          </p:nvSpPr>
          <p:spPr>
            <a:xfrm>
              <a:off x="476343" y="45284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5" name="Oval 2014">
              <a:extLst>
                <a:ext uri="{FF2B5EF4-FFF2-40B4-BE49-F238E27FC236}">
                  <a16:creationId xmlns:a16="http://schemas.microsoft.com/office/drawing/2014/main" id="{B6517B2A-7894-4886-9897-CA780564BA54}"/>
                </a:ext>
              </a:extLst>
            </p:cNvPr>
            <p:cNvSpPr/>
            <p:nvPr/>
          </p:nvSpPr>
          <p:spPr>
            <a:xfrm>
              <a:off x="1202748" y="42963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6" name="Oval 2015">
              <a:extLst>
                <a:ext uri="{FF2B5EF4-FFF2-40B4-BE49-F238E27FC236}">
                  <a16:creationId xmlns:a16="http://schemas.microsoft.com/office/drawing/2014/main" id="{4132DAB9-5F03-4B75-8328-696A36F1A718}"/>
                </a:ext>
              </a:extLst>
            </p:cNvPr>
            <p:cNvSpPr/>
            <p:nvPr/>
          </p:nvSpPr>
          <p:spPr>
            <a:xfrm>
              <a:off x="389575" y="46664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7" name="Oval 2016">
              <a:extLst>
                <a:ext uri="{FF2B5EF4-FFF2-40B4-BE49-F238E27FC236}">
                  <a16:creationId xmlns:a16="http://schemas.microsoft.com/office/drawing/2014/main" id="{E9BF7A54-19A1-47D0-81DF-0303643DB811}"/>
                </a:ext>
              </a:extLst>
            </p:cNvPr>
            <p:cNvSpPr/>
            <p:nvPr/>
          </p:nvSpPr>
          <p:spPr>
            <a:xfrm>
              <a:off x="389575" y="45376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8" name="Oval 2017">
              <a:extLst>
                <a:ext uri="{FF2B5EF4-FFF2-40B4-BE49-F238E27FC236}">
                  <a16:creationId xmlns:a16="http://schemas.microsoft.com/office/drawing/2014/main" id="{949D2079-ED0A-4DAA-BAB1-75AC0E8ECFCC}"/>
                </a:ext>
              </a:extLst>
            </p:cNvPr>
            <p:cNvSpPr/>
            <p:nvPr/>
          </p:nvSpPr>
          <p:spPr>
            <a:xfrm>
              <a:off x="1709742" y="463478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9" name="Oval 2018">
              <a:extLst>
                <a:ext uri="{FF2B5EF4-FFF2-40B4-BE49-F238E27FC236}">
                  <a16:creationId xmlns:a16="http://schemas.microsoft.com/office/drawing/2014/main" id="{53B994F2-3E3E-462A-8457-E938C369F345}"/>
                </a:ext>
              </a:extLst>
            </p:cNvPr>
            <p:cNvSpPr/>
            <p:nvPr/>
          </p:nvSpPr>
          <p:spPr>
            <a:xfrm>
              <a:off x="1469493" y="47046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0" name="Oval 2019">
              <a:extLst>
                <a:ext uri="{FF2B5EF4-FFF2-40B4-BE49-F238E27FC236}">
                  <a16:creationId xmlns:a16="http://schemas.microsoft.com/office/drawing/2014/main" id="{AF2F4AC7-C62B-4421-AEEA-59FDEF87A5B9}"/>
                </a:ext>
              </a:extLst>
            </p:cNvPr>
            <p:cNvSpPr/>
            <p:nvPr/>
          </p:nvSpPr>
          <p:spPr>
            <a:xfrm>
              <a:off x="1601842" y="45652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1" name="Oval 2020">
              <a:extLst>
                <a:ext uri="{FF2B5EF4-FFF2-40B4-BE49-F238E27FC236}">
                  <a16:creationId xmlns:a16="http://schemas.microsoft.com/office/drawing/2014/main" id="{2A5438D8-924B-43A1-BDEB-86731DC243AC}"/>
                </a:ext>
              </a:extLst>
            </p:cNvPr>
            <p:cNvSpPr/>
            <p:nvPr/>
          </p:nvSpPr>
          <p:spPr>
            <a:xfrm>
              <a:off x="628743" y="46808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2" name="Oval 2021">
              <a:extLst>
                <a:ext uri="{FF2B5EF4-FFF2-40B4-BE49-F238E27FC236}">
                  <a16:creationId xmlns:a16="http://schemas.microsoft.com/office/drawing/2014/main" id="{6539514F-06CD-49C5-9F9B-180B9810C780}"/>
                </a:ext>
              </a:extLst>
            </p:cNvPr>
            <p:cNvSpPr/>
            <p:nvPr/>
          </p:nvSpPr>
          <p:spPr>
            <a:xfrm>
              <a:off x="1355148" y="44487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3" name="Oval 2022">
              <a:extLst>
                <a:ext uri="{FF2B5EF4-FFF2-40B4-BE49-F238E27FC236}">
                  <a16:creationId xmlns:a16="http://schemas.microsoft.com/office/drawing/2014/main" id="{99433355-079C-4A8E-91EB-5F9FADD937CF}"/>
                </a:ext>
              </a:extLst>
            </p:cNvPr>
            <p:cNvSpPr/>
            <p:nvPr/>
          </p:nvSpPr>
          <p:spPr>
            <a:xfrm>
              <a:off x="1425029" y="44893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4" name="Oval 2023">
              <a:extLst>
                <a:ext uri="{FF2B5EF4-FFF2-40B4-BE49-F238E27FC236}">
                  <a16:creationId xmlns:a16="http://schemas.microsoft.com/office/drawing/2014/main" id="{5106DAA7-11BD-4A47-805F-A29B813AA3D9}"/>
                </a:ext>
              </a:extLst>
            </p:cNvPr>
            <p:cNvSpPr/>
            <p:nvPr/>
          </p:nvSpPr>
          <p:spPr>
            <a:xfrm>
              <a:off x="1425029" y="43605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5" name="Oval 2024">
              <a:extLst>
                <a:ext uri="{FF2B5EF4-FFF2-40B4-BE49-F238E27FC236}">
                  <a16:creationId xmlns:a16="http://schemas.microsoft.com/office/drawing/2014/main" id="{1FEE89B9-CBD9-4A3C-B41E-4FBB0D9EB68F}"/>
                </a:ext>
              </a:extLst>
            </p:cNvPr>
            <p:cNvSpPr/>
            <p:nvPr/>
          </p:nvSpPr>
          <p:spPr>
            <a:xfrm>
              <a:off x="1169265" y="43697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6" name="Oval 2025">
              <a:extLst>
                <a:ext uri="{FF2B5EF4-FFF2-40B4-BE49-F238E27FC236}">
                  <a16:creationId xmlns:a16="http://schemas.microsoft.com/office/drawing/2014/main" id="{221E3D58-E194-4CFB-947B-7277D4F1E47A}"/>
                </a:ext>
              </a:extLst>
            </p:cNvPr>
            <p:cNvSpPr/>
            <p:nvPr/>
          </p:nvSpPr>
          <p:spPr>
            <a:xfrm>
              <a:off x="781323" y="38975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7" name="Oval 2026">
              <a:extLst>
                <a:ext uri="{FF2B5EF4-FFF2-40B4-BE49-F238E27FC236}">
                  <a16:creationId xmlns:a16="http://schemas.microsoft.com/office/drawing/2014/main" id="{9A46CDEB-4C8F-4E11-BDC2-951BCE660AC7}"/>
                </a:ext>
              </a:extLst>
            </p:cNvPr>
            <p:cNvSpPr/>
            <p:nvPr/>
          </p:nvSpPr>
          <p:spPr>
            <a:xfrm>
              <a:off x="1061365" y="430018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8" name="Oval 2027">
              <a:extLst>
                <a:ext uri="{FF2B5EF4-FFF2-40B4-BE49-F238E27FC236}">
                  <a16:creationId xmlns:a16="http://schemas.microsoft.com/office/drawing/2014/main" id="{3A4FFF9D-2A5D-4734-8969-F63D61ADA4C2}"/>
                </a:ext>
              </a:extLst>
            </p:cNvPr>
            <p:cNvSpPr/>
            <p:nvPr/>
          </p:nvSpPr>
          <p:spPr>
            <a:xfrm>
              <a:off x="1664197" y="45038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9" name="Oval 2028">
              <a:extLst>
                <a:ext uri="{FF2B5EF4-FFF2-40B4-BE49-F238E27FC236}">
                  <a16:creationId xmlns:a16="http://schemas.microsoft.com/office/drawing/2014/main" id="{68FDB38A-1F9C-4719-9DAB-CC5438701CBC}"/>
                </a:ext>
              </a:extLst>
            </p:cNvPr>
            <p:cNvSpPr/>
            <p:nvPr/>
          </p:nvSpPr>
          <p:spPr>
            <a:xfrm>
              <a:off x="1507548" y="46011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0" name="Oval 2029">
              <a:extLst>
                <a:ext uri="{FF2B5EF4-FFF2-40B4-BE49-F238E27FC236}">
                  <a16:creationId xmlns:a16="http://schemas.microsoft.com/office/drawing/2014/main" id="{9F47F0C6-7C14-41D6-9E0B-8A0215371E36}"/>
                </a:ext>
              </a:extLst>
            </p:cNvPr>
            <p:cNvSpPr/>
            <p:nvPr/>
          </p:nvSpPr>
          <p:spPr>
            <a:xfrm>
              <a:off x="1577429" y="46417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1" name="Oval 2030">
              <a:extLst>
                <a:ext uri="{FF2B5EF4-FFF2-40B4-BE49-F238E27FC236}">
                  <a16:creationId xmlns:a16="http://schemas.microsoft.com/office/drawing/2014/main" id="{F9C40309-483A-4BDD-B5BA-16F98B9F9578}"/>
                </a:ext>
              </a:extLst>
            </p:cNvPr>
            <p:cNvSpPr/>
            <p:nvPr/>
          </p:nvSpPr>
          <p:spPr>
            <a:xfrm>
              <a:off x="1577429" y="45129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2" name="Oval 2031">
              <a:extLst>
                <a:ext uri="{FF2B5EF4-FFF2-40B4-BE49-F238E27FC236}">
                  <a16:creationId xmlns:a16="http://schemas.microsoft.com/office/drawing/2014/main" id="{05C0C190-F3F8-486B-A801-607D181E41BB}"/>
                </a:ext>
              </a:extLst>
            </p:cNvPr>
            <p:cNvSpPr/>
            <p:nvPr/>
          </p:nvSpPr>
          <p:spPr>
            <a:xfrm>
              <a:off x="1321665" y="45221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3" name="Oval 2032">
              <a:extLst>
                <a:ext uri="{FF2B5EF4-FFF2-40B4-BE49-F238E27FC236}">
                  <a16:creationId xmlns:a16="http://schemas.microsoft.com/office/drawing/2014/main" id="{E79FD7EB-54F0-4422-9E25-0151977A27F0}"/>
                </a:ext>
              </a:extLst>
            </p:cNvPr>
            <p:cNvSpPr/>
            <p:nvPr/>
          </p:nvSpPr>
          <p:spPr>
            <a:xfrm>
              <a:off x="1081416" y="45920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4" name="Oval 2033">
              <a:extLst>
                <a:ext uri="{FF2B5EF4-FFF2-40B4-BE49-F238E27FC236}">
                  <a16:creationId xmlns:a16="http://schemas.microsoft.com/office/drawing/2014/main" id="{542F4272-E2A4-4495-A2B6-F45D31B5C2EA}"/>
                </a:ext>
              </a:extLst>
            </p:cNvPr>
            <p:cNvSpPr/>
            <p:nvPr/>
          </p:nvSpPr>
          <p:spPr>
            <a:xfrm>
              <a:off x="1213765" y="445258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5" name="Oval 2034">
              <a:extLst>
                <a:ext uri="{FF2B5EF4-FFF2-40B4-BE49-F238E27FC236}">
                  <a16:creationId xmlns:a16="http://schemas.microsoft.com/office/drawing/2014/main" id="{8CD2B093-C184-4095-B17C-F734364A1A53}"/>
                </a:ext>
              </a:extLst>
            </p:cNvPr>
            <p:cNvSpPr/>
            <p:nvPr/>
          </p:nvSpPr>
          <p:spPr>
            <a:xfrm>
              <a:off x="1202748" y="42963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6" name="Oval 2035">
              <a:extLst>
                <a:ext uri="{FF2B5EF4-FFF2-40B4-BE49-F238E27FC236}">
                  <a16:creationId xmlns:a16="http://schemas.microsoft.com/office/drawing/2014/main" id="{2F7C9509-CE08-464E-89F5-8405F6AC0826}"/>
                </a:ext>
              </a:extLst>
            </p:cNvPr>
            <p:cNvSpPr/>
            <p:nvPr/>
          </p:nvSpPr>
          <p:spPr>
            <a:xfrm>
              <a:off x="1355148" y="44487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7" name="Oval 2036">
              <a:extLst>
                <a:ext uri="{FF2B5EF4-FFF2-40B4-BE49-F238E27FC236}">
                  <a16:creationId xmlns:a16="http://schemas.microsoft.com/office/drawing/2014/main" id="{00955078-F824-4402-9136-01B73315A2B1}"/>
                </a:ext>
              </a:extLst>
            </p:cNvPr>
            <p:cNvSpPr/>
            <p:nvPr/>
          </p:nvSpPr>
          <p:spPr>
            <a:xfrm>
              <a:off x="389575" y="46664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8" name="Oval 2037">
              <a:extLst>
                <a:ext uri="{FF2B5EF4-FFF2-40B4-BE49-F238E27FC236}">
                  <a16:creationId xmlns:a16="http://schemas.microsoft.com/office/drawing/2014/main" id="{F6B9E331-743F-42EA-A6EC-279ED11EE116}"/>
                </a:ext>
              </a:extLst>
            </p:cNvPr>
            <p:cNvSpPr/>
            <p:nvPr/>
          </p:nvSpPr>
          <p:spPr>
            <a:xfrm>
              <a:off x="389575" y="45376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9" name="Oval 2038">
              <a:extLst>
                <a:ext uri="{FF2B5EF4-FFF2-40B4-BE49-F238E27FC236}">
                  <a16:creationId xmlns:a16="http://schemas.microsoft.com/office/drawing/2014/main" id="{267879E6-10AC-4528-8AC0-71D1143DAC21}"/>
                </a:ext>
              </a:extLst>
            </p:cNvPr>
            <p:cNvSpPr/>
            <p:nvPr/>
          </p:nvSpPr>
          <p:spPr>
            <a:xfrm>
              <a:off x="628743" y="46808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0" name="Oval 2039">
              <a:extLst>
                <a:ext uri="{FF2B5EF4-FFF2-40B4-BE49-F238E27FC236}">
                  <a16:creationId xmlns:a16="http://schemas.microsoft.com/office/drawing/2014/main" id="{394A993C-0789-4263-9EFD-E86ECB771CD9}"/>
                </a:ext>
              </a:extLst>
            </p:cNvPr>
            <p:cNvSpPr/>
            <p:nvPr/>
          </p:nvSpPr>
          <p:spPr>
            <a:xfrm>
              <a:off x="1355148" y="44487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1" name="Oval 2040">
              <a:extLst>
                <a:ext uri="{FF2B5EF4-FFF2-40B4-BE49-F238E27FC236}">
                  <a16:creationId xmlns:a16="http://schemas.microsoft.com/office/drawing/2014/main" id="{A670E8BF-5C6B-4CAD-9D07-ED447AFB3D4F}"/>
                </a:ext>
              </a:extLst>
            </p:cNvPr>
            <p:cNvSpPr/>
            <p:nvPr/>
          </p:nvSpPr>
          <p:spPr>
            <a:xfrm>
              <a:off x="1425029" y="44893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2" name="Oval 2041">
              <a:extLst>
                <a:ext uri="{FF2B5EF4-FFF2-40B4-BE49-F238E27FC236}">
                  <a16:creationId xmlns:a16="http://schemas.microsoft.com/office/drawing/2014/main" id="{8E8BCADA-AE40-49E2-909E-1D222984950C}"/>
                </a:ext>
              </a:extLst>
            </p:cNvPr>
            <p:cNvSpPr/>
            <p:nvPr/>
          </p:nvSpPr>
          <p:spPr>
            <a:xfrm>
              <a:off x="1425029" y="43605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3" name="Oval 2042">
              <a:extLst>
                <a:ext uri="{FF2B5EF4-FFF2-40B4-BE49-F238E27FC236}">
                  <a16:creationId xmlns:a16="http://schemas.microsoft.com/office/drawing/2014/main" id="{A16E336A-8FFC-4A17-B17A-1155FB6326F5}"/>
                </a:ext>
              </a:extLst>
            </p:cNvPr>
            <p:cNvSpPr/>
            <p:nvPr/>
          </p:nvSpPr>
          <p:spPr>
            <a:xfrm>
              <a:off x="1664197" y="45038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4" name="Oval 2043">
              <a:extLst>
                <a:ext uri="{FF2B5EF4-FFF2-40B4-BE49-F238E27FC236}">
                  <a16:creationId xmlns:a16="http://schemas.microsoft.com/office/drawing/2014/main" id="{C5702567-48BE-43B7-9C2A-715551CA40D9}"/>
                </a:ext>
              </a:extLst>
            </p:cNvPr>
            <p:cNvSpPr/>
            <p:nvPr/>
          </p:nvSpPr>
          <p:spPr>
            <a:xfrm>
              <a:off x="1507548" y="46011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5" name="Oval 2044">
              <a:extLst>
                <a:ext uri="{FF2B5EF4-FFF2-40B4-BE49-F238E27FC236}">
                  <a16:creationId xmlns:a16="http://schemas.microsoft.com/office/drawing/2014/main" id="{6BDABC7F-E447-4D80-BC12-C47AF2899AFB}"/>
                </a:ext>
              </a:extLst>
            </p:cNvPr>
            <p:cNvSpPr/>
            <p:nvPr/>
          </p:nvSpPr>
          <p:spPr>
            <a:xfrm>
              <a:off x="1577429" y="46417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6" name="Oval 2045">
              <a:extLst>
                <a:ext uri="{FF2B5EF4-FFF2-40B4-BE49-F238E27FC236}">
                  <a16:creationId xmlns:a16="http://schemas.microsoft.com/office/drawing/2014/main" id="{FAB6C4BD-B54A-4147-90C2-4C73D3C65123}"/>
                </a:ext>
              </a:extLst>
            </p:cNvPr>
            <p:cNvSpPr/>
            <p:nvPr/>
          </p:nvSpPr>
          <p:spPr>
            <a:xfrm>
              <a:off x="1577429" y="45129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7" name="Oval 2046">
              <a:extLst>
                <a:ext uri="{FF2B5EF4-FFF2-40B4-BE49-F238E27FC236}">
                  <a16:creationId xmlns:a16="http://schemas.microsoft.com/office/drawing/2014/main" id="{AB1B51B8-96B2-45D5-B6DE-59DB14CEDB38}"/>
                </a:ext>
              </a:extLst>
            </p:cNvPr>
            <p:cNvSpPr/>
            <p:nvPr/>
          </p:nvSpPr>
          <p:spPr>
            <a:xfrm>
              <a:off x="1321665" y="45221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8" name="Oval 2047">
              <a:extLst>
                <a:ext uri="{FF2B5EF4-FFF2-40B4-BE49-F238E27FC236}">
                  <a16:creationId xmlns:a16="http://schemas.microsoft.com/office/drawing/2014/main" id="{96C94B1E-86EC-41DA-BE32-EC3037EBB883}"/>
                </a:ext>
              </a:extLst>
            </p:cNvPr>
            <p:cNvSpPr/>
            <p:nvPr/>
          </p:nvSpPr>
          <p:spPr>
            <a:xfrm>
              <a:off x="1213765" y="445258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9" name="Oval 2048">
              <a:extLst>
                <a:ext uri="{FF2B5EF4-FFF2-40B4-BE49-F238E27FC236}">
                  <a16:creationId xmlns:a16="http://schemas.microsoft.com/office/drawing/2014/main" id="{FD9AA8C8-71FD-4F0B-84F3-8AFE13CFF9C9}"/>
                </a:ext>
              </a:extLst>
            </p:cNvPr>
            <p:cNvSpPr/>
            <p:nvPr/>
          </p:nvSpPr>
          <p:spPr>
            <a:xfrm>
              <a:off x="1816597" y="46562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0" name="Oval 2049">
              <a:extLst>
                <a:ext uri="{FF2B5EF4-FFF2-40B4-BE49-F238E27FC236}">
                  <a16:creationId xmlns:a16="http://schemas.microsoft.com/office/drawing/2014/main" id="{944BB70E-4E44-4A5D-A928-504AEA0F9AE3}"/>
                </a:ext>
              </a:extLst>
            </p:cNvPr>
            <p:cNvSpPr/>
            <p:nvPr/>
          </p:nvSpPr>
          <p:spPr>
            <a:xfrm>
              <a:off x="819378" y="37940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1" name="Oval 2050">
              <a:extLst>
                <a:ext uri="{FF2B5EF4-FFF2-40B4-BE49-F238E27FC236}">
                  <a16:creationId xmlns:a16="http://schemas.microsoft.com/office/drawing/2014/main" id="{091910E5-F830-4C3E-BA84-23720BED4066}"/>
                </a:ext>
              </a:extLst>
            </p:cNvPr>
            <p:cNvSpPr/>
            <p:nvPr/>
          </p:nvSpPr>
          <p:spPr>
            <a:xfrm>
              <a:off x="889259" y="38346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2" name="Oval 2051">
              <a:extLst>
                <a:ext uri="{FF2B5EF4-FFF2-40B4-BE49-F238E27FC236}">
                  <a16:creationId xmlns:a16="http://schemas.microsoft.com/office/drawing/2014/main" id="{97A0A617-D03C-4116-AC07-9DB7AAAF65F1}"/>
                </a:ext>
              </a:extLst>
            </p:cNvPr>
            <p:cNvSpPr/>
            <p:nvPr/>
          </p:nvSpPr>
          <p:spPr>
            <a:xfrm>
              <a:off x="1729829" y="46653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3" name="Oval 2052">
              <a:extLst>
                <a:ext uri="{FF2B5EF4-FFF2-40B4-BE49-F238E27FC236}">
                  <a16:creationId xmlns:a16="http://schemas.microsoft.com/office/drawing/2014/main" id="{96CD787D-5620-4DEF-B209-161613374233}"/>
                </a:ext>
              </a:extLst>
            </p:cNvPr>
            <p:cNvSpPr/>
            <p:nvPr/>
          </p:nvSpPr>
          <p:spPr>
            <a:xfrm>
              <a:off x="1474065" y="46745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4" name="Oval 2053">
              <a:extLst>
                <a:ext uri="{FF2B5EF4-FFF2-40B4-BE49-F238E27FC236}">
                  <a16:creationId xmlns:a16="http://schemas.microsoft.com/office/drawing/2014/main" id="{929403EC-538A-4E46-8475-11FA9BFF6005}"/>
                </a:ext>
              </a:extLst>
            </p:cNvPr>
            <p:cNvSpPr/>
            <p:nvPr/>
          </p:nvSpPr>
          <p:spPr>
            <a:xfrm>
              <a:off x="1233816" y="47444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5" name="Oval 2054">
              <a:extLst>
                <a:ext uri="{FF2B5EF4-FFF2-40B4-BE49-F238E27FC236}">
                  <a16:creationId xmlns:a16="http://schemas.microsoft.com/office/drawing/2014/main" id="{90BD0342-EEB3-4540-A023-E9847BC68B27}"/>
                </a:ext>
              </a:extLst>
            </p:cNvPr>
            <p:cNvSpPr/>
            <p:nvPr/>
          </p:nvSpPr>
          <p:spPr>
            <a:xfrm>
              <a:off x="1366165" y="460498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6" name="Oval 2055">
              <a:extLst>
                <a:ext uri="{FF2B5EF4-FFF2-40B4-BE49-F238E27FC236}">
                  <a16:creationId xmlns:a16="http://schemas.microsoft.com/office/drawing/2014/main" id="{4C3D1BBA-9C3C-441D-B81E-B0A6A2BD3850}"/>
                </a:ext>
              </a:extLst>
            </p:cNvPr>
            <p:cNvSpPr/>
            <p:nvPr/>
          </p:nvSpPr>
          <p:spPr>
            <a:xfrm>
              <a:off x="1355148" y="44487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7" name="Oval 2056">
              <a:extLst>
                <a:ext uri="{FF2B5EF4-FFF2-40B4-BE49-F238E27FC236}">
                  <a16:creationId xmlns:a16="http://schemas.microsoft.com/office/drawing/2014/main" id="{D042C9A8-BB77-4D10-B358-1D28C3AA8C0A}"/>
                </a:ext>
              </a:extLst>
            </p:cNvPr>
            <p:cNvSpPr/>
            <p:nvPr/>
          </p:nvSpPr>
          <p:spPr>
            <a:xfrm>
              <a:off x="1507548" y="46011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8" name="Oval 2057">
              <a:extLst>
                <a:ext uri="{FF2B5EF4-FFF2-40B4-BE49-F238E27FC236}">
                  <a16:creationId xmlns:a16="http://schemas.microsoft.com/office/drawing/2014/main" id="{13872F5F-21B8-46A7-8EF2-EF75B57F8BCE}"/>
                </a:ext>
              </a:extLst>
            </p:cNvPr>
            <p:cNvSpPr/>
            <p:nvPr/>
          </p:nvSpPr>
          <p:spPr>
            <a:xfrm>
              <a:off x="1425029" y="44893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9" name="Oval 2058">
              <a:extLst>
                <a:ext uri="{FF2B5EF4-FFF2-40B4-BE49-F238E27FC236}">
                  <a16:creationId xmlns:a16="http://schemas.microsoft.com/office/drawing/2014/main" id="{1732C6AF-1E22-48E8-B3FC-A5FD3E88AA6E}"/>
                </a:ext>
              </a:extLst>
            </p:cNvPr>
            <p:cNvSpPr/>
            <p:nvPr/>
          </p:nvSpPr>
          <p:spPr>
            <a:xfrm>
              <a:off x="1425029" y="43605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0" name="Oval 2059">
              <a:extLst>
                <a:ext uri="{FF2B5EF4-FFF2-40B4-BE49-F238E27FC236}">
                  <a16:creationId xmlns:a16="http://schemas.microsoft.com/office/drawing/2014/main" id="{B6D90B1C-F107-49E6-96E3-4530E6A36F9E}"/>
                </a:ext>
              </a:extLst>
            </p:cNvPr>
            <p:cNvSpPr/>
            <p:nvPr/>
          </p:nvSpPr>
          <p:spPr>
            <a:xfrm>
              <a:off x="1664197" y="45038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1" name="Oval 2060">
              <a:extLst>
                <a:ext uri="{FF2B5EF4-FFF2-40B4-BE49-F238E27FC236}">
                  <a16:creationId xmlns:a16="http://schemas.microsoft.com/office/drawing/2014/main" id="{512C6F11-B5FA-4B65-A31C-950553EF30EE}"/>
                </a:ext>
              </a:extLst>
            </p:cNvPr>
            <p:cNvSpPr/>
            <p:nvPr/>
          </p:nvSpPr>
          <p:spPr>
            <a:xfrm>
              <a:off x="1507548" y="46011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2" name="Oval 2061">
              <a:extLst>
                <a:ext uri="{FF2B5EF4-FFF2-40B4-BE49-F238E27FC236}">
                  <a16:creationId xmlns:a16="http://schemas.microsoft.com/office/drawing/2014/main" id="{70D04510-2C74-4A04-A4C3-3F470B164903}"/>
                </a:ext>
              </a:extLst>
            </p:cNvPr>
            <p:cNvSpPr/>
            <p:nvPr/>
          </p:nvSpPr>
          <p:spPr>
            <a:xfrm>
              <a:off x="1577429" y="46417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3" name="Oval 2062">
              <a:extLst>
                <a:ext uri="{FF2B5EF4-FFF2-40B4-BE49-F238E27FC236}">
                  <a16:creationId xmlns:a16="http://schemas.microsoft.com/office/drawing/2014/main" id="{7252A0B9-E777-46AE-9863-BD458BD14421}"/>
                </a:ext>
              </a:extLst>
            </p:cNvPr>
            <p:cNvSpPr/>
            <p:nvPr/>
          </p:nvSpPr>
          <p:spPr>
            <a:xfrm>
              <a:off x="1577429" y="45129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4" name="Oval 2063">
              <a:extLst>
                <a:ext uri="{FF2B5EF4-FFF2-40B4-BE49-F238E27FC236}">
                  <a16:creationId xmlns:a16="http://schemas.microsoft.com/office/drawing/2014/main" id="{A8A88F7F-B143-4FD3-AA8F-CB102199072B}"/>
                </a:ext>
              </a:extLst>
            </p:cNvPr>
            <p:cNvSpPr/>
            <p:nvPr/>
          </p:nvSpPr>
          <p:spPr>
            <a:xfrm>
              <a:off x="1816597" y="46562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5" name="Oval 2064">
              <a:extLst>
                <a:ext uri="{FF2B5EF4-FFF2-40B4-BE49-F238E27FC236}">
                  <a16:creationId xmlns:a16="http://schemas.microsoft.com/office/drawing/2014/main" id="{8782400C-29F1-476D-99FC-31C678D4FDBC}"/>
                </a:ext>
              </a:extLst>
            </p:cNvPr>
            <p:cNvSpPr/>
            <p:nvPr/>
          </p:nvSpPr>
          <p:spPr>
            <a:xfrm>
              <a:off x="819378" y="37940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6" name="Oval 2065">
              <a:extLst>
                <a:ext uri="{FF2B5EF4-FFF2-40B4-BE49-F238E27FC236}">
                  <a16:creationId xmlns:a16="http://schemas.microsoft.com/office/drawing/2014/main" id="{B240A67E-9445-48CC-8460-E55346A991E8}"/>
                </a:ext>
              </a:extLst>
            </p:cNvPr>
            <p:cNvSpPr/>
            <p:nvPr/>
          </p:nvSpPr>
          <p:spPr>
            <a:xfrm>
              <a:off x="889259" y="38346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7" name="Oval 2066">
              <a:extLst>
                <a:ext uri="{FF2B5EF4-FFF2-40B4-BE49-F238E27FC236}">
                  <a16:creationId xmlns:a16="http://schemas.microsoft.com/office/drawing/2014/main" id="{370D73F4-A558-414B-B3A4-1BAAA439D679}"/>
                </a:ext>
              </a:extLst>
            </p:cNvPr>
            <p:cNvSpPr/>
            <p:nvPr/>
          </p:nvSpPr>
          <p:spPr>
            <a:xfrm>
              <a:off x="1729829" y="46653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8" name="Oval 2067">
              <a:extLst>
                <a:ext uri="{FF2B5EF4-FFF2-40B4-BE49-F238E27FC236}">
                  <a16:creationId xmlns:a16="http://schemas.microsoft.com/office/drawing/2014/main" id="{FEA81430-93F9-4B78-992D-6098AB5E5D2B}"/>
                </a:ext>
              </a:extLst>
            </p:cNvPr>
            <p:cNvSpPr/>
            <p:nvPr/>
          </p:nvSpPr>
          <p:spPr>
            <a:xfrm>
              <a:off x="1474065" y="46745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9" name="Oval 2068">
              <a:extLst>
                <a:ext uri="{FF2B5EF4-FFF2-40B4-BE49-F238E27FC236}">
                  <a16:creationId xmlns:a16="http://schemas.microsoft.com/office/drawing/2014/main" id="{DC0D0EEA-47D8-42A0-8A6F-9CF5091C50EB}"/>
                </a:ext>
              </a:extLst>
            </p:cNvPr>
            <p:cNvSpPr/>
            <p:nvPr/>
          </p:nvSpPr>
          <p:spPr>
            <a:xfrm>
              <a:off x="1366165" y="460498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0" name="Oval 2069">
              <a:extLst>
                <a:ext uri="{FF2B5EF4-FFF2-40B4-BE49-F238E27FC236}">
                  <a16:creationId xmlns:a16="http://schemas.microsoft.com/office/drawing/2014/main" id="{F10B2E51-8BFA-4627-B851-EDA20A4B170D}"/>
                </a:ext>
              </a:extLst>
            </p:cNvPr>
            <p:cNvSpPr/>
            <p:nvPr/>
          </p:nvSpPr>
          <p:spPr>
            <a:xfrm>
              <a:off x="1128427" y="38491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1" name="Oval 2070">
              <a:extLst>
                <a:ext uri="{FF2B5EF4-FFF2-40B4-BE49-F238E27FC236}">
                  <a16:creationId xmlns:a16="http://schemas.microsoft.com/office/drawing/2014/main" id="{174D8EDC-E91D-4533-ADE7-67700BC5DC91}"/>
                </a:ext>
              </a:extLst>
            </p:cNvPr>
            <p:cNvSpPr/>
            <p:nvPr/>
          </p:nvSpPr>
          <p:spPr>
            <a:xfrm>
              <a:off x="971778" y="3946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2" name="Oval 2071">
              <a:extLst>
                <a:ext uri="{FF2B5EF4-FFF2-40B4-BE49-F238E27FC236}">
                  <a16:creationId xmlns:a16="http://schemas.microsoft.com/office/drawing/2014/main" id="{54C059E9-CFF4-41A1-8DFC-E34E8A5BCAAF}"/>
                </a:ext>
              </a:extLst>
            </p:cNvPr>
            <p:cNvSpPr/>
            <p:nvPr/>
          </p:nvSpPr>
          <p:spPr>
            <a:xfrm>
              <a:off x="1041659" y="39870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3" name="Oval 2072">
              <a:extLst>
                <a:ext uri="{FF2B5EF4-FFF2-40B4-BE49-F238E27FC236}">
                  <a16:creationId xmlns:a16="http://schemas.microsoft.com/office/drawing/2014/main" id="{8859F54B-7110-49EC-B286-6BDB902C23D8}"/>
                </a:ext>
              </a:extLst>
            </p:cNvPr>
            <p:cNvSpPr/>
            <p:nvPr/>
          </p:nvSpPr>
          <p:spPr>
            <a:xfrm>
              <a:off x="1041659" y="38582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4" name="Oval 2073">
              <a:extLst>
                <a:ext uri="{FF2B5EF4-FFF2-40B4-BE49-F238E27FC236}">
                  <a16:creationId xmlns:a16="http://schemas.microsoft.com/office/drawing/2014/main" id="{792A5F82-1675-4CBE-B8E1-3E31561A39F4}"/>
                </a:ext>
              </a:extLst>
            </p:cNvPr>
            <p:cNvSpPr/>
            <p:nvPr/>
          </p:nvSpPr>
          <p:spPr>
            <a:xfrm>
              <a:off x="785895" y="38674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5" name="Oval 2074">
              <a:extLst>
                <a:ext uri="{FF2B5EF4-FFF2-40B4-BE49-F238E27FC236}">
                  <a16:creationId xmlns:a16="http://schemas.microsoft.com/office/drawing/2014/main" id="{20D90BE2-2FDF-42C2-9172-8B436C601B0B}"/>
                </a:ext>
              </a:extLst>
            </p:cNvPr>
            <p:cNvSpPr/>
            <p:nvPr/>
          </p:nvSpPr>
          <p:spPr>
            <a:xfrm>
              <a:off x="545646" y="39373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7" name="Oval 2076">
              <a:extLst>
                <a:ext uri="{FF2B5EF4-FFF2-40B4-BE49-F238E27FC236}">
                  <a16:creationId xmlns:a16="http://schemas.microsoft.com/office/drawing/2014/main" id="{EB6994F6-1024-43C7-B72C-9C5996411962}"/>
                </a:ext>
              </a:extLst>
            </p:cNvPr>
            <p:cNvSpPr/>
            <p:nvPr/>
          </p:nvSpPr>
          <p:spPr>
            <a:xfrm>
              <a:off x="1507548" y="46011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8" name="Oval 2077">
              <a:extLst>
                <a:ext uri="{FF2B5EF4-FFF2-40B4-BE49-F238E27FC236}">
                  <a16:creationId xmlns:a16="http://schemas.microsoft.com/office/drawing/2014/main" id="{ABA60F18-419E-4644-A16A-AD23AD47C26F}"/>
                </a:ext>
              </a:extLst>
            </p:cNvPr>
            <p:cNvSpPr/>
            <p:nvPr/>
          </p:nvSpPr>
          <p:spPr>
            <a:xfrm>
              <a:off x="819378" y="37940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9" name="Oval 2078">
              <a:extLst>
                <a:ext uri="{FF2B5EF4-FFF2-40B4-BE49-F238E27FC236}">
                  <a16:creationId xmlns:a16="http://schemas.microsoft.com/office/drawing/2014/main" id="{442CC003-C8EA-4CBF-ADFD-83281E015961}"/>
                </a:ext>
              </a:extLst>
            </p:cNvPr>
            <p:cNvSpPr/>
            <p:nvPr/>
          </p:nvSpPr>
          <p:spPr>
            <a:xfrm>
              <a:off x="1577429" y="46417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0" name="Oval 2079">
              <a:extLst>
                <a:ext uri="{FF2B5EF4-FFF2-40B4-BE49-F238E27FC236}">
                  <a16:creationId xmlns:a16="http://schemas.microsoft.com/office/drawing/2014/main" id="{C98C8A41-6C21-4754-A1CE-ED6A541A703C}"/>
                </a:ext>
              </a:extLst>
            </p:cNvPr>
            <p:cNvSpPr/>
            <p:nvPr/>
          </p:nvSpPr>
          <p:spPr>
            <a:xfrm>
              <a:off x="1577429" y="45129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1" name="Oval 2080">
              <a:extLst>
                <a:ext uri="{FF2B5EF4-FFF2-40B4-BE49-F238E27FC236}">
                  <a16:creationId xmlns:a16="http://schemas.microsoft.com/office/drawing/2014/main" id="{383C9D3E-6775-417E-B773-853E91E8B334}"/>
                </a:ext>
              </a:extLst>
            </p:cNvPr>
            <p:cNvSpPr/>
            <p:nvPr/>
          </p:nvSpPr>
          <p:spPr>
            <a:xfrm>
              <a:off x="1816597" y="46562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2" name="Oval 2081">
              <a:extLst>
                <a:ext uri="{FF2B5EF4-FFF2-40B4-BE49-F238E27FC236}">
                  <a16:creationId xmlns:a16="http://schemas.microsoft.com/office/drawing/2014/main" id="{304B1354-A917-4597-A3DA-52C10CB7DB3E}"/>
                </a:ext>
              </a:extLst>
            </p:cNvPr>
            <p:cNvSpPr/>
            <p:nvPr/>
          </p:nvSpPr>
          <p:spPr>
            <a:xfrm>
              <a:off x="819378" y="37940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3" name="Oval 2082">
              <a:extLst>
                <a:ext uri="{FF2B5EF4-FFF2-40B4-BE49-F238E27FC236}">
                  <a16:creationId xmlns:a16="http://schemas.microsoft.com/office/drawing/2014/main" id="{00AC0106-441E-41D9-84D4-A5B0C84DC61B}"/>
                </a:ext>
              </a:extLst>
            </p:cNvPr>
            <p:cNvSpPr/>
            <p:nvPr/>
          </p:nvSpPr>
          <p:spPr>
            <a:xfrm>
              <a:off x="889259" y="38346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4" name="Oval 2083">
              <a:extLst>
                <a:ext uri="{FF2B5EF4-FFF2-40B4-BE49-F238E27FC236}">
                  <a16:creationId xmlns:a16="http://schemas.microsoft.com/office/drawing/2014/main" id="{2A193F48-A7BB-4988-AB0D-84D577D75D73}"/>
                </a:ext>
              </a:extLst>
            </p:cNvPr>
            <p:cNvSpPr/>
            <p:nvPr/>
          </p:nvSpPr>
          <p:spPr>
            <a:xfrm>
              <a:off x="1729829" y="46653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5" name="Oval 2084">
              <a:extLst>
                <a:ext uri="{FF2B5EF4-FFF2-40B4-BE49-F238E27FC236}">
                  <a16:creationId xmlns:a16="http://schemas.microsoft.com/office/drawing/2014/main" id="{E0AB2DE9-67E0-41B5-AA4D-4B5C4EC0E0A0}"/>
                </a:ext>
              </a:extLst>
            </p:cNvPr>
            <p:cNvSpPr/>
            <p:nvPr/>
          </p:nvSpPr>
          <p:spPr>
            <a:xfrm>
              <a:off x="1128427" y="38491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6" name="Oval 2085">
              <a:extLst>
                <a:ext uri="{FF2B5EF4-FFF2-40B4-BE49-F238E27FC236}">
                  <a16:creationId xmlns:a16="http://schemas.microsoft.com/office/drawing/2014/main" id="{910A53E4-1641-423C-A77F-A6B44947F424}"/>
                </a:ext>
              </a:extLst>
            </p:cNvPr>
            <p:cNvSpPr/>
            <p:nvPr/>
          </p:nvSpPr>
          <p:spPr>
            <a:xfrm>
              <a:off x="971778" y="3946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7" name="Oval 2086">
              <a:extLst>
                <a:ext uri="{FF2B5EF4-FFF2-40B4-BE49-F238E27FC236}">
                  <a16:creationId xmlns:a16="http://schemas.microsoft.com/office/drawing/2014/main" id="{88E80247-30D5-45F8-A5F5-4938F948EF81}"/>
                </a:ext>
              </a:extLst>
            </p:cNvPr>
            <p:cNvSpPr/>
            <p:nvPr/>
          </p:nvSpPr>
          <p:spPr>
            <a:xfrm>
              <a:off x="1041659" y="39870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8" name="Oval 2087">
              <a:extLst>
                <a:ext uri="{FF2B5EF4-FFF2-40B4-BE49-F238E27FC236}">
                  <a16:creationId xmlns:a16="http://schemas.microsoft.com/office/drawing/2014/main" id="{1A9B068F-8404-42CE-97DD-0040FDC019C2}"/>
                </a:ext>
              </a:extLst>
            </p:cNvPr>
            <p:cNvSpPr/>
            <p:nvPr/>
          </p:nvSpPr>
          <p:spPr>
            <a:xfrm>
              <a:off x="1041659" y="38582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9" name="Oval 2088">
              <a:extLst>
                <a:ext uri="{FF2B5EF4-FFF2-40B4-BE49-F238E27FC236}">
                  <a16:creationId xmlns:a16="http://schemas.microsoft.com/office/drawing/2014/main" id="{9FF627C3-9528-4710-A70D-487D25D3984E}"/>
                </a:ext>
              </a:extLst>
            </p:cNvPr>
            <p:cNvSpPr/>
            <p:nvPr/>
          </p:nvSpPr>
          <p:spPr>
            <a:xfrm>
              <a:off x="785895" y="38674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1" name="Oval 2090">
              <a:extLst>
                <a:ext uri="{FF2B5EF4-FFF2-40B4-BE49-F238E27FC236}">
                  <a16:creationId xmlns:a16="http://schemas.microsoft.com/office/drawing/2014/main" id="{E946C591-B6FD-4F2F-9EED-A853B1DB3422}"/>
                </a:ext>
              </a:extLst>
            </p:cNvPr>
            <p:cNvSpPr/>
            <p:nvPr/>
          </p:nvSpPr>
          <p:spPr>
            <a:xfrm>
              <a:off x="397773" y="43309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2" name="Oval 2091">
              <a:extLst>
                <a:ext uri="{FF2B5EF4-FFF2-40B4-BE49-F238E27FC236}">
                  <a16:creationId xmlns:a16="http://schemas.microsoft.com/office/drawing/2014/main" id="{BD09764A-D534-4F83-903B-058D46082539}"/>
                </a:ext>
              </a:extLst>
            </p:cNvPr>
            <p:cNvSpPr/>
            <p:nvPr/>
          </p:nvSpPr>
          <p:spPr>
            <a:xfrm>
              <a:off x="1124178" y="40988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3" name="Oval 2092">
              <a:extLst>
                <a:ext uri="{FF2B5EF4-FFF2-40B4-BE49-F238E27FC236}">
                  <a16:creationId xmlns:a16="http://schemas.microsoft.com/office/drawing/2014/main" id="{E42916E2-37C6-4190-BE74-72A2C105AADD}"/>
                </a:ext>
              </a:extLst>
            </p:cNvPr>
            <p:cNvSpPr/>
            <p:nvPr/>
          </p:nvSpPr>
          <p:spPr>
            <a:xfrm>
              <a:off x="1194059" y="41394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4" name="Oval 2093">
              <a:extLst>
                <a:ext uri="{FF2B5EF4-FFF2-40B4-BE49-F238E27FC236}">
                  <a16:creationId xmlns:a16="http://schemas.microsoft.com/office/drawing/2014/main" id="{DAF309D2-44FB-437C-B5CA-0586976743D7}"/>
                </a:ext>
              </a:extLst>
            </p:cNvPr>
            <p:cNvSpPr/>
            <p:nvPr/>
          </p:nvSpPr>
          <p:spPr>
            <a:xfrm>
              <a:off x="1194059" y="40106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5" name="Oval 2094">
              <a:extLst>
                <a:ext uri="{FF2B5EF4-FFF2-40B4-BE49-F238E27FC236}">
                  <a16:creationId xmlns:a16="http://schemas.microsoft.com/office/drawing/2014/main" id="{9DE65939-62C5-4ACD-B2DE-C48788F17A05}"/>
                </a:ext>
              </a:extLst>
            </p:cNvPr>
            <p:cNvSpPr/>
            <p:nvPr/>
          </p:nvSpPr>
          <p:spPr>
            <a:xfrm>
              <a:off x="938295" y="40198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6" name="Oval 2095">
              <a:extLst>
                <a:ext uri="{FF2B5EF4-FFF2-40B4-BE49-F238E27FC236}">
                  <a16:creationId xmlns:a16="http://schemas.microsoft.com/office/drawing/2014/main" id="{A963A268-68A4-4603-A700-353933E662B3}"/>
                </a:ext>
              </a:extLst>
            </p:cNvPr>
            <p:cNvSpPr/>
            <p:nvPr/>
          </p:nvSpPr>
          <p:spPr>
            <a:xfrm>
              <a:off x="698046" y="40897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7" name="Oval 2096">
              <a:extLst>
                <a:ext uri="{FF2B5EF4-FFF2-40B4-BE49-F238E27FC236}">
                  <a16:creationId xmlns:a16="http://schemas.microsoft.com/office/drawing/2014/main" id="{27A176DC-E53F-4C53-A8B5-DEB18A90B41C}"/>
                </a:ext>
              </a:extLst>
            </p:cNvPr>
            <p:cNvSpPr/>
            <p:nvPr/>
          </p:nvSpPr>
          <p:spPr>
            <a:xfrm>
              <a:off x="830395" y="39502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8" name="Oval 2097">
              <a:extLst>
                <a:ext uri="{FF2B5EF4-FFF2-40B4-BE49-F238E27FC236}">
                  <a16:creationId xmlns:a16="http://schemas.microsoft.com/office/drawing/2014/main" id="{F9DE71DB-F1B3-4289-ACD8-9C1A057EBF80}"/>
                </a:ext>
              </a:extLst>
            </p:cNvPr>
            <p:cNvSpPr/>
            <p:nvPr/>
          </p:nvSpPr>
          <p:spPr>
            <a:xfrm>
              <a:off x="933723" y="40499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9" name="Oval 2098">
              <a:extLst>
                <a:ext uri="{FF2B5EF4-FFF2-40B4-BE49-F238E27FC236}">
                  <a16:creationId xmlns:a16="http://schemas.microsoft.com/office/drawing/2014/main" id="{DC265245-7910-44D6-8D44-756854A80F4B}"/>
                </a:ext>
              </a:extLst>
            </p:cNvPr>
            <p:cNvSpPr/>
            <p:nvPr/>
          </p:nvSpPr>
          <p:spPr>
            <a:xfrm>
              <a:off x="971778" y="3946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0" name="Oval 2099">
              <a:extLst>
                <a:ext uri="{FF2B5EF4-FFF2-40B4-BE49-F238E27FC236}">
                  <a16:creationId xmlns:a16="http://schemas.microsoft.com/office/drawing/2014/main" id="{20A8CB92-1609-47EC-987C-F178E117FAF3}"/>
                </a:ext>
              </a:extLst>
            </p:cNvPr>
            <p:cNvSpPr/>
            <p:nvPr/>
          </p:nvSpPr>
          <p:spPr>
            <a:xfrm>
              <a:off x="1041659" y="39870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1" name="Oval 2100">
              <a:extLst>
                <a:ext uri="{FF2B5EF4-FFF2-40B4-BE49-F238E27FC236}">
                  <a16:creationId xmlns:a16="http://schemas.microsoft.com/office/drawing/2014/main" id="{0497E034-BE30-46BD-8108-E04D5487A2BA}"/>
                </a:ext>
              </a:extLst>
            </p:cNvPr>
            <p:cNvSpPr/>
            <p:nvPr/>
          </p:nvSpPr>
          <p:spPr>
            <a:xfrm>
              <a:off x="971778" y="3946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2" name="Oval 2101">
              <a:extLst>
                <a:ext uri="{FF2B5EF4-FFF2-40B4-BE49-F238E27FC236}">
                  <a16:creationId xmlns:a16="http://schemas.microsoft.com/office/drawing/2014/main" id="{706B2EEC-D8D2-41D8-8184-0C2A070EC6AD}"/>
                </a:ext>
              </a:extLst>
            </p:cNvPr>
            <p:cNvSpPr/>
            <p:nvPr/>
          </p:nvSpPr>
          <p:spPr>
            <a:xfrm>
              <a:off x="1041659" y="39870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3" name="Oval 2102">
              <a:extLst>
                <a:ext uri="{FF2B5EF4-FFF2-40B4-BE49-F238E27FC236}">
                  <a16:creationId xmlns:a16="http://schemas.microsoft.com/office/drawing/2014/main" id="{557C0359-B989-417B-8EC6-59ACE9439325}"/>
                </a:ext>
              </a:extLst>
            </p:cNvPr>
            <p:cNvSpPr/>
            <p:nvPr/>
          </p:nvSpPr>
          <p:spPr>
            <a:xfrm>
              <a:off x="397773" y="43309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4" name="Oval 2103">
              <a:extLst>
                <a:ext uri="{FF2B5EF4-FFF2-40B4-BE49-F238E27FC236}">
                  <a16:creationId xmlns:a16="http://schemas.microsoft.com/office/drawing/2014/main" id="{71E892FF-E9A3-4D4E-B23F-DCD89193B5F4}"/>
                </a:ext>
              </a:extLst>
            </p:cNvPr>
            <p:cNvSpPr/>
            <p:nvPr/>
          </p:nvSpPr>
          <p:spPr>
            <a:xfrm>
              <a:off x="1124178" y="40988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5" name="Oval 2104">
              <a:extLst>
                <a:ext uri="{FF2B5EF4-FFF2-40B4-BE49-F238E27FC236}">
                  <a16:creationId xmlns:a16="http://schemas.microsoft.com/office/drawing/2014/main" id="{3C82D22F-AC35-4787-AD10-6822F93AE940}"/>
                </a:ext>
              </a:extLst>
            </p:cNvPr>
            <p:cNvSpPr/>
            <p:nvPr/>
          </p:nvSpPr>
          <p:spPr>
            <a:xfrm>
              <a:off x="1194059" y="41394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6" name="Oval 2105">
              <a:extLst>
                <a:ext uri="{FF2B5EF4-FFF2-40B4-BE49-F238E27FC236}">
                  <a16:creationId xmlns:a16="http://schemas.microsoft.com/office/drawing/2014/main" id="{9AF5F089-BC5A-4CE4-B69D-21DC3F31CE5A}"/>
                </a:ext>
              </a:extLst>
            </p:cNvPr>
            <p:cNvSpPr/>
            <p:nvPr/>
          </p:nvSpPr>
          <p:spPr>
            <a:xfrm>
              <a:off x="1194059" y="40106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7" name="Oval 2106">
              <a:extLst>
                <a:ext uri="{FF2B5EF4-FFF2-40B4-BE49-F238E27FC236}">
                  <a16:creationId xmlns:a16="http://schemas.microsoft.com/office/drawing/2014/main" id="{E9A5F7F3-DBA6-4222-AEEE-F14E566661B7}"/>
                </a:ext>
              </a:extLst>
            </p:cNvPr>
            <p:cNvSpPr/>
            <p:nvPr/>
          </p:nvSpPr>
          <p:spPr>
            <a:xfrm>
              <a:off x="938295" y="40198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8" name="Oval 2107">
              <a:extLst>
                <a:ext uri="{FF2B5EF4-FFF2-40B4-BE49-F238E27FC236}">
                  <a16:creationId xmlns:a16="http://schemas.microsoft.com/office/drawing/2014/main" id="{966DB949-2881-482D-A673-FF923AE961CE}"/>
                </a:ext>
              </a:extLst>
            </p:cNvPr>
            <p:cNvSpPr/>
            <p:nvPr/>
          </p:nvSpPr>
          <p:spPr>
            <a:xfrm>
              <a:off x="698046" y="40897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9" name="Oval 2108">
              <a:extLst>
                <a:ext uri="{FF2B5EF4-FFF2-40B4-BE49-F238E27FC236}">
                  <a16:creationId xmlns:a16="http://schemas.microsoft.com/office/drawing/2014/main" id="{DDB085B5-C92D-4B65-9A44-32F38F287995}"/>
                </a:ext>
              </a:extLst>
            </p:cNvPr>
            <p:cNvSpPr/>
            <p:nvPr/>
          </p:nvSpPr>
          <p:spPr>
            <a:xfrm>
              <a:off x="830395" y="39502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0" name="Oval 2109">
              <a:extLst>
                <a:ext uri="{FF2B5EF4-FFF2-40B4-BE49-F238E27FC236}">
                  <a16:creationId xmlns:a16="http://schemas.microsoft.com/office/drawing/2014/main" id="{69685544-FCC9-484A-91B7-2398DEA730DA}"/>
                </a:ext>
              </a:extLst>
            </p:cNvPr>
            <p:cNvSpPr/>
            <p:nvPr/>
          </p:nvSpPr>
          <p:spPr>
            <a:xfrm>
              <a:off x="971778" y="3946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1" name="Oval 2110">
              <a:extLst>
                <a:ext uri="{FF2B5EF4-FFF2-40B4-BE49-F238E27FC236}">
                  <a16:creationId xmlns:a16="http://schemas.microsoft.com/office/drawing/2014/main" id="{772EEB16-FDD1-4455-B6CC-B015AF600E99}"/>
                </a:ext>
              </a:extLst>
            </p:cNvPr>
            <p:cNvSpPr/>
            <p:nvPr/>
          </p:nvSpPr>
          <p:spPr>
            <a:xfrm>
              <a:off x="971778" y="3946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2" name="Oval 2111">
              <a:extLst>
                <a:ext uri="{FF2B5EF4-FFF2-40B4-BE49-F238E27FC236}">
                  <a16:creationId xmlns:a16="http://schemas.microsoft.com/office/drawing/2014/main" id="{13654CC7-6E71-45EF-ACA0-71295EC87F55}"/>
                </a:ext>
              </a:extLst>
            </p:cNvPr>
            <p:cNvSpPr/>
            <p:nvPr/>
          </p:nvSpPr>
          <p:spPr>
            <a:xfrm>
              <a:off x="1041659" y="39870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3" name="Oval 2112">
              <a:extLst>
                <a:ext uri="{FF2B5EF4-FFF2-40B4-BE49-F238E27FC236}">
                  <a16:creationId xmlns:a16="http://schemas.microsoft.com/office/drawing/2014/main" id="{32F8785F-E4EE-4A01-B72A-0C39B52AB92F}"/>
                </a:ext>
              </a:extLst>
            </p:cNvPr>
            <p:cNvSpPr/>
            <p:nvPr/>
          </p:nvSpPr>
          <p:spPr>
            <a:xfrm>
              <a:off x="397773" y="43309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4" name="Oval 2113">
              <a:extLst>
                <a:ext uri="{FF2B5EF4-FFF2-40B4-BE49-F238E27FC236}">
                  <a16:creationId xmlns:a16="http://schemas.microsoft.com/office/drawing/2014/main" id="{97A91191-EE99-42E3-A476-E823C4C43DEB}"/>
                </a:ext>
              </a:extLst>
            </p:cNvPr>
            <p:cNvSpPr/>
            <p:nvPr/>
          </p:nvSpPr>
          <p:spPr>
            <a:xfrm>
              <a:off x="1124178" y="40988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5" name="Oval 2114">
              <a:extLst>
                <a:ext uri="{FF2B5EF4-FFF2-40B4-BE49-F238E27FC236}">
                  <a16:creationId xmlns:a16="http://schemas.microsoft.com/office/drawing/2014/main" id="{98604B15-3AEA-4477-966C-748E08105BCA}"/>
                </a:ext>
              </a:extLst>
            </p:cNvPr>
            <p:cNvSpPr/>
            <p:nvPr/>
          </p:nvSpPr>
          <p:spPr>
            <a:xfrm>
              <a:off x="1194059" y="41394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6" name="Oval 2115">
              <a:extLst>
                <a:ext uri="{FF2B5EF4-FFF2-40B4-BE49-F238E27FC236}">
                  <a16:creationId xmlns:a16="http://schemas.microsoft.com/office/drawing/2014/main" id="{81E595AA-7FB6-4C96-8B71-745A2DA6AABB}"/>
                </a:ext>
              </a:extLst>
            </p:cNvPr>
            <p:cNvSpPr/>
            <p:nvPr/>
          </p:nvSpPr>
          <p:spPr>
            <a:xfrm>
              <a:off x="1194059" y="40106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7" name="Oval 2116">
              <a:extLst>
                <a:ext uri="{FF2B5EF4-FFF2-40B4-BE49-F238E27FC236}">
                  <a16:creationId xmlns:a16="http://schemas.microsoft.com/office/drawing/2014/main" id="{65C64805-D80E-422C-8628-AAE90F5115C9}"/>
                </a:ext>
              </a:extLst>
            </p:cNvPr>
            <p:cNvSpPr/>
            <p:nvPr/>
          </p:nvSpPr>
          <p:spPr>
            <a:xfrm>
              <a:off x="938295" y="40198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8" name="Oval 2117">
              <a:extLst>
                <a:ext uri="{FF2B5EF4-FFF2-40B4-BE49-F238E27FC236}">
                  <a16:creationId xmlns:a16="http://schemas.microsoft.com/office/drawing/2014/main" id="{EEF6C8D8-0E81-4D53-B426-AD15A1E128C1}"/>
                </a:ext>
              </a:extLst>
            </p:cNvPr>
            <p:cNvSpPr/>
            <p:nvPr/>
          </p:nvSpPr>
          <p:spPr>
            <a:xfrm>
              <a:off x="830395" y="39502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9" name="Oval 2118">
              <a:extLst>
                <a:ext uri="{FF2B5EF4-FFF2-40B4-BE49-F238E27FC236}">
                  <a16:creationId xmlns:a16="http://schemas.microsoft.com/office/drawing/2014/main" id="{361942BB-ED2D-4BF8-8471-7A9412B5AA3A}"/>
                </a:ext>
              </a:extLst>
            </p:cNvPr>
            <p:cNvSpPr/>
            <p:nvPr/>
          </p:nvSpPr>
          <p:spPr>
            <a:xfrm>
              <a:off x="550173" y="44833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0" name="Oval 2119">
              <a:extLst>
                <a:ext uri="{FF2B5EF4-FFF2-40B4-BE49-F238E27FC236}">
                  <a16:creationId xmlns:a16="http://schemas.microsoft.com/office/drawing/2014/main" id="{C02C2457-B8F3-47B8-9C83-11B5A2F2CAE3}"/>
                </a:ext>
              </a:extLst>
            </p:cNvPr>
            <p:cNvSpPr/>
            <p:nvPr/>
          </p:nvSpPr>
          <p:spPr>
            <a:xfrm>
              <a:off x="393524" y="458069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1" name="Oval 2120">
              <a:extLst>
                <a:ext uri="{FF2B5EF4-FFF2-40B4-BE49-F238E27FC236}">
                  <a16:creationId xmlns:a16="http://schemas.microsoft.com/office/drawing/2014/main" id="{63B498B1-0D1F-4BB8-8A61-C2478C288614}"/>
                </a:ext>
              </a:extLst>
            </p:cNvPr>
            <p:cNvSpPr/>
            <p:nvPr/>
          </p:nvSpPr>
          <p:spPr>
            <a:xfrm>
              <a:off x="463405" y="46213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2" name="Oval 2121">
              <a:extLst>
                <a:ext uri="{FF2B5EF4-FFF2-40B4-BE49-F238E27FC236}">
                  <a16:creationId xmlns:a16="http://schemas.microsoft.com/office/drawing/2014/main" id="{6DE07850-76EF-4BEE-86FD-3F07861B5974}"/>
                </a:ext>
              </a:extLst>
            </p:cNvPr>
            <p:cNvSpPr/>
            <p:nvPr/>
          </p:nvSpPr>
          <p:spPr>
            <a:xfrm>
              <a:off x="463405" y="449252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3" name="Oval 2122">
              <a:extLst>
                <a:ext uri="{FF2B5EF4-FFF2-40B4-BE49-F238E27FC236}">
                  <a16:creationId xmlns:a16="http://schemas.microsoft.com/office/drawing/2014/main" id="{89F396F2-1601-4267-A81C-2C0C26E18FDB}"/>
                </a:ext>
              </a:extLst>
            </p:cNvPr>
            <p:cNvSpPr/>
            <p:nvPr/>
          </p:nvSpPr>
          <p:spPr>
            <a:xfrm>
              <a:off x="1090695" y="41722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4" name="Oval 2123">
              <a:extLst>
                <a:ext uri="{FF2B5EF4-FFF2-40B4-BE49-F238E27FC236}">
                  <a16:creationId xmlns:a16="http://schemas.microsoft.com/office/drawing/2014/main" id="{F797B4A8-E923-47CD-9800-44F131A07B0C}"/>
                </a:ext>
              </a:extLst>
            </p:cNvPr>
            <p:cNvSpPr/>
            <p:nvPr/>
          </p:nvSpPr>
          <p:spPr>
            <a:xfrm>
              <a:off x="850446" y="42421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5" name="Oval 2124">
              <a:extLst>
                <a:ext uri="{FF2B5EF4-FFF2-40B4-BE49-F238E27FC236}">
                  <a16:creationId xmlns:a16="http://schemas.microsoft.com/office/drawing/2014/main" id="{48DA8A97-B57F-4198-BC55-B5577263D2E2}"/>
                </a:ext>
              </a:extLst>
            </p:cNvPr>
            <p:cNvSpPr/>
            <p:nvPr/>
          </p:nvSpPr>
          <p:spPr>
            <a:xfrm>
              <a:off x="982795" y="41026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6" name="Oval 2125">
              <a:extLst>
                <a:ext uri="{FF2B5EF4-FFF2-40B4-BE49-F238E27FC236}">
                  <a16:creationId xmlns:a16="http://schemas.microsoft.com/office/drawing/2014/main" id="{2CBA7BBB-AF4B-49F8-A97B-1562EEF11DFF}"/>
                </a:ext>
              </a:extLst>
            </p:cNvPr>
            <p:cNvSpPr/>
            <p:nvPr/>
          </p:nvSpPr>
          <p:spPr>
            <a:xfrm>
              <a:off x="1086123" y="42023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7" name="Oval 2126">
              <a:extLst>
                <a:ext uri="{FF2B5EF4-FFF2-40B4-BE49-F238E27FC236}">
                  <a16:creationId xmlns:a16="http://schemas.microsoft.com/office/drawing/2014/main" id="{36038CB3-922A-47AC-9F17-0E3FE0A002BA}"/>
                </a:ext>
              </a:extLst>
            </p:cNvPr>
            <p:cNvSpPr/>
            <p:nvPr/>
          </p:nvSpPr>
          <p:spPr>
            <a:xfrm>
              <a:off x="1124178" y="40988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8" name="Oval 2127">
              <a:extLst>
                <a:ext uri="{FF2B5EF4-FFF2-40B4-BE49-F238E27FC236}">
                  <a16:creationId xmlns:a16="http://schemas.microsoft.com/office/drawing/2014/main" id="{873B8ECC-409A-4FDD-85AD-B1B476495D13}"/>
                </a:ext>
              </a:extLst>
            </p:cNvPr>
            <p:cNvSpPr/>
            <p:nvPr/>
          </p:nvSpPr>
          <p:spPr>
            <a:xfrm>
              <a:off x="1194059" y="41394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9" name="Oval 2128">
              <a:extLst>
                <a:ext uri="{FF2B5EF4-FFF2-40B4-BE49-F238E27FC236}">
                  <a16:creationId xmlns:a16="http://schemas.microsoft.com/office/drawing/2014/main" id="{381216C2-2456-4431-81AE-B1BD90B8A749}"/>
                </a:ext>
              </a:extLst>
            </p:cNvPr>
            <p:cNvSpPr/>
            <p:nvPr/>
          </p:nvSpPr>
          <p:spPr>
            <a:xfrm>
              <a:off x="1124178" y="40988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0" name="Oval 2129">
              <a:extLst>
                <a:ext uri="{FF2B5EF4-FFF2-40B4-BE49-F238E27FC236}">
                  <a16:creationId xmlns:a16="http://schemas.microsoft.com/office/drawing/2014/main" id="{68AF121A-E88C-4C3E-B40C-BC4377FFF9E2}"/>
                </a:ext>
              </a:extLst>
            </p:cNvPr>
            <p:cNvSpPr/>
            <p:nvPr/>
          </p:nvSpPr>
          <p:spPr>
            <a:xfrm>
              <a:off x="1194059" y="41394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1" name="Oval 2130">
              <a:extLst>
                <a:ext uri="{FF2B5EF4-FFF2-40B4-BE49-F238E27FC236}">
                  <a16:creationId xmlns:a16="http://schemas.microsoft.com/office/drawing/2014/main" id="{3756B9E4-26C1-4007-8318-F23DEC338F9A}"/>
                </a:ext>
              </a:extLst>
            </p:cNvPr>
            <p:cNvSpPr/>
            <p:nvPr/>
          </p:nvSpPr>
          <p:spPr>
            <a:xfrm>
              <a:off x="550173" y="44833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2" name="Oval 2131">
              <a:extLst>
                <a:ext uri="{FF2B5EF4-FFF2-40B4-BE49-F238E27FC236}">
                  <a16:creationId xmlns:a16="http://schemas.microsoft.com/office/drawing/2014/main" id="{6A5BAC56-CB00-418C-9064-7EF43D9C22CD}"/>
                </a:ext>
              </a:extLst>
            </p:cNvPr>
            <p:cNvSpPr/>
            <p:nvPr/>
          </p:nvSpPr>
          <p:spPr>
            <a:xfrm>
              <a:off x="393524" y="458069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3" name="Oval 2132">
              <a:extLst>
                <a:ext uri="{FF2B5EF4-FFF2-40B4-BE49-F238E27FC236}">
                  <a16:creationId xmlns:a16="http://schemas.microsoft.com/office/drawing/2014/main" id="{2BFF687E-2DD0-4D1C-9454-BFC86A1BC93A}"/>
                </a:ext>
              </a:extLst>
            </p:cNvPr>
            <p:cNvSpPr/>
            <p:nvPr/>
          </p:nvSpPr>
          <p:spPr>
            <a:xfrm>
              <a:off x="463405" y="46213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4" name="Oval 2133">
              <a:extLst>
                <a:ext uri="{FF2B5EF4-FFF2-40B4-BE49-F238E27FC236}">
                  <a16:creationId xmlns:a16="http://schemas.microsoft.com/office/drawing/2014/main" id="{54A71818-52F5-419B-8762-D3ED624CC063}"/>
                </a:ext>
              </a:extLst>
            </p:cNvPr>
            <p:cNvSpPr/>
            <p:nvPr/>
          </p:nvSpPr>
          <p:spPr>
            <a:xfrm>
              <a:off x="463405" y="449252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5" name="Oval 2134">
              <a:extLst>
                <a:ext uri="{FF2B5EF4-FFF2-40B4-BE49-F238E27FC236}">
                  <a16:creationId xmlns:a16="http://schemas.microsoft.com/office/drawing/2014/main" id="{B10966C1-6EFA-4A40-B7DF-41E3D00374C5}"/>
                </a:ext>
              </a:extLst>
            </p:cNvPr>
            <p:cNvSpPr/>
            <p:nvPr/>
          </p:nvSpPr>
          <p:spPr>
            <a:xfrm>
              <a:off x="1090695" y="41722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6" name="Oval 2135">
              <a:extLst>
                <a:ext uri="{FF2B5EF4-FFF2-40B4-BE49-F238E27FC236}">
                  <a16:creationId xmlns:a16="http://schemas.microsoft.com/office/drawing/2014/main" id="{4D22D070-B898-4D44-8877-75FD0F5BAEB7}"/>
                </a:ext>
              </a:extLst>
            </p:cNvPr>
            <p:cNvSpPr/>
            <p:nvPr/>
          </p:nvSpPr>
          <p:spPr>
            <a:xfrm>
              <a:off x="850446" y="42421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7" name="Oval 2136">
              <a:extLst>
                <a:ext uri="{FF2B5EF4-FFF2-40B4-BE49-F238E27FC236}">
                  <a16:creationId xmlns:a16="http://schemas.microsoft.com/office/drawing/2014/main" id="{2FC17BF7-0F69-4108-AF0E-BC41C27391B3}"/>
                </a:ext>
              </a:extLst>
            </p:cNvPr>
            <p:cNvSpPr/>
            <p:nvPr/>
          </p:nvSpPr>
          <p:spPr>
            <a:xfrm>
              <a:off x="982795" y="41026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8" name="Oval 2137">
              <a:extLst>
                <a:ext uri="{FF2B5EF4-FFF2-40B4-BE49-F238E27FC236}">
                  <a16:creationId xmlns:a16="http://schemas.microsoft.com/office/drawing/2014/main" id="{1184C0B6-B8F0-4797-8D6D-CFEBC80FA774}"/>
                </a:ext>
              </a:extLst>
            </p:cNvPr>
            <p:cNvSpPr/>
            <p:nvPr/>
          </p:nvSpPr>
          <p:spPr>
            <a:xfrm>
              <a:off x="1124178" y="40988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9" name="Oval 2138">
              <a:extLst>
                <a:ext uri="{FF2B5EF4-FFF2-40B4-BE49-F238E27FC236}">
                  <a16:creationId xmlns:a16="http://schemas.microsoft.com/office/drawing/2014/main" id="{F386F26C-1C27-462A-BE12-055C44E8B336}"/>
                </a:ext>
              </a:extLst>
            </p:cNvPr>
            <p:cNvSpPr/>
            <p:nvPr/>
          </p:nvSpPr>
          <p:spPr>
            <a:xfrm>
              <a:off x="1124178" y="40988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0" name="Oval 2139">
              <a:extLst>
                <a:ext uri="{FF2B5EF4-FFF2-40B4-BE49-F238E27FC236}">
                  <a16:creationId xmlns:a16="http://schemas.microsoft.com/office/drawing/2014/main" id="{6C77AAEE-33BA-425D-B737-25C67554B036}"/>
                </a:ext>
              </a:extLst>
            </p:cNvPr>
            <p:cNvSpPr/>
            <p:nvPr/>
          </p:nvSpPr>
          <p:spPr>
            <a:xfrm>
              <a:off x="1194059" y="41394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1" name="Oval 2140">
              <a:extLst>
                <a:ext uri="{FF2B5EF4-FFF2-40B4-BE49-F238E27FC236}">
                  <a16:creationId xmlns:a16="http://schemas.microsoft.com/office/drawing/2014/main" id="{FB8CFC7D-B9C0-4A4A-AA3A-DFE7F95D17FF}"/>
                </a:ext>
              </a:extLst>
            </p:cNvPr>
            <p:cNvSpPr/>
            <p:nvPr/>
          </p:nvSpPr>
          <p:spPr>
            <a:xfrm>
              <a:off x="550173" y="44833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2" name="Oval 2141">
              <a:extLst>
                <a:ext uri="{FF2B5EF4-FFF2-40B4-BE49-F238E27FC236}">
                  <a16:creationId xmlns:a16="http://schemas.microsoft.com/office/drawing/2014/main" id="{44F157D4-0585-4416-BFFA-5E4976670683}"/>
                </a:ext>
              </a:extLst>
            </p:cNvPr>
            <p:cNvSpPr/>
            <p:nvPr/>
          </p:nvSpPr>
          <p:spPr>
            <a:xfrm>
              <a:off x="393524" y="458069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3" name="Oval 2142">
              <a:extLst>
                <a:ext uri="{FF2B5EF4-FFF2-40B4-BE49-F238E27FC236}">
                  <a16:creationId xmlns:a16="http://schemas.microsoft.com/office/drawing/2014/main" id="{25B2346A-2EA0-46EC-9B7F-C7BC9894F61B}"/>
                </a:ext>
              </a:extLst>
            </p:cNvPr>
            <p:cNvSpPr/>
            <p:nvPr/>
          </p:nvSpPr>
          <p:spPr>
            <a:xfrm>
              <a:off x="463405" y="46213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4" name="Oval 2143">
              <a:extLst>
                <a:ext uri="{FF2B5EF4-FFF2-40B4-BE49-F238E27FC236}">
                  <a16:creationId xmlns:a16="http://schemas.microsoft.com/office/drawing/2014/main" id="{6ADB28B4-076A-4062-9C05-C6AB65F08C95}"/>
                </a:ext>
              </a:extLst>
            </p:cNvPr>
            <p:cNvSpPr/>
            <p:nvPr/>
          </p:nvSpPr>
          <p:spPr>
            <a:xfrm>
              <a:off x="463405" y="449252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5" name="Oval 2144">
              <a:extLst>
                <a:ext uri="{FF2B5EF4-FFF2-40B4-BE49-F238E27FC236}">
                  <a16:creationId xmlns:a16="http://schemas.microsoft.com/office/drawing/2014/main" id="{BF81C9B5-2D0D-4030-8544-6082A4737481}"/>
                </a:ext>
              </a:extLst>
            </p:cNvPr>
            <p:cNvSpPr/>
            <p:nvPr/>
          </p:nvSpPr>
          <p:spPr>
            <a:xfrm>
              <a:off x="1090695" y="41722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6" name="Oval 2145">
              <a:extLst>
                <a:ext uri="{FF2B5EF4-FFF2-40B4-BE49-F238E27FC236}">
                  <a16:creationId xmlns:a16="http://schemas.microsoft.com/office/drawing/2014/main" id="{DCB06FD7-CFEA-4864-B0DC-242C737374DE}"/>
                </a:ext>
              </a:extLst>
            </p:cNvPr>
            <p:cNvSpPr/>
            <p:nvPr/>
          </p:nvSpPr>
          <p:spPr>
            <a:xfrm>
              <a:off x="982795" y="41026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7" name="Oval 2146">
              <a:extLst>
                <a:ext uri="{FF2B5EF4-FFF2-40B4-BE49-F238E27FC236}">
                  <a16:creationId xmlns:a16="http://schemas.microsoft.com/office/drawing/2014/main" id="{F429C6C4-A2F0-4BC6-AB52-4A129777E28E}"/>
                </a:ext>
              </a:extLst>
            </p:cNvPr>
            <p:cNvSpPr/>
            <p:nvPr/>
          </p:nvSpPr>
          <p:spPr>
            <a:xfrm>
              <a:off x="702573" y="46357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8" name="Oval 2147">
              <a:extLst>
                <a:ext uri="{FF2B5EF4-FFF2-40B4-BE49-F238E27FC236}">
                  <a16:creationId xmlns:a16="http://schemas.microsoft.com/office/drawing/2014/main" id="{A345DD35-1CF9-4B40-9D2B-AD8E5800E2A0}"/>
                </a:ext>
              </a:extLst>
            </p:cNvPr>
            <p:cNvSpPr/>
            <p:nvPr/>
          </p:nvSpPr>
          <p:spPr>
            <a:xfrm>
              <a:off x="1428978" y="44036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9" name="Oval 2148">
              <a:extLst>
                <a:ext uri="{FF2B5EF4-FFF2-40B4-BE49-F238E27FC236}">
                  <a16:creationId xmlns:a16="http://schemas.microsoft.com/office/drawing/2014/main" id="{FE65418E-480F-4B56-B23E-1356DCD24CBA}"/>
                </a:ext>
              </a:extLst>
            </p:cNvPr>
            <p:cNvSpPr/>
            <p:nvPr/>
          </p:nvSpPr>
          <p:spPr>
            <a:xfrm>
              <a:off x="1498859" y="44442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0" name="Oval 2149">
              <a:extLst>
                <a:ext uri="{FF2B5EF4-FFF2-40B4-BE49-F238E27FC236}">
                  <a16:creationId xmlns:a16="http://schemas.microsoft.com/office/drawing/2014/main" id="{C561F9A1-BE79-4F3C-960F-9F39BF8F6A21}"/>
                </a:ext>
              </a:extLst>
            </p:cNvPr>
            <p:cNvSpPr/>
            <p:nvPr/>
          </p:nvSpPr>
          <p:spPr>
            <a:xfrm>
              <a:off x="615805" y="464492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1" name="Oval 2150">
              <a:extLst>
                <a:ext uri="{FF2B5EF4-FFF2-40B4-BE49-F238E27FC236}">
                  <a16:creationId xmlns:a16="http://schemas.microsoft.com/office/drawing/2014/main" id="{649A1E7C-71D6-4463-AA02-1A8C415EF9D4}"/>
                </a:ext>
              </a:extLst>
            </p:cNvPr>
            <p:cNvSpPr/>
            <p:nvPr/>
          </p:nvSpPr>
          <p:spPr>
            <a:xfrm>
              <a:off x="360041" y="465406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2" name="Oval 2151">
              <a:extLst>
                <a:ext uri="{FF2B5EF4-FFF2-40B4-BE49-F238E27FC236}">
                  <a16:creationId xmlns:a16="http://schemas.microsoft.com/office/drawing/2014/main" id="{B3C8CA30-BE9B-488A-84F2-ED2619C90ED7}"/>
                </a:ext>
              </a:extLst>
            </p:cNvPr>
            <p:cNvSpPr/>
            <p:nvPr/>
          </p:nvSpPr>
          <p:spPr>
            <a:xfrm>
              <a:off x="1002846" y="43945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3" name="Oval 2152">
              <a:extLst>
                <a:ext uri="{FF2B5EF4-FFF2-40B4-BE49-F238E27FC236}">
                  <a16:creationId xmlns:a16="http://schemas.microsoft.com/office/drawing/2014/main" id="{F8A5BD98-5454-4EFE-8454-30D4DF0B8349}"/>
                </a:ext>
              </a:extLst>
            </p:cNvPr>
            <p:cNvSpPr/>
            <p:nvPr/>
          </p:nvSpPr>
          <p:spPr>
            <a:xfrm>
              <a:off x="1135195" y="42550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4" name="Oval 2153">
              <a:extLst>
                <a:ext uri="{FF2B5EF4-FFF2-40B4-BE49-F238E27FC236}">
                  <a16:creationId xmlns:a16="http://schemas.microsoft.com/office/drawing/2014/main" id="{AB33E089-50D6-4CCF-BAA5-C1182959F3FF}"/>
                </a:ext>
              </a:extLst>
            </p:cNvPr>
            <p:cNvSpPr/>
            <p:nvPr/>
          </p:nvSpPr>
          <p:spPr>
            <a:xfrm>
              <a:off x="355469" y="46842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5" name="Oval 2154">
              <a:extLst>
                <a:ext uri="{FF2B5EF4-FFF2-40B4-BE49-F238E27FC236}">
                  <a16:creationId xmlns:a16="http://schemas.microsoft.com/office/drawing/2014/main" id="{C236D7C2-CE2B-414F-A829-9D388474E45F}"/>
                </a:ext>
              </a:extLst>
            </p:cNvPr>
            <p:cNvSpPr/>
            <p:nvPr/>
          </p:nvSpPr>
          <p:spPr>
            <a:xfrm>
              <a:off x="393524" y="458069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6" name="Oval 2155">
              <a:extLst>
                <a:ext uri="{FF2B5EF4-FFF2-40B4-BE49-F238E27FC236}">
                  <a16:creationId xmlns:a16="http://schemas.microsoft.com/office/drawing/2014/main" id="{FBDE3114-646F-4BCD-86B0-43AABF2B4932}"/>
                </a:ext>
              </a:extLst>
            </p:cNvPr>
            <p:cNvSpPr/>
            <p:nvPr/>
          </p:nvSpPr>
          <p:spPr>
            <a:xfrm>
              <a:off x="463405" y="46213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7" name="Oval 2156">
              <a:extLst>
                <a:ext uri="{FF2B5EF4-FFF2-40B4-BE49-F238E27FC236}">
                  <a16:creationId xmlns:a16="http://schemas.microsoft.com/office/drawing/2014/main" id="{A9E27F65-CEC7-45C3-898D-83DC4F0F144E}"/>
                </a:ext>
              </a:extLst>
            </p:cNvPr>
            <p:cNvSpPr/>
            <p:nvPr/>
          </p:nvSpPr>
          <p:spPr>
            <a:xfrm>
              <a:off x="393524" y="458069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8" name="Oval 2157">
              <a:extLst>
                <a:ext uri="{FF2B5EF4-FFF2-40B4-BE49-F238E27FC236}">
                  <a16:creationId xmlns:a16="http://schemas.microsoft.com/office/drawing/2014/main" id="{F3411039-084E-4200-8CA0-5BE27B0F8C16}"/>
                </a:ext>
              </a:extLst>
            </p:cNvPr>
            <p:cNvSpPr/>
            <p:nvPr/>
          </p:nvSpPr>
          <p:spPr>
            <a:xfrm>
              <a:off x="463405" y="46213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9" name="Oval 2158">
              <a:extLst>
                <a:ext uri="{FF2B5EF4-FFF2-40B4-BE49-F238E27FC236}">
                  <a16:creationId xmlns:a16="http://schemas.microsoft.com/office/drawing/2014/main" id="{1094DF65-014D-42F4-A6E1-86C9AFBD8D88}"/>
                </a:ext>
              </a:extLst>
            </p:cNvPr>
            <p:cNvSpPr/>
            <p:nvPr/>
          </p:nvSpPr>
          <p:spPr>
            <a:xfrm>
              <a:off x="702573" y="46357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0" name="Oval 2159">
              <a:extLst>
                <a:ext uri="{FF2B5EF4-FFF2-40B4-BE49-F238E27FC236}">
                  <a16:creationId xmlns:a16="http://schemas.microsoft.com/office/drawing/2014/main" id="{AF0C3251-B4AA-4464-89CA-9F1F3DF2106C}"/>
                </a:ext>
              </a:extLst>
            </p:cNvPr>
            <p:cNvSpPr/>
            <p:nvPr/>
          </p:nvSpPr>
          <p:spPr>
            <a:xfrm>
              <a:off x="1428978" y="44036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1" name="Oval 2160">
              <a:extLst>
                <a:ext uri="{FF2B5EF4-FFF2-40B4-BE49-F238E27FC236}">
                  <a16:creationId xmlns:a16="http://schemas.microsoft.com/office/drawing/2014/main" id="{2A928FB2-68FB-497A-8C00-A37EF29D3A2C}"/>
                </a:ext>
              </a:extLst>
            </p:cNvPr>
            <p:cNvSpPr/>
            <p:nvPr/>
          </p:nvSpPr>
          <p:spPr>
            <a:xfrm>
              <a:off x="1498859" y="44442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2" name="Oval 2161">
              <a:extLst>
                <a:ext uri="{FF2B5EF4-FFF2-40B4-BE49-F238E27FC236}">
                  <a16:creationId xmlns:a16="http://schemas.microsoft.com/office/drawing/2014/main" id="{AB2911B2-9C24-4773-9E4F-59698AA5CD08}"/>
                </a:ext>
              </a:extLst>
            </p:cNvPr>
            <p:cNvSpPr/>
            <p:nvPr/>
          </p:nvSpPr>
          <p:spPr>
            <a:xfrm>
              <a:off x="615805" y="464492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3" name="Oval 2162">
              <a:extLst>
                <a:ext uri="{FF2B5EF4-FFF2-40B4-BE49-F238E27FC236}">
                  <a16:creationId xmlns:a16="http://schemas.microsoft.com/office/drawing/2014/main" id="{50C0F578-8C54-45CE-8F95-DAB6A9927C10}"/>
                </a:ext>
              </a:extLst>
            </p:cNvPr>
            <p:cNvSpPr/>
            <p:nvPr/>
          </p:nvSpPr>
          <p:spPr>
            <a:xfrm>
              <a:off x="360041" y="465406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4" name="Oval 2163">
              <a:extLst>
                <a:ext uri="{FF2B5EF4-FFF2-40B4-BE49-F238E27FC236}">
                  <a16:creationId xmlns:a16="http://schemas.microsoft.com/office/drawing/2014/main" id="{30F4177B-93D0-4202-B75D-0C39FC10F713}"/>
                </a:ext>
              </a:extLst>
            </p:cNvPr>
            <p:cNvSpPr/>
            <p:nvPr/>
          </p:nvSpPr>
          <p:spPr>
            <a:xfrm>
              <a:off x="1002846" y="43945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5" name="Oval 2164">
              <a:extLst>
                <a:ext uri="{FF2B5EF4-FFF2-40B4-BE49-F238E27FC236}">
                  <a16:creationId xmlns:a16="http://schemas.microsoft.com/office/drawing/2014/main" id="{5751AC1B-E01C-4A32-95EF-D9392B676FA8}"/>
                </a:ext>
              </a:extLst>
            </p:cNvPr>
            <p:cNvSpPr/>
            <p:nvPr/>
          </p:nvSpPr>
          <p:spPr>
            <a:xfrm>
              <a:off x="1135195" y="42550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6" name="Oval 2165">
              <a:extLst>
                <a:ext uri="{FF2B5EF4-FFF2-40B4-BE49-F238E27FC236}">
                  <a16:creationId xmlns:a16="http://schemas.microsoft.com/office/drawing/2014/main" id="{AE9A49E1-D18D-495E-817C-3DA20F0DFCD7}"/>
                </a:ext>
              </a:extLst>
            </p:cNvPr>
            <p:cNvSpPr/>
            <p:nvPr/>
          </p:nvSpPr>
          <p:spPr>
            <a:xfrm>
              <a:off x="393524" y="458069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7" name="Oval 2166">
              <a:extLst>
                <a:ext uri="{FF2B5EF4-FFF2-40B4-BE49-F238E27FC236}">
                  <a16:creationId xmlns:a16="http://schemas.microsoft.com/office/drawing/2014/main" id="{9003F7DD-F38F-4B33-AB2F-6B6CF63D0C5D}"/>
                </a:ext>
              </a:extLst>
            </p:cNvPr>
            <p:cNvSpPr/>
            <p:nvPr/>
          </p:nvSpPr>
          <p:spPr>
            <a:xfrm>
              <a:off x="393524" y="458069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8" name="Oval 2167">
              <a:extLst>
                <a:ext uri="{FF2B5EF4-FFF2-40B4-BE49-F238E27FC236}">
                  <a16:creationId xmlns:a16="http://schemas.microsoft.com/office/drawing/2014/main" id="{D3D45259-3033-401C-AA32-C4BA713EBE1D}"/>
                </a:ext>
              </a:extLst>
            </p:cNvPr>
            <p:cNvSpPr/>
            <p:nvPr/>
          </p:nvSpPr>
          <p:spPr>
            <a:xfrm>
              <a:off x="463405" y="46213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9" name="Oval 2168">
              <a:extLst>
                <a:ext uri="{FF2B5EF4-FFF2-40B4-BE49-F238E27FC236}">
                  <a16:creationId xmlns:a16="http://schemas.microsoft.com/office/drawing/2014/main" id="{8D7FF2BC-6BE2-4827-A4EF-A583B76A5FBA}"/>
                </a:ext>
              </a:extLst>
            </p:cNvPr>
            <p:cNvSpPr/>
            <p:nvPr/>
          </p:nvSpPr>
          <p:spPr>
            <a:xfrm>
              <a:off x="702573" y="46357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0" name="Oval 2169">
              <a:extLst>
                <a:ext uri="{FF2B5EF4-FFF2-40B4-BE49-F238E27FC236}">
                  <a16:creationId xmlns:a16="http://schemas.microsoft.com/office/drawing/2014/main" id="{8D4CFE6F-C162-4D35-882B-0BAF772CB24D}"/>
                </a:ext>
              </a:extLst>
            </p:cNvPr>
            <p:cNvSpPr/>
            <p:nvPr/>
          </p:nvSpPr>
          <p:spPr>
            <a:xfrm>
              <a:off x="1428978" y="44036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1" name="Oval 2170">
              <a:extLst>
                <a:ext uri="{FF2B5EF4-FFF2-40B4-BE49-F238E27FC236}">
                  <a16:creationId xmlns:a16="http://schemas.microsoft.com/office/drawing/2014/main" id="{46B67E83-2F66-4545-8969-F7E84EF3A75C}"/>
                </a:ext>
              </a:extLst>
            </p:cNvPr>
            <p:cNvSpPr/>
            <p:nvPr/>
          </p:nvSpPr>
          <p:spPr>
            <a:xfrm>
              <a:off x="1498859" y="44442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2" name="Oval 2171">
              <a:extLst>
                <a:ext uri="{FF2B5EF4-FFF2-40B4-BE49-F238E27FC236}">
                  <a16:creationId xmlns:a16="http://schemas.microsoft.com/office/drawing/2014/main" id="{8F9C70AD-0760-4856-9912-25308F62BBCA}"/>
                </a:ext>
              </a:extLst>
            </p:cNvPr>
            <p:cNvSpPr/>
            <p:nvPr/>
          </p:nvSpPr>
          <p:spPr>
            <a:xfrm>
              <a:off x="615805" y="464492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3" name="Oval 2172">
              <a:extLst>
                <a:ext uri="{FF2B5EF4-FFF2-40B4-BE49-F238E27FC236}">
                  <a16:creationId xmlns:a16="http://schemas.microsoft.com/office/drawing/2014/main" id="{8FB6DC11-6A45-43FD-8071-E74A9A96DC08}"/>
                </a:ext>
              </a:extLst>
            </p:cNvPr>
            <p:cNvSpPr/>
            <p:nvPr/>
          </p:nvSpPr>
          <p:spPr>
            <a:xfrm>
              <a:off x="360041" y="465406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4" name="Oval 2173">
              <a:extLst>
                <a:ext uri="{FF2B5EF4-FFF2-40B4-BE49-F238E27FC236}">
                  <a16:creationId xmlns:a16="http://schemas.microsoft.com/office/drawing/2014/main" id="{CCD12F4D-1BB4-4E74-8B1E-E23017494307}"/>
                </a:ext>
              </a:extLst>
            </p:cNvPr>
            <p:cNvSpPr/>
            <p:nvPr/>
          </p:nvSpPr>
          <p:spPr>
            <a:xfrm>
              <a:off x="1135195" y="42550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5" name="Oval 2174">
              <a:extLst>
                <a:ext uri="{FF2B5EF4-FFF2-40B4-BE49-F238E27FC236}">
                  <a16:creationId xmlns:a16="http://schemas.microsoft.com/office/drawing/2014/main" id="{1D6D86E5-46CD-4584-9DB0-E52AC3A0BD37}"/>
                </a:ext>
              </a:extLst>
            </p:cNvPr>
            <p:cNvSpPr/>
            <p:nvPr/>
          </p:nvSpPr>
          <p:spPr>
            <a:xfrm>
              <a:off x="1738027" y="44587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6" name="Oval 2175">
              <a:extLst>
                <a:ext uri="{FF2B5EF4-FFF2-40B4-BE49-F238E27FC236}">
                  <a16:creationId xmlns:a16="http://schemas.microsoft.com/office/drawing/2014/main" id="{6D3ABE78-BED4-497A-BB6D-ABCBDE4CF859}"/>
                </a:ext>
              </a:extLst>
            </p:cNvPr>
            <p:cNvSpPr/>
            <p:nvPr/>
          </p:nvSpPr>
          <p:spPr>
            <a:xfrm>
              <a:off x="1581378" y="45560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7" name="Oval 2176">
              <a:extLst>
                <a:ext uri="{FF2B5EF4-FFF2-40B4-BE49-F238E27FC236}">
                  <a16:creationId xmlns:a16="http://schemas.microsoft.com/office/drawing/2014/main" id="{FBDBC01E-4179-45F5-9821-54AB434C9D70}"/>
                </a:ext>
              </a:extLst>
            </p:cNvPr>
            <p:cNvSpPr/>
            <p:nvPr/>
          </p:nvSpPr>
          <p:spPr>
            <a:xfrm>
              <a:off x="1651259" y="45966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8" name="Oval 2177">
              <a:extLst>
                <a:ext uri="{FF2B5EF4-FFF2-40B4-BE49-F238E27FC236}">
                  <a16:creationId xmlns:a16="http://schemas.microsoft.com/office/drawing/2014/main" id="{A1AA3B0D-6803-4ECE-BDD1-DB57B4E2594F}"/>
                </a:ext>
              </a:extLst>
            </p:cNvPr>
            <p:cNvSpPr/>
            <p:nvPr/>
          </p:nvSpPr>
          <p:spPr>
            <a:xfrm>
              <a:off x="1651259" y="44678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9" name="Oval 2178">
              <a:extLst>
                <a:ext uri="{FF2B5EF4-FFF2-40B4-BE49-F238E27FC236}">
                  <a16:creationId xmlns:a16="http://schemas.microsoft.com/office/drawing/2014/main" id="{32688C36-6B1D-46DA-AF23-E81648FE977A}"/>
                </a:ext>
              </a:extLst>
            </p:cNvPr>
            <p:cNvSpPr/>
            <p:nvPr/>
          </p:nvSpPr>
          <p:spPr>
            <a:xfrm>
              <a:off x="1395495" y="44770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0" name="Oval 2179">
              <a:extLst>
                <a:ext uri="{FF2B5EF4-FFF2-40B4-BE49-F238E27FC236}">
                  <a16:creationId xmlns:a16="http://schemas.microsoft.com/office/drawing/2014/main" id="{4AEC47A1-C04B-43FB-8C66-EBCA3E24FBFE}"/>
                </a:ext>
              </a:extLst>
            </p:cNvPr>
            <p:cNvSpPr/>
            <p:nvPr/>
          </p:nvSpPr>
          <p:spPr>
            <a:xfrm>
              <a:off x="1155246" y="45469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1" name="Oval 2180">
              <a:extLst>
                <a:ext uri="{FF2B5EF4-FFF2-40B4-BE49-F238E27FC236}">
                  <a16:creationId xmlns:a16="http://schemas.microsoft.com/office/drawing/2014/main" id="{13CF3F74-4FFB-407E-8905-EFD28082E720}"/>
                </a:ext>
              </a:extLst>
            </p:cNvPr>
            <p:cNvSpPr/>
            <p:nvPr/>
          </p:nvSpPr>
          <p:spPr>
            <a:xfrm>
              <a:off x="1287595" y="44074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2" name="Oval 2181">
              <a:extLst>
                <a:ext uri="{FF2B5EF4-FFF2-40B4-BE49-F238E27FC236}">
                  <a16:creationId xmlns:a16="http://schemas.microsoft.com/office/drawing/2014/main" id="{CD6F9984-7BC7-497E-8622-7A6DE6F1D68D}"/>
                </a:ext>
              </a:extLst>
            </p:cNvPr>
            <p:cNvSpPr/>
            <p:nvPr/>
          </p:nvSpPr>
          <p:spPr>
            <a:xfrm>
              <a:off x="1359397" y="41990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3" name="Oval 2182">
              <a:extLst>
                <a:ext uri="{FF2B5EF4-FFF2-40B4-BE49-F238E27FC236}">
                  <a16:creationId xmlns:a16="http://schemas.microsoft.com/office/drawing/2014/main" id="{70D30EAF-4546-44FE-95D4-FC6AD8005686}"/>
                </a:ext>
              </a:extLst>
            </p:cNvPr>
            <p:cNvSpPr/>
            <p:nvPr/>
          </p:nvSpPr>
          <p:spPr>
            <a:xfrm>
              <a:off x="1272629" y="43369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4" name="Oval 2183">
              <a:extLst>
                <a:ext uri="{FF2B5EF4-FFF2-40B4-BE49-F238E27FC236}">
                  <a16:creationId xmlns:a16="http://schemas.microsoft.com/office/drawing/2014/main" id="{2189736E-AC24-4A9B-9D12-1AECABE3BE94}"/>
                </a:ext>
              </a:extLst>
            </p:cNvPr>
            <p:cNvSpPr/>
            <p:nvPr/>
          </p:nvSpPr>
          <p:spPr>
            <a:xfrm>
              <a:off x="1272629" y="42081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5" name="Oval 2184">
              <a:extLst>
                <a:ext uri="{FF2B5EF4-FFF2-40B4-BE49-F238E27FC236}">
                  <a16:creationId xmlns:a16="http://schemas.microsoft.com/office/drawing/2014/main" id="{7785C822-96C8-4B98-825F-8C90F9391CB0}"/>
                </a:ext>
              </a:extLst>
            </p:cNvPr>
            <p:cNvSpPr/>
            <p:nvPr/>
          </p:nvSpPr>
          <p:spPr>
            <a:xfrm>
              <a:off x="1511797" y="43514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6" name="Oval 2185">
              <a:extLst>
                <a:ext uri="{FF2B5EF4-FFF2-40B4-BE49-F238E27FC236}">
                  <a16:creationId xmlns:a16="http://schemas.microsoft.com/office/drawing/2014/main" id="{DFAEFB9A-CEB9-40C6-9382-8D7CE2242898}"/>
                </a:ext>
              </a:extLst>
            </p:cNvPr>
            <p:cNvSpPr/>
            <p:nvPr/>
          </p:nvSpPr>
          <p:spPr>
            <a:xfrm>
              <a:off x="1272629" y="43369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7" name="Oval 2186">
              <a:extLst>
                <a:ext uri="{FF2B5EF4-FFF2-40B4-BE49-F238E27FC236}">
                  <a16:creationId xmlns:a16="http://schemas.microsoft.com/office/drawing/2014/main" id="{4DAA7CDD-BCED-41EC-A297-5ABDAF057D28}"/>
                </a:ext>
              </a:extLst>
            </p:cNvPr>
            <p:cNvSpPr/>
            <p:nvPr/>
          </p:nvSpPr>
          <p:spPr>
            <a:xfrm>
              <a:off x="1272629" y="42081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8" name="Oval 2187">
              <a:extLst>
                <a:ext uri="{FF2B5EF4-FFF2-40B4-BE49-F238E27FC236}">
                  <a16:creationId xmlns:a16="http://schemas.microsoft.com/office/drawing/2014/main" id="{13A103E0-F8F9-4B8A-A48A-AE14048A3C56}"/>
                </a:ext>
              </a:extLst>
            </p:cNvPr>
            <p:cNvSpPr/>
            <p:nvPr/>
          </p:nvSpPr>
          <p:spPr>
            <a:xfrm>
              <a:off x="1511797" y="43514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9" name="Oval 2188">
              <a:extLst>
                <a:ext uri="{FF2B5EF4-FFF2-40B4-BE49-F238E27FC236}">
                  <a16:creationId xmlns:a16="http://schemas.microsoft.com/office/drawing/2014/main" id="{A7A015A3-2DCF-4CB9-BD4E-EE68913E31D7}"/>
                </a:ext>
              </a:extLst>
            </p:cNvPr>
            <p:cNvSpPr/>
            <p:nvPr/>
          </p:nvSpPr>
          <p:spPr>
            <a:xfrm>
              <a:off x="1280827" y="40015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0" name="Oval 2189">
              <a:extLst>
                <a:ext uri="{FF2B5EF4-FFF2-40B4-BE49-F238E27FC236}">
                  <a16:creationId xmlns:a16="http://schemas.microsoft.com/office/drawing/2014/main" id="{8CAC3577-6567-425B-9511-F7AD0AA153A4}"/>
                </a:ext>
              </a:extLst>
            </p:cNvPr>
            <p:cNvSpPr/>
            <p:nvPr/>
          </p:nvSpPr>
          <p:spPr>
            <a:xfrm>
              <a:off x="1280827" y="40015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1" name="Oval 2190">
              <a:extLst>
                <a:ext uri="{FF2B5EF4-FFF2-40B4-BE49-F238E27FC236}">
                  <a16:creationId xmlns:a16="http://schemas.microsoft.com/office/drawing/2014/main" id="{572DF589-2A42-487A-9E7B-CE4B8D2A9CCA}"/>
                </a:ext>
              </a:extLst>
            </p:cNvPr>
            <p:cNvSpPr/>
            <p:nvPr/>
          </p:nvSpPr>
          <p:spPr>
            <a:xfrm>
              <a:off x="1280827" y="40015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2" name="Oval 2191">
              <a:extLst>
                <a:ext uri="{FF2B5EF4-FFF2-40B4-BE49-F238E27FC236}">
                  <a16:creationId xmlns:a16="http://schemas.microsoft.com/office/drawing/2014/main" id="{592539A9-2D44-421F-89E4-9E8336D88A40}"/>
                </a:ext>
              </a:extLst>
            </p:cNvPr>
            <p:cNvSpPr/>
            <p:nvPr/>
          </p:nvSpPr>
          <p:spPr>
            <a:xfrm>
              <a:off x="1433227" y="41539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3" name="Oval 2192">
              <a:extLst>
                <a:ext uri="{FF2B5EF4-FFF2-40B4-BE49-F238E27FC236}">
                  <a16:creationId xmlns:a16="http://schemas.microsoft.com/office/drawing/2014/main" id="{CBD40C9D-F1A7-43E0-A403-275833F8D2F5}"/>
                </a:ext>
              </a:extLst>
            </p:cNvPr>
            <p:cNvSpPr/>
            <p:nvPr/>
          </p:nvSpPr>
          <p:spPr>
            <a:xfrm>
              <a:off x="1276578" y="42512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4" name="Oval 2193">
              <a:extLst>
                <a:ext uri="{FF2B5EF4-FFF2-40B4-BE49-F238E27FC236}">
                  <a16:creationId xmlns:a16="http://schemas.microsoft.com/office/drawing/2014/main" id="{AF9AE71A-C24F-4F91-A0A0-39E49B50F854}"/>
                </a:ext>
              </a:extLst>
            </p:cNvPr>
            <p:cNvSpPr/>
            <p:nvPr/>
          </p:nvSpPr>
          <p:spPr>
            <a:xfrm>
              <a:off x="1346459" y="42918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5" name="Oval 2194">
              <a:extLst>
                <a:ext uri="{FF2B5EF4-FFF2-40B4-BE49-F238E27FC236}">
                  <a16:creationId xmlns:a16="http://schemas.microsoft.com/office/drawing/2014/main" id="{1F94AA15-92FE-464F-91BD-51C58328107F}"/>
                </a:ext>
              </a:extLst>
            </p:cNvPr>
            <p:cNvSpPr/>
            <p:nvPr/>
          </p:nvSpPr>
          <p:spPr>
            <a:xfrm>
              <a:off x="1346459" y="41630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6" name="Oval 2195">
              <a:extLst>
                <a:ext uri="{FF2B5EF4-FFF2-40B4-BE49-F238E27FC236}">
                  <a16:creationId xmlns:a16="http://schemas.microsoft.com/office/drawing/2014/main" id="{0F90D05E-9F28-412A-A7F0-50FD3444A859}"/>
                </a:ext>
              </a:extLst>
            </p:cNvPr>
            <p:cNvSpPr/>
            <p:nvPr/>
          </p:nvSpPr>
          <p:spPr>
            <a:xfrm>
              <a:off x="1433227" y="41539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7" name="Oval 2196">
              <a:extLst>
                <a:ext uri="{FF2B5EF4-FFF2-40B4-BE49-F238E27FC236}">
                  <a16:creationId xmlns:a16="http://schemas.microsoft.com/office/drawing/2014/main" id="{C7E4571C-BF06-4579-8B6C-AFCE95636713}"/>
                </a:ext>
              </a:extLst>
            </p:cNvPr>
            <p:cNvSpPr/>
            <p:nvPr/>
          </p:nvSpPr>
          <p:spPr>
            <a:xfrm>
              <a:off x="1276578" y="42512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8" name="Oval 2197">
              <a:extLst>
                <a:ext uri="{FF2B5EF4-FFF2-40B4-BE49-F238E27FC236}">
                  <a16:creationId xmlns:a16="http://schemas.microsoft.com/office/drawing/2014/main" id="{B98DFC4E-936B-4356-8069-FA512707E74E}"/>
                </a:ext>
              </a:extLst>
            </p:cNvPr>
            <p:cNvSpPr/>
            <p:nvPr/>
          </p:nvSpPr>
          <p:spPr>
            <a:xfrm>
              <a:off x="1346459" y="42918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9" name="Oval 2198">
              <a:extLst>
                <a:ext uri="{FF2B5EF4-FFF2-40B4-BE49-F238E27FC236}">
                  <a16:creationId xmlns:a16="http://schemas.microsoft.com/office/drawing/2014/main" id="{5EE8F068-62C2-4983-A680-1F1463351FAF}"/>
                </a:ext>
              </a:extLst>
            </p:cNvPr>
            <p:cNvSpPr/>
            <p:nvPr/>
          </p:nvSpPr>
          <p:spPr>
            <a:xfrm>
              <a:off x="1346459" y="41630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0" name="Oval 2199">
              <a:extLst>
                <a:ext uri="{FF2B5EF4-FFF2-40B4-BE49-F238E27FC236}">
                  <a16:creationId xmlns:a16="http://schemas.microsoft.com/office/drawing/2014/main" id="{FBE81986-65BF-4F85-A0E2-8D8D9978C7C9}"/>
                </a:ext>
              </a:extLst>
            </p:cNvPr>
            <p:cNvSpPr/>
            <p:nvPr/>
          </p:nvSpPr>
          <p:spPr>
            <a:xfrm>
              <a:off x="1433227" y="41539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1" name="Oval 2200">
              <a:extLst>
                <a:ext uri="{FF2B5EF4-FFF2-40B4-BE49-F238E27FC236}">
                  <a16:creationId xmlns:a16="http://schemas.microsoft.com/office/drawing/2014/main" id="{43E82790-9B0E-4256-A575-5CC34A528875}"/>
                </a:ext>
              </a:extLst>
            </p:cNvPr>
            <p:cNvSpPr/>
            <p:nvPr/>
          </p:nvSpPr>
          <p:spPr>
            <a:xfrm>
              <a:off x="1276578" y="42512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2" name="Oval 2201">
              <a:extLst>
                <a:ext uri="{FF2B5EF4-FFF2-40B4-BE49-F238E27FC236}">
                  <a16:creationId xmlns:a16="http://schemas.microsoft.com/office/drawing/2014/main" id="{63D84300-BEF0-4925-8F7B-25BA252B8637}"/>
                </a:ext>
              </a:extLst>
            </p:cNvPr>
            <p:cNvSpPr/>
            <p:nvPr/>
          </p:nvSpPr>
          <p:spPr>
            <a:xfrm>
              <a:off x="1346459" y="42918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3" name="Oval 2202">
              <a:extLst>
                <a:ext uri="{FF2B5EF4-FFF2-40B4-BE49-F238E27FC236}">
                  <a16:creationId xmlns:a16="http://schemas.microsoft.com/office/drawing/2014/main" id="{80744D08-6D15-4CD7-A178-403BE7FD3E80}"/>
                </a:ext>
              </a:extLst>
            </p:cNvPr>
            <p:cNvSpPr/>
            <p:nvPr/>
          </p:nvSpPr>
          <p:spPr>
            <a:xfrm>
              <a:off x="1346459" y="41630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4" name="Oval 2203">
              <a:extLst>
                <a:ext uri="{FF2B5EF4-FFF2-40B4-BE49-F238E27FC236}">
                  <a16:creationId xmlns:a16="http://schemas.microsoft.com/office/drawing/2014/main" id="{48DB10BE-28FA-4168-B0BE-43DB7651A6A6}"/>
                </a:ext>
              </a:extLst>
            </p:cNvPr>
            <p:cNvSpPr/>
            <p:nvPr/>
          </p:nvSpPr>
          <p:spPr>
            <a:xfrm>
              <a:off x="1585627" y="43063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5" name="Oval 2204">
              <a:extLst>
                <a:ext uri="{FF2B5EF4-FFF2-40B4-BE49-F238E27FC236}">
                  <a16:creationId xmlns:a16="http://schemas.microsoft.com/office/drawing/2014/main" id="{579986C8-A041-4CAE-8A1B-0821643FDDBA}"/>
                </a:ext>
              </a:extLst>
            </p:cNvPr>
            <p:cNvSpPr/>
            <p:nvPr/>
          </p:nvSpPr>
          <p:spPr>
            <a:xfrm>
              <a:off x="1498859" y="43154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6" name="Oval 2205">
              <a:extLst>
                <a:ext uri="{FF2B5EF4-FFF2-40B4-BE49-F238E27FC236}">
                  <a16:creationId xmlns:a16="http://schemas.microsoft.com/office/drawing/2014/main" id="{7A44EC1C-A5CF-4839-9993-C6CE3EB7397B}"/>
                </a:ext>
              </a:extLst>
            </p:cNvPr>
            <p:cNvSpPr/>
            <p:nvPr/>
          </p:nvSpPr>
          <p:spPr>
            <a:xfrm>
              <a:off x="1243095" y="43246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7" name="Oval 2206">
              <a:extLst>
                <a:ext uri="{FF2B5EF4-FFF2-40B4-BE49-F238E27FC236}">
                  <a16:creationId xmlns:a16="http://schemas.microsoft.com/office/drawing/2014/main" id="{D7B70F63-CD01-4033-AED2-471AD71E851C}"/>
                </a:ext>
              </a:extLst>
            </p:cNvPr>
            <p:cNvSpPr/>
            <p:nvPr/>
          </p:nvSpPr>
          <p:spPr>
            <a:xfrm>
              <a:off x="1238523" y="43547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8" name="Oval 2207">
              <a:extLst>
                <a:ext uri="{FF2B5EF4-FFF2-40B4-BE49-F238E27FC236}">
                  <a16:creationId xmlns:a16="http://schemas.microsoft.com/office/drawing/2014/main" id="{32AD7B59-642B-4293-889E-1D7D81805A6D}"/>
                </a:ext>
              </a:extLst>
            </p:cNvPr>
            <p:cNvSpPr/>
            <p:nvPr/>
          </p:nvSpPr>
          <p:spPr>
            <a:xfrm>
              <a:off x="1276578" y="42512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9" name="Oval 2208">
              <a:extLst>
                <a:ext uri="{FF2B5EF4-FFF2-40B4-BE49-F238E27FC236}">
                  <a16:creationId xmlns:a16="http://schemas.microsoft.com/office/drawing/2014/main" id="{6D07B1C4-64E3-4A12-A33F-4492204C2470}"/>
                </a:ext>
              </a:extLst>
            </p:cNvPr>
            <p:cNvSpPr/>
            <p:nvPr/>
          </p:nvSpPr>
          <p:spPr>
            <a:xfrm>
              <a:off x="1346459" y="42918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0" name="Oval 2209">
              <a:extLst>
                <a:ext uri="{FF2B5EF4-FFF2-40B4-BE49-F238E27FC236}">
                  <a16:creationId xmlns:a16="http://schemas.microsoft.com/office/drawing/2014/main" id="{72560F81-E40A-4A48-810F-DFE3467A3B39}"/>
                </a:ext>
              </a:extLst>
            </p:cNvPr>
            <p:cNvSpPr/>
            <p:nvPr/>
          </p:nvSpPr>
          <p:spPr>
            <a:xfrm>
              <a:off x="1276578" y="42512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1" name="Oval 2210">
              <a:extLst>
                <a:ext uri="{FF2B5EF4-FFF2-40B4-BE49-F238E27FC236}">
                  <a16:creationId xmlns:a16="http://schemas.microsoft.com/office/drawing/2014/main" id="{B289550A-B129-4F5C-BA6A-B02E06D29EB5}"/>
                </a:ext>
              </a:extLst>
            </p:cNvPr>
            <p:cNvSpPr/>
            <p:nvPr/>
          </p:nvSpPr>
          <p:spPr>
            <a:xfrm>
              <a:off x="1346459" y="42918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2" name="Oval 2211">
              <a:extLst>
                <a:ext uri="{FF2B5EF4-FFF2-40B4-BE49-F238E27FC236}">
                  <a16:creationId xmlns:a16="http://schemas.microsoft.com/office/drawing/2014/main" id="{A335E4F4-C9DD-42A6-BF82-3965997BAD45}"/>
                </a:ext>
              </a:extLst>
            </p:cNvPr>
            <p:cNvSpPr/>
            <p:nvPr/>
          </p:nvSpPr>
          <p:spPr>
            <a:xfrm>
              <a:off x="1585627" y="43063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3" name="Oval 2212">
              <a:extLst>
                <a:ext uri="{FF2B5EF4-FFF2-40B4-BE49-F238E27FC236}">
                  <a16:creationId xmlns:a16="http://schemas.microsoft.com/office/drawing/2014/main" id="{6E523EB7-7CAF-45F6-9C78-01DD35D995B6}"/>
                </a:ext>
              </a:extLst>
            </p:cNvPr>
            <p:cNvSpPr/>
            <p:nvPr/>
          </p:nvSpPr>
          <p:spPr>
            <a:xfrm>
              <a:off x="1498859" y="43154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4" name="Oval 2213">
              <a:extLst>
                <a:ext uri="{FF2B5EF4-FFF2-40B4-BE49-F238E27FC236}">
                  <a16:creationId xmlns:a16="http://schemas.microsoft.com/office/drawing/2014/main" id="{AEE87228-2E15-4C3E-AE0F-3600989D4AA4}"/>
                </a:ext>
              </a:extLst>
            </p:cNvPr>
            <p:cNvSpPr/>
            <p:nvPr/>
          </p:nvSpPr>
          <p:spPr>
            <a:xfrm>
              <a:off x="1243095" y="43246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5" name="Oval 2214">
              <a:extLst>
                <a:ext uri="{FF2B5EF4-FFF2-40B4-BE49-F238E27FC236}">
                  <a16:creationId xmlns:a16="http://schemas.microsoft.com/office/drawing/2014/main" id="{0B311D7D-C112-49EE-A959-E0DC4B284E3D}"/>
                </a:ext>
              </a:extLst>
            </p:cNvPr>
            <p:cNvSpPr/>
            <p:nvPr/>
          </p:nvSpPr>
          <p:spPr>
            <a:xfrm>
              <a:off x="1276578" y="42512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6" name="Oval 2215">
              <a:extLst>
                <a:ext uri="{FF2B5EF4-FFF2-40B4-BE49-F238E27FC236}">
                  <a16:creationId xmlns:a16="http://schemas.microsoft.com/office/drawing/2014/main" id="{15C3D4AA-180E-46F5-8BA7-74235CC407ED}"/>
                </a:ext>
              </a:extLst>
            </p:cNvPr>
            <p:cNvSpPr/>
            <p:nvPr/>
          </p:nvSpPr>
          <p:spPr>
            <a:xfrm>
              <a:off x="1276578" y="42512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7" name="Oval 2216">
              <a:extLst>
                <a:ext uri="{FF2B5EF4-FFF2-40B4-BE49-F238E27FC236}">
                  <a16:creationId xmlns:a16="http://schemas.microsoft.com/office/drawing/2014/main" id="{F0ABD491-3201-4B1C-A5C5-558BFDE1B7E4}"/>
                </a:ext>
              </a:extLst>
            </p:cNvPr>
            <p:cNvSpPr/>
            <p:nvPr/>
          </p:nvSpPr>
          <p:spPr>
            <a:xfrm>
              <a:off x="1346459" y="42918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8" name="Oval 2217">
              <a:extLst>
                <a:ext uri="{FF2B5EF4-FFF2-40B4-BE49-F238E27FC236}">
                  <a16:creationId xmlns:a16="http://schemas.microsoft.com/office/drawing/2014/main" id="{2887C0A8-BA27-4C00-B5A0-7EFBB974E7A2}"/>
                </a:ext>
              </a:extLst>
            </p:cNvPr>
            <p:cNvSpPr/>
            <p:nvPr/>
          </p:nvSpPr>
          <p:spPr>
            <a:xfrm>
              <a:off x="1585627" y="43063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9" name="Oval 2218">
              <a:extLst>
                <a:ext uri="{FF2B5EF4-FFF2-40B4-BE49-F238E27FC236}">
                  <a16:creationId xmlns:a16="http://schemas.microsoft.com/office/drawing/2014/main" id="{5C38E562-A664-4BA3-B99F-083499E558B2}"/>
                </a:ext>
              </a:extLst>
            </p:cNvPr>
            <p:cNvSpPr/>
            <p:nvPr/>
          </p:nvSpPr>
          <p:spPr>
            <a:xfrm>
              <a:off x="1498859" y="43154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0" name="Oval 2219">
              <a:extLst>
                <a:ext uri="{FF2B5EF4-FFF2-40B4-BE49-F238E27FC236}">
                  <a16:creationId xmlns:a16="http://schemas.microsoft.com/office/drawing/2014/main" id="{01FDF7BD-AE55-45B5-8C13-D573EEEABEC3}"/>
                </a:ext>
              </a:extLst>
            </p:cNvPr>
            <p:cNvSpPr/>
            <p:nvPr/>
          </p:nvSpPr>
          <p:spPr>
            <a:xfrm>
              <a:off x="1243095" y="43246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1" name="Oval 2220">
              <a:extLst>
                <a:ext uri="{FF2B5EF4-FFF2-40B4-BE49-F238E27FC236}">
                  <a16:creationId xmlns:a16="http://schemas.microsoft.com/office/drawing/2014/main" id="{662A66A8-876E-464B-9533-B0C036EF651D}"/>
                </a:ext>
              </a:extLst>
            </p:cNvPr>
            <p:cNvSpPr/>
            <p:nvPr/>
          </p:nvSpPr>
          <p:spPr>
            <a:xfrm>
              <a:off x="1511797" y="43514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2" name="Oval 2221">
              <a:extLst>
                <a:ext uri="{FF2B5EF4-FFF2-40B4-BE49-F238E27FC236}">
                  <a16:creationId xmlns:a16="http://schemas.microsoft.com/office/drawing/2014/main" id="{AA3FB9FC-D5B0-436B-B3D5-5DE190FFF211}"/>
                </a:ext>
              </a:extLst>
            </p:cNvPr>
            <p:cNvSpPr/>
            <p:nvPr/>
          </p:nvSpPr>
          <p:spPr>
            <a:xfrm>
              <a:off x="1425029" y="44893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3" name="Oval 2222">
              <a:extLst>
                <a:ext uri="{FF2B5EF4-FFF2-40B4-BE49-F238E27FC236}">
                  <a16:creationId xmlns:a16="http://schemas.microsoft.com/office/drawing/2014/main" id="{4CA4FE1D-A1E1-4BD5-8DE2-9B8E41D5D64A}"/>
                </a:ext>
              </a:extLst>
            </p:cNvPr>
            <p:cNvSpPr/>
            <p:nvPr/>
          </p:nvSpPr>
          <p:spPr>
            <a:xfrm>
              <a:off x="1425029" y="43605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4" name="Oval 2223">
              <a:extLst>
                <a:ext uri="{FF2B5EF4-FFF2-40B4-BE49-F238E27FC236}">
                  <a16:creationId xmlns:a16="http://schemas.microsoft.com/office/drawing/2014/main" id="{C99A2371-0096-4BC6-8020-5BA10D50F00A}"/>
                </a:ext>
              </a:extLst>
            </p:cNvPr>
            <p:cNvSpPr/>
            <p:nvPr/>
          </p:nvSpPr>
          <p:spPr>
            <a:xfrm>
              <a:off x="1664197" y="45038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5" name="Oval 2224">
              <a:extLst>
                <a:ext uri="{FF2B5EF4-FFF2-40B4-BE49-F238E27FC236}">
                  <a16:creationId xmlns:a16="http://schemas.microsoft.com/office/drawing/2014/main" id="{2EFCEE51-4520-4865-8218-0F5B65185635}"/>
                </a:ext>
              </a:extLst>
            </p:cNvPr>
            <p:cNvSpPr/>
            <p:nvPr/>
          </p:nvSpPr>
          <p:spPr>
            <a:xfrm>
              <a:off x="1425029" y="44893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6" name="Oval 2225">
              <a:extLst>
                <a:ext uri="{FF2B5EF4-FFF2-40B4-BE49-F238E27FC236}">
                  <a16:creationId xmlns:a16="http://schemas.microsoft.com/office/drawing/2014/main" id="{62C1ADC1-D899-453D-A47C-FFDF6DEA27C3}"/>
                </a:ext>
              </a:extLst>
            </p:cNvPr>
            <p:cNvSpPr/>
            <p:nvPr/>
          </p:nvSpPr>
          <p:spPr>
            <a:xfrm>
              <a:off x="1425029" y="43605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7" name="Oval 2226">
              <a:extLst>
                <a:ext uri="{FF2B5EF4-FFF2-40B4-BE49-F238E27FC236}">
                  <a16:creationId xmlns:a16="http://schemas.microsoft.com/office/drawing/2014/main" id="{251952FA-EF7A-4A02-99A2-64C3ACA138CF}"/>
                </a:ext>
              </a:extLst>
            </p:cNvPr>
            <p:cNvSpPr/>
            <p:nvPr/>
          </p:nvSpPr>
          <p:spPr>
            <a:xfrm>
              <a:off x="1664197" y="45038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8" name="Oval 2227">
              <a:extLst>
                <a:ext uri="{FF2B5EF4-FFF2-40B4-BE49-F238E27FC236}">
                  <a16:creationId xmlns:a16="http://schemas.microsoft.com/office/drawing/2014/main" id="{3190BA1C-4698-4E98-BB1B-D2CB2F5673DF}"/>
                </a:ext>
              </a:extLst>
            </p:cNvPr>
            <p:cNvSpPr/>
            <p:nvPr/>
          </p:nvSpPr>
          <p:spPr>
            <a:xfrm>
              <a:off x="1433227" y="41539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9" name="Oval 2228">
              <a:extLst>
                <a:ext uri="{FF2B5EF4-FFF2-40B4-BE49-F238E27FC236}">
                  <a16:creationId xmlns:a16="http://schemas.microsoft.com/office/drawing/2014/main" id="{1FF1A56C-D1EE-496F-AADA-6BC9B5A94080}"/>
                </a:ext>
              </a:extLst>
            </p:cNvPr>
            <p:cNvSpPr/>
            <p:nvPr/>
          </p:nvSpPr>
          <p:spPr>
            <a:xfrm>
              <a:off x="1433227" y="41539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0" name="Oval 2229">
              <a:extLst>
                <a:ext uri="{FF2B5EF4-FFF2-40B4-BE49-F238E27FC236}">
                  <a16:creationId xmlns:a16="http://schemas.microsoft.com/office/drawing/2014/main" id="{77A81278-2950-4A0C-ABBB-79B239DD4A6B}"/>
                </a:ext>
              </a:extLst>
            </p:cNvPr>
            <p:cNvSpPr/>
            <p:nvPr/>
          </p:nvSpPr>
          <p:spPr>
            <a:xfrm>
              <a:off x="1433227" y="41539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1" name="Oval 2230">
              <a:extLst>
                <a:ext uri="{FF2B5EF4-FFF2-40B4-BE49-F238E27FC236}">
                  <a16:creationId xmlns:a16="http://schemas.microsoft.com/office/drawing/2014/main" id="{043BEEAC-A125-4402-B44A-3575CE014D54}"/>
                </a:ext>
              </a:extLst>
            </p:cNvPr>
            <p:cNvSpPr/>
            <p:nvPr/>
          </p:nvSpPr>
          <p:spPr>
            <a:xfrm>
              <a:off x="1585627" y="43063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2" name="Oval 2231">
              <a:extLst>
                <a:ext uri="{FF2B5EF4-FFF2-40B4-BE49-F238E27FC236}">
                  <a16:creationId xmlns:a16="http://schemas.microsoft.com/office/drawing/2014/main" id="{0F1A965A-DC4E-4E74-92D6-926BDD7FDEA7}"/>
                </a:ext>
              </a:extLst>
            </p:cNvPr>
            <p:cNvSpPr/>
            <p:nvPr/>
          </p:nvSpPr>
          <p:spPr>
            <a:xfrm>
              <a:off x="1428978" y="44036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3" name="Oval 2232">
              <a:extLst>
                <a:ext uri="{FF2B5EF4-FFF2-40B4-BE49-F238E27FC236}">
                  <a16:creationId xmlns:a16="http://schemas.microsoft.com/office/drawing/2014/main" id="{E4AFF96E-32E0-406B-8B47-30EE1BD532BB}"/>
                </a:ext>
              </a:extLst>
            </p:cNvPr>
            <p:cNvSpPr/>
            <p:nvPr/>
          </p:nvSpPr>
          <p:spPr>
            <a:xfrm>
              <a:off x="1498859" y="44442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4" name="Oval 2233">
              <a:extLst>
                <a:ext uri="{FF2B5EF4-FFF2-40B4-BE49-F238E27FC236}">
                  <a16:creationId xmlns:a16="http://schemas.microsoft.com/office/drawing/2014/main" id="{F627DD00-136C-451A-8373-95DE4CF59FF3}"/>
                </a:ext>
              </a:extLst>
            </p:cNvPr>
            <p:cNvSpPr/>
            <p:nvPr/>
          </p:nvSpPr>
          <p:spPr>
            <a:xfrm>
              <a:off x="1498859" y="43154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5" name="Oval 2234">
              <a:extLst>
                <a:ext uri="{FF2B5EF4-FFF2-40B4-BE49-F238E27FC236}">
                  <a16:creationId xmlns:a16="http://schemas.microsoft.com/office/drawing/2014/main" id="{EF0A81D8-20C3-4253-AE81-9D9EC7445062}"/>
                </a:ext>
              </a:extLst>
            </p:cNvPr>
            <p:cNvSpPr/>
            <p:nvPr/>
          </p:nvSpPr>
          <p:spPr>
            <a:xfrm>
              <a:off x="1585627" y="43063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6" name="Oval 2235">
              <a:extLst>
                <a:ext uri="{FF2B5EF4-FFF2-40B4-BE49-F238E27FC236}">
                  <a16:creationId xmlns:a16="http://schemas.microsoft.com/office/drawing/2014/main" id="{A2975949-D56A-43DC-9FD9-9429BE388D02}"/>
                </a:ext>
              </a:extLst>
            </p:cNvPr>
            <p:cNvSpPr/>
            <p:nvPr/>
          </p:nvSpPr>
          <p:spPr>
            <a:xfrm>
              <a:off x="1428978" y="44036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7" name="Oval 2236">
              <a:extLst>
                <a:ext uri="{FF2B5EF4-FFF2-40B4-BE49-F238E27FC236}">
                  <a16:creationId xmlns:a16="http://schemas.microsoft.com/office/drawing/2014/main" id="{712EFAC3-DA24-491D-95DA-732A967F3293}"/>
                </a:ext>
              </a:extLst>
            </p:cNvPr>
            <p:cNvSpPr/>
            <p:nvPr/>
          </p:nvSpPr>
          <p:spPr>
            <a:xfrm>
              <a:off x="1498859" y="44442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8" name="Oval 2237">
              <a:extLst>
                <a:ext uri="{FF2B5EF4-FFF2-40B4-BE49-F238E27FC236}">
                  <a16:creationId xmlns:a16="http://schemas.microsoft.com/office/drawing/2014/main" id="{CD8ACA42-B0DE-4186-A062-D5E947B627F5}"/>
                </a:ext>
              </a:extLst>
            </p:cNvPr>
            <p:cNvSpPr/>
            <p:nvPr/>
          </p:nvSpPr>
          <p:spPr>
            <a:xfrm>
              <a:off x="1498859" y="43154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9" name="Oval 2238">
              <a:extLst>
                <a:ext uri="{FF2B5EF4-FFF2-40B4-BE49-F238E27FC236}">
                  <a16:creationId xmlns:a16="http://schemas.microsoft.com/office/drawing/2014/main" id="{3A28D530-3E24-4C78-A3D2-6CAAB271BE25}"/>
                </a:ext>
              </a:extLst>
            </p:cNvPr>
            <p:cNvSpPr/>
            <p:nvPr/>
          </p:nvSpPr>
          <p:spPr>
            <a:xfrm>
              <a:off x="1585627" y="43063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0" name="Oval 2239">
              <a:extLst>
                <a:ext uri="{FF2B5EF4-FFF2-40B4-BE49-F238E27FC236}">
                  <a16:creationId xmlns:a16="http://schemas.microsoft.com/office/drawing/2014/main" id="{07C50A91-1354-4B04-A1F4-085C52389683}"/>
                </a:ext>
              </a:extLst>
            </p:cNvPr>
            <p:cNvSpPr/>
            <p:nvPr/>
          </p:nvSpPr>
          <p:spPr>
            <a:xfrm>
              <a:off x="1428978" y="44036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1" name="Oval 2240">
              <a:extLst>
                <a:ext uri="{FF2B5EF4-FFF2-40B4-BE49-F238E27FC236}">
                  <a16:creationId xmlns:a16="http://schemas.microsoft.com/office/drawing/2014/main" id="{DF3684F9-0AF7-4B93-845D-C62CDBDDF977}"/>
                </a:ext>
              </a:extLst>
            </p:cNvPr>
            <p:cNvSpPr/>
            <p:nvPr/>
          </p:nvSpPr>
          <p:spPr>
            <a:xfrm>
              <a:off x="1498859" y="44442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2" name="Oval 2241">
              <a:extLst>
                <a:ext uri="{FF2B5EF4-FFF2-40B4-BE49-F238E27FC236}">
                  <a16:creationId xmlns:a16="http://schemas.microsoft.com/office/drawing/2014/main" id="{723BCC97-2CDF-4B61-971F-63ECD2DB625E}"/>
                </a:ext>
              </a:extLst>
            </p:cNvPr>
            <p:cNvSpPr/>
            <p:nvPr/>
          </p:nvSpPr>
          <p:spPr>
            <a:xfrm>
              <a:off x="1498859" y="43154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3" name="Oval 2242">
              <a:extLst>
                <a:ext uri="{FF2B5EF4-FFF2-40B4-BE49-F238E27FC236}">
                  <a16:creationId xmlns:a16="http://schemas.microsoft.com/office/drawing/2014/main" id="{9CABEBFD-3D80-40AD-B2D6-5D80605A9040}"/>
                </a:ext>
              </a:extLst>
            </p:cNvPr>
            <p:cNvSpPr/>
            <p:nvPr/>
          </p:nvSpPr>
          <p:spPr>
            <a:xfrm>
              <a:off x="1738027" y="44587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4" name="Oval 2243">
              <a:extLst>
                <a:ext uri="{FF2B5EF4-FFF2-40B4-BE49-F238E27FC236}">
                  <a16:creationId xmlns:a16="http://schemas.microsoft.com/office/drawing/2014/main" id="{03427922-253B-4B82-A99F-275C7C441C47}"/>
                </a:ext>
              </a:extLst>
            </p:cNvPr>
            <p:cNvSpPr/>
            <p:nvPr/>
          </p:nvSpPr>
          <p:spPr>
            <a:xfrm>
              <a:off x="1651259" y="44678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5" name="Oval 2244">
              <a:extLst>
                <a:ext uri="{FF2B5EF4-FFF2-40B4-BE49-F238E27FC236}">
                  <a16:creationId xmlns:a16="http://schemas.microsoft.com/office/drawing/2014/main" id="{C0A2EDA2-887B-4A4E-A4AF-A47DF4C7408C}"/>
                </a:ext>
              </a:extLst>
            </p:cNvPr>
            <p:cNvSpPr/>
            <p:nvPr/>
          </p:nvSpPr>
          <p:spPr>
            <a:xfrm>
              <a:off x="1395495" y="44770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6" name="Oval 2245">
              <a:extLst>
                <a:ext uri="{FF2B5EF4-FFF2-40B4-BE49-F238E27FC236}">
                  <a16:creationId xmlns:a16="http://schemas.microsoft.com/office/drawing/2014/main" id="{BCBB8D62-ADF8-4AC3-8CC8-03EB078E5895}"/>
                </a:ext>
              </a:extLst>
            </p:cNvPr>
            <p:cNvSpPr/>
            <p:nvPr/>
          </p:nvSpPr>
          <p:spPr>
            <a:xfrm>
              <a:off x="1390923" y="45071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7" name="Oval 2246">
              <a:extLst>
                <a:ext uri="{FF2B5EF4-FFF2-40B4-BE49-F238E27FC236}">
                  <a16:creationId xmlns:a16="http://schemas.microsoft.com/office/drawing/2014/main" id="{5181C5B4-5064-4BB8-9642-05AB9112AB56}"/>
                </a:ext>
              </a:extLst>
            </p:cNvPr>
            <p:cNvSpPr/>
            <p:nvPr/>
          </p:nvSpPr>
          <p:spPr>
            <a:xfrm>
              <a:off x="1428978" y="44036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8" name="Oval 2247">
              <a:extLst>
                <a:ext uri="{FF2B5EF4-FFF2-40B4-BE49-F238E27FC236}">
                  <a16:creationId xmlns:a16="http://schemas.microsoft.com/office/drawing/2014/main" id="{2D8BD906-D52E-4CAD-A8B6-0F04229D6616}"/>
                </a:ext>
              </a:extLst>
            </p:cNvPr>
            <p:cNvSpPr/>
            <p:nvPr/>
          </p:nvSpPr>
          <p:spPr>
            <a:xfrm>
              <a:off x="1498859" y="44442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9" name="Oval 2248">
              <a:extLst>
                <a:ext uri="{FF2B5EF4-FFF2-40B4-BE49-F238E27FC236}">
                  <a16:creationId xmlns:a16="http://schemas.microsoft.com/office/drawing/2014/main" id="{3C71737E-76CC-4C0F-BD60-6EB21CECCF9A}"/>
                </a:ext>
              </a:extLst>
            </p:cNvPr>
            <p:cNvSpPr/>
            <p:nvPr/>
          </p:nvSpPr>
          <p:spPr>
            <a:xfrm>
              <a:off x="1428978" y="44036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0" name="Oval 2249">
              <a:extLst>
                <a:ext uri="{FF2B5EF4-FFF2-40B4-BE49-F238E27FC236}">
                  <a16:creationId xmlns:a16="http://schemas.microsoft.com/office/drawing/2014/main" id="{315BE3CF-E9E3-42F1-946B-C697980626F9}"/>
                </a:ext>
              </a:extLst>
            </p:cNvPr>
            <p:cNvSpPr/>
            <p:nvPr/>
          </p:nvSpPr>
          <p:spPr>
            <a:xfrm>
              <a:off x="1498859" y="44442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1" name="Oval 2250">
              <a:extLst>
                <a:ext uri="{FF2B5EF4-FFF2-40B4-BE49-F238E27FC236}">
                  <a16:creationId xmlns:a16="http://schemas.microsoft.com/office/drawing/2014/main" id="{012E1A62-437B-49EC-BB78-497AED730F72}"/>
                </a:ext>
              </a:extLst>
            </p:cNvPr>
            <p:cNvSpPr/>
            <p:nvPr/>
          </p:nvSpPr>
          <p:spPr>
            <a:xfrm>
              <a:off x="1738027" y="44587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2" name="Oval 2251">
              <a:extLst>
                <a:ext uri="{FF2B5EF4-FFF2-40B4-BE49-F238E27FC236}">
                  <a16:creationId xmlns:a16="http://schemas.microsoft.com/office/drawing/2014/main" id="{ED66F8D2-3AB7-47F0-B954-2F104661AFFB}"/>
                </a:ext>
              </a:extLst>
            </p:cNvPr>
            <p:cNvSpPr/>
            <p:nvPr/>
          </p:nvSpPr>
          <p:spPr>
            <a:xfrm>
              <a:off x="1651259" y="44678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3" name="Oval 2252">
              <a:extLst>
                <a:ext uri="{FF2B5EF4-FFF2-40B4-BE49-F238E27FC236}">
                  <a16:creationId xmlns:a16="http://schemas.microsoft.com/office/drawing/2014/main" id="{7D684CB5-1F03-4CCB-9723-1DA6B50AF6BF}"/>
                </a:ext>
              </a:extLst>
            </p:cNvPr>
            <p:cNvSpPr/>
            <p:nvPr/>
          </p:nvSpPr>
          <p:spPr>
            <a:xfrm>
              <a:off x="1395495" y="44770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4" name="Oval 2253">
              <a:extLst>
                <a:ext uri="{FF2B5EF4-FFF2-40B4-BE49-F238E27FC236}">
                  <a16:creationId xmlns:a16="http://schemas.microsoft.com/office/drawing/2014/main" id="{C04237B3-F117-4CD9-A8A9-4ACCE74B94E4}"/>
                </a:ext>
              </a:extLst>
            </p:cNvPr>
            <p:cNvSpPr/>
            <p:nvPr/>
          </p:nvSpPr>
          <p:spPr>
            <a:xfrm>
              <a:off x="1428978" y="44036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5" name="Oval 2254">
              <a:extLst>
                <a:ext uri="{FF2B5EF4-FFF2-40B4-BE49-F238E27FC236}">
                  <a16:creationId xmlns:a16="http://schemas.microsoft.com/office/drawing/2014/main" id="{DF03E01E-38E1-420E-8B6B-CDC8E711759E}"/>
                </a:ext>
              </a:extLst>
            </p:cNvPr>
            <p:cNvSpPr/>
            <p:nvPr/>
          </p:nvSpPr>
          <p:spPr>
            <a:xfrm>
              <a:off x="1428978" y="44036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6" name="Oval 2255">
              <a:extLst>
                <a:ext uri="{FF2B5EF4-FFF2-40B4-BE49-F238E27FC236}">
                  <a16:creationId xmlns:a16="http://schemas.microsoft.com/office/drawing/2014/main" id="{7D65DD69-71FF-45C7-822A-AFF91FBE72F9}"/>
                </a:ext>
              </a:extLst>
            </p:cNvPr>
            <p:cNvSpPr/>
            <p:nvPr/>
          </p:nvSpPr>
          <p:spPr>
            <a:xfrm>
              <a:off x="1498859" y="44442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7" name="Oval 2256">
              <a:extLst>
                <a:ext uri="{FF2B5EF4-FFF2-40B4-BE49-F238E27FC236}">
                  <a16:creationId xmlns:a16="http://schemas.microsoft.com/office/drawing/2014/main" id="{BB9F324A-AA6E-4EC1-B42C-062F2A0180EB}"/>
                </a:ext>
              </a:extLst>
            </p:cNvPr>
            <p:cNvSpPr/>
            <p:nvPr/>
          </p:nvSpPr>
          <p:spPr>
            <a:xfrm>
              <a:off x="1738027" y="44587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8" name="Oval 2257">
              <a:extLst>
                <a:ext uri="{FF2B5EF4-FFF2-40B4-BE49-F238E27FC236}">
                  <a16:creationId xmlns:a16="http://schemas.microsoft.com/office/drawing/2014/main" id="{806C8E47-5699-4FCD-A5C0-0157D82197B3}"/>
                </a:ext>
              </a:extLst>
            </p:cNvPr>
            <p:cNvSpPr/>
            <p:nvPr/>
          </p:nvSpPr>
          <p:spPr>
            <a:xfrm>
              <a:off x="1651259" y="44678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9" name="Oval 2258">
              <a:extLst>
                <a:ext uri="{FF2B5EF4-FFF2-40B4-BE49-F238E27FC236}">
                  <a16:creationId xmlns:a16="http://schemas.microsoft.com/office/drawing/2014/main" id="{8729C384-A16B-4219-964A-3B3FBDA0315E}"/>
                </a:ext>
              </a:extLst>
            </p:cNvPr>
            <p:cNvSpPr/>
            <p:nvPr/>
          </p:nvSpPr>
          <p:spPr>
            <a:xfrm>
              <a:off x="1395495" y="44770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0" name="Oval 2259">
              <a:extLst>
                <a:ext uri="{FF2B5EF4-FFF2-40B4-BE49-F238E27FC236}">
                  <a16:creationId xmlns:a16="http://schemas.microsoft.com/office/drawing/2014/main" id="{D8F3C035-160E-4848-9607-CEECE6C43D04}"/>
                </a:ext>
              </a:extLst>
            </p:cNvPr>
            <p:cNvSpPr/>
            <p:nvPr/>
          </p:nvSpPr>
          <p:spPr>
            <a:xfrm>
              <a:off x="1664197" y="45038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1" name="Oval 2260">
              <a:extLst>
                <a:ext uri="{FF2B5EF4-FFF2-40B4-BE49-F238E27FC236}">
                  <a16:creationId xmlns:a16="http://schemas.microsoft.com/office/drawing/2014/main" id="{86E58230-C165-4615-A0E6-77EB3452A3DE}"/>
                </a:ext>
              </a:extLst>
            </p:cNvPr>
            <p:cNvSpPr/>
            <p:nvPr/>
          </p:nvSpPr>
          <p:spPr>
            <a:xfrm>
              <a:off x="1577429" y="46417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2" name="Oval 2261">
              <a:extLst>
                <a:ext uri="{FF2B5EF4-FFF2-40B4-BE49-F238E27FC236}">
                  <a16:creationId xmlns:a16="http://schemas.microsoft.com/office/drawing/2014/main" id="{694ACA73-BFD7-47F1-80B4-C1B198140BAD}"/>
                </a:ext>
              </a:extLst>
            </p:cNvPr>
            <p:cNvSpPr/>
            <p:nvPr/>
          </p:nvSpPr>
          <p:spPr>
            <a:xfrm>
              <a:off x="1577429" y="45129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3" name="Oval 2262">
              <a:extLst>
                <a:ext uri="{FF2B5EF4-FFF2-40B4-BE49-F238E27FC236}">
                  <a16:creationId xmlns:a16="http://schemas.microsoft.com/office/drawing/2014/main" id="{83508548-DFBF-4583-A4A2-4164D5F8EA07}"/>
                </a:ext>
              </a:extLst>
            </p:cNvPr>
            <p:cNvSpPr/>
            <p:nvPr/>
          </p:nvSpPr>
          <p:spPr>
            <a:xfrm>
              <a:off x="1816597" y="46562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4" name="Oval 2263">
              <a:extLst>
                <a:ext uri="{FF2B5EF4-FFF2-40B4-BE49-F238E27FC236}">
                  <a16:creationId xmlns:a16="http://schemas.microsoft.com/office/drawing/2014/main" id="{95BB9DF5-4D96-4993-BA82-A04BFB2A98CA}"/>
                </a:ext>
              </a:extLst>
            </p:cNvPr>
            <p:cNvSpPr/>
            <p:nvPr/>
          </p:nvSpPr>
          <p:spPr>
            <a:xfrm>
              <a:off x="1577429" y="46417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5" name="Oval 2264">
              <a:extLst>
                <a:ext uri="{FF2B5EF4-FFF2-40B4-BE49-F238E27FC236}">
                  <a16:creationId xmlns:a16="http://schemas.microsoft.com/office/drawing/2014/main" id="{4496A11D-222F-4B92-BFA9-B81BB1A898B6}"/>
                </a:ext>
              </a:extLst>
            </p:cNvPr>
            <p:cNvSpPr/>
            <p:nvPr/>
          </p:nvSpPr>
          <p:spPr>
            <a:xfrm>
              <a:off x="1577429" y="45129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6" name="Oval 2265">
              <a:extLst>
                <a:ext uri="{FF2B5EF4-FFF2-40B4-BE49-F238E27FC236}">
                  <a16:creationId xmlns:a16="http://schemas.microsoft.com/office/drawing/2014/main" id="{73F1CF99-46CE-4AB6-A00B-E2C55F377E65}"/>
                </a:ext>
              </a:extLst>
            </p:cNvPr>
            <p:cNvSpPr/>
            <p:nvPr/>
          </p:nvSpPr>
          <p:spPr>
            <a:xfrm>
              <a:off x="1816597" y="46562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7" name="Oval 2266">
              <a:extLst>
                <a:ext uri="{FF2B5EF4-FFF2-40B4-BE49-F238E27FC236}">
                  <a16:creationId xmlns:a16="http://schemas.microsoft.com/office/drawing/2014/main" id="{47D81977-E0A2-4E81-8080-39CD93D7F9F1}"/>
                </a:ext>
              </a:extLst>
            </p:cNvPr>
            <p:cNvSpPr/>
            <p:nvPr/>
          </p:nvSpPr>
          <p:spPr>
            <a:xfrm>
              <a:off x="1585627" y="43063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8" name="Oval 2267">
              <a:extLst>
                <a:ext uri="{FF2B5EF4-FFF2-40B4-BE49-F238E27FC236}">
                  <a16:creationId xmlns:a16="http://schemas.microsoft.com/office/drawing/2014/main" id="{8751F5CF-42E6-4907-B594-59042DB7718A}"/>
                </a:ext>
              </a:extLst>
            </p:cNvPr>
            <p:cNvSpPr/>
            <p:nvPr/>
          </p:nvSpPr>
          <p:spPr>
            <a:xfrm>
              <a:off x="1585627" y="43063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9" name="Oval 2268">
              <a:extLst>
                <a:ext uri="{FF2B5EF4-FFF2-40B4-BE49-F238E27FC236}">
                  <a16:creationId xmlns:a16="http://schemas.microsoft.com/office/drawing/2014/main" id="{D1B9AD29-D530-4DF6-9E15-727C0E94F33E}"/>
                </a:ext>
              </a:extLst>
            </p:cNvPr>
            <p:cNvSpPr/>
            <p:nvPr/>
          </p:nvSpPr>
          <p:spPr>
            <a:xfrm>
              <a:off x="1585627" y="43063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0" name="Oval 2269">
              <a:extLst>
                <a:ext uri="{FF2B5EF4-FFF2-40B4-BE49-F238E27FC236}">
                  <a16:creationId xmlns:a16="http://schemas.microsoft.com/office/drawing/2014/main" id="{8816AE6F-F292-4F35-A8BE-4A2CE8A86D6E}"/>
                </a:ext>
              </a:extLst>
            </p:cNvPr>
            <p:cNvSpPr/>
            <p:nvPr/>
          </p:nvSpPr>
          <p:spPr>
            <a:xfrm>
              <a:off x="1738027" y="44587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1" name="Oval 2270">
              <a:extLst>
                <a:ext uri="{FF2B5EF4-FFF2-40B4-BE49-F238E27FC236}">
                  <a16:creationId xmlns:a16="http://schemas.microsoft.com/office/drawing/2014/main" id="{3E98A9F6-A254-4BA3-B631-84F510615599}"/>
                </a:ext>
              </a:extLst>
            </p:cNvPr>
            <p:cNvSpPr/>
            <p:nvPr/>
          </p:nvSpPr>
          <p:spPr>
            <a:xfrm>
              <a:off x="1581378" y="45560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2" name="Oval 2271">
              <a:extLst>
                <a:ext uri="{FF2B5EF4-FFF2-40B4-BE49-F238E27FC236}">
                  <a16:creationId xmlns:a16="http://schemas.microsoft.com/office/drawing/2014/main" id="{74CFEFF6-0AAC-42BA-9CC6-9B7F5F21722C}"/>
                </a:ext>
              </a:extLst>
            </p:cNvPr>
            <p:cNvSpPr/>
            <p:nvPr/>
          </p:nvSpPr>
          <p:spPr>
            <a:xfrm>
              <a:off x="1651259" y="45966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3" name="Oval 2272">
              <a:extLst>
                <a:ext uri="{FF2B5EF4-FFF2-40B4-BE49-F238E27FC236}">
                  <a16:creationId xmlns:a16="http://schemas.microsoft.com/office/drawing/2014/main" id="{D3B9F687-BB8C-4DA4-A904-4AAF4259DCC5}"/>
                </a:ext>
              </a:extLst>
            </p:cNvPr>
            <p:cNvSpPr/>
            <p:nvPr/>
          </p:nvSpPr>
          <p:spPr>
            <a:xfrm>
              <a:off x="1651259" y="44678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4" name="Oval 2273">
              <a:extLst>
                <a:ext uri="{FF2B5EF4-FFF2-40B4-BE49-F238E27FC236}">
                  <a16:creationId xmlns:a16="http://schemas.microsoft.com/office/drawing/2014/main" id="{A668EE07-032F-44E7-9CE1-742393808414}"/>
                </a:ext>
              </a:extLst>
            </p:cNvPr>
            <p:cNvSpPr/>
            <p:nvPr/>
          </p:nvSpPr>
          <p:spPr>
            <a:xfrm>
              <a:off x="1738027" y="44587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5" name="Oval 2274">
              <a:extLst>
                <a:ext uri="{FF2B5EF4-FFF2-40B4-BE49-F238E27FC236}">
                  <a16:creationId xmlns:a16="http://schemas.microsoft.com/office/drawing/2014/main" id="{59910277-10C3-4FED-8DB8-7D56A867D225}"/>
                </a:ext>
              </a:extLst>
            </p:cNvPr>
            <p:cNvSpPr/>
            <p:nvPr/>
          </p:nvSpPr>
          <p:spPr>
            <a:xfrm>
              <a:off x="1581378" y="45560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6" name="Oval 2275">
              <a:extLst>
                <a:ext uri="{FF2B5EF4-FFF2-40B4-BE49-F238E27FC236}">
                  <a16:creationId xmlns:a16="http://schemas.microsoft.com/office/drawing/2014/main" id="{A11771C8-21BC-4CEA-82E6-A1613F764ABB}"/>
                </a:ext>
              </a:extLst>
            </p:cNvPr>
            <p:cNvSpPr/>
            <p:nvPr/>
          </p:nvSpPr>
          <p:spPr>
            <a:xfrm>
              <a:off x="1651259" y="45966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7" name="Oval 2276">
              <a:extLst>
                <a:ext uri="{FF2B5EF4-FFF2-40B4-BE49-F238E27FC236}">
                  <a16:creationId xmlns:a16="http://schemas.microsoft.com/office/drawing/2014/main" id="{51CA2AC7-A0BD-4DFA-94C9-99BBD5EFC135}"/>
                </a:ext>
              </a:extLst>
            </p:cNvPr>
            <p:cNvSpPr/>
            <p:nvPr/>
          </p:nvSpPr>
          <p:spPr>
            <a:xfrm>
              <a:off x="1651259" y="44678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8" name="Oval 2277">
              <a:extLst>
                <a:ext uri="{FF2B5EF4-FFF2-40B4-BE49-F238E27FC236}">
                  <a16:creationId xmlns:a16="http://schemas.microsoft.com/office/drawing/2014/main" id="{78C9407E-A722-40FD-A774-C51BB6A93F73}"/>
                </a:ext>
              </a:extLst>
            </p:cNvPr>
            <p:cNvSpPr/>
            <p:nvPr/>
          </p:nvSpPr>
          <p:spPr>
            <a:xfrm>
              <a:off x="1738027" y="44587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9" name="Oval 2278">
              <a:extLst>
                <a:ext uri="{FF2B5EF4-FFF2-40B4-BE49-F238E27FC236}">
                  <a16:creationId xmlns:a16="http://schemas.microsoft.com/office/drawing/2014/main" id="{35E9389B-43FF-415B-AF4E-3F8EA1BECC5F}"/>
                </a:ext>
              </a:extLst>
            </p:cNvPr>
            <p:cNvSpPr/>
            <p:nvPr/>
          </p:nvSpPr>
          <p:spPr>
            <a:xfrm>
              <a:off x="1581378" y="45560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0" name="Oval 2279">
              <a:extLst>
                <a:ext uri="{FF2B5EF4-FFF2-40B4-BE49-F238E27FC236}">
                  <a16:creationId xmlns:a16="http://schemas.microsoft.com/office/drawing/2014/main" id="{C4B4BCD0-30AC-45F5-B14D-8765190BD7FD}"/>
                </a:ext>
              </a:extLst>
            </p:cNvPr>
            <p:cNvSpPr/>
            <p:nvPr/>
          </p:nvSpPr>
          <p:spPr>
            <a:xfrm>
              <a:off x="1651259" y="45966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1" name="Oval 2280">
              <a:extLst>
                <a:ext uri="{FF2B5EF4-FFF2-40B4-BE49-F238E27FC236}">
                  <a16:creationId xmlns:a16="http://schemas.microsoft.com/office/drawing/2014/main" id="{B073A07C-BFB9-4C5C-A73B-8270E374628D}"/>
                </a:ext>
              </a:extLst>
            </p:cNvPr>
            <p:cNvSpPr/>
            <p:nvPr/>
          </p:nvSpPr>
          <p:spPr>
            <a:xfrm>
              <a:off x="1651259" y="44678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2" name="Oval 2281">
              <a:extLst>
                <a:ext uri="{FF2B5EF4-FFF2-40B4-BE49-F238E27FC236}">
                  <a16:creationId xmlns:a16="http://schemas.microsoft.com/office/drawing/2014/main" id="{20618BCA-559D-4C12-ADBB-87CC4C1E58FC}"/>
                </a:ext>
              </a:extLst>
            </p:cNvPr>
            <p:cNvSpPr/>
            <p:nvPr/>
          </p:nvSpPr>
          <p:spPr>
            <a:xfrm>
              <a:off x="1222708" y="45456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3" name="Oval 2282">
              <a:extLst>
                <a:ext uri="{FF2B5EF4-FFF2-40B4-BE49-F238E27FC236}">
                  <a16:creationId xmlns:a16="http://schemas.microsoft.com/office/drawing/2014/main" id="{9E7ECE4D-B936-4C3D-89B0-8C0EE31C02B6}"/>
                </a:ext>
              </a:extLst>
            </p:cNvPr>
            <p:cNvSpPr/>
            <p:nvPr/>
          </p:nvSpPr>
          <p:spPr>
            <a:xfrm>
              <a:off x="1803659" y="46202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4" name="Oval 2283">
              <a:extLst>
                <a:ext uri="{FF2B5EF4-FFF2-40B4-BE49-F238E27FC236}">
                  <a16:creationId xmlns:a16="http://schemas.microsoft.com/office/drawing/2014/main" id="{940C8F48-56FC-48D9-AA80-8EC342E76F30}"/>
                </a:ext>
              </a:extLst>
            </p:cNvPr>
            <p:cNvSpPr/>
            <p:nvPr/>
          </p:nvSpPr>
          <p:spPr>
            <a:xfrm>
              <a:off x="1547895" y="46294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5" name="Oval 2284">
              <a:extLst>
                <a:ext uri="{FF2B5EF4-FFF2-40B4-BE49-F238E27FC236}">
                  <a16:creationId xmlns:a16="http://schemas.microsoft.com/office/drawing/2014/main" id="{9CA0E23A-7BD9-4419-A17E-EF64A13DDF0E}"/>
                </a:ext>
              </a:extLst>
            </p:cNvPr>
            <p:cNvSpPr/>
            <p:nvPr/>
          </p:nvSpPr>
          <p:spPr>
            <a:xfrm>
              <a:off x="1543323" y="46595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6" name="Oval 2285">
              <a:extLst>
                <a:ext uri="{FF2B5EF4-FFF2-40B4-BE49-F238E27FC236}">
                  <a16:creationId xmlns:a16="http://schemas.microsoft.com/office/drawing/2014/main" id="{BAE2EAC1-2A47-457C-BB4A-27AFAD47200A}"/>
                </a:ext>
              </a:extLst>
            </p:cNvPr>
            <p:cNvSpPr/>
            <p:nvPr/>
          </p:nvSpPr>
          <p:spPr>
            <a:xfrm>
              <a:off x="1581378" y="45560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7" name="Oval 2286">
              <a:extLst>
                <a:ext uri="{FF2B5EF4-FFF2-40B4-BE49-F238E27FC236}">
                  <a16:creationId xmlns:a16="http://schemas.microsoft.com/office/drawing/2014/main" id="{E6F30AF6-59A4-4AE0-B51A-F8464687694A}"/>
                </a:ext>
              </a:extLst>
            </p:cNvPr>
            <p:cNvSpPr/>
            <p:nvPr/>
          </p:nvSpPr>
          <p:spPr>
            <a:xfrm>
              <a:off x="1651259" y="45966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8" name="Oval 2287">
              <a:extLst>
                <a:ext uri="{FF2B5EF4-FFF2-40B4-BE49-F238E27FC236}">
                  <a16:creationId xmlns:a16="http://schemas.microsoft.com/office/drawing/2014/main" id="{8934E848-9999-4408-900F-84EC97224747}"/>
                </a:ext>
              </a:extLst>
            </p:cNvPr>
            <p:cNvSpPr/>
            <p:nvPr/>
          </p:nvSpPr>
          <p:spPr>
            <a:xfrm>
              <a:off x="1581378" y="45560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9" name="Oval 2288">
              <a:extLst>
                <a:ext uri="{FF2B5EF4-FFF2-40B4-BE49-F238E27FC236}">
                  <a16:creationId xmlns:a16="http://schemas.microsoft.com/office/drawing/2014/main" id="{B64A1AE9-959D-4BB7-A209-8D296CDC0863}"/>
                </a:ext>
              </a:extLst>
            </p:cNvPr>
            <p:cNvSpPr/>
            <p:nvPr/>
          </p:nvSpPr>
          <p:spPr>
            <a:xfrm>
              <a:off x="1651259" y="45966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0" name="Oval 2289">
              <a:extLst>
                <a:ext uri="{FF2B5EF4-FFF2-40B4-BE49-F238E27FC236}">
                  <a16:creationId xmlns:a16="http://schemas.microsoft.com/office/drawing/2014/main" id="{57A042F2-70B1-4E90-A136-8FD704D54063}"/>
                </a:ext>
              </a:extLst>
            </p:cNvPr>
            <p:cNvSpPr/>
            <p:nvPr/>
          </p:nvSpPr>
          <p:spPr>
            <a:xfrm>
              <a:off x="1354825" y="45365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1" name="Oval 2290">
              <a:extLst>
                <a:ext uri="{FF2B5EF4-FFF2-40B4-BE49-F238E27FC236}">
                  <a16:creationId xmlns:a16="http://schemas.microsoft.com/office/drawing/2014/main" id="{998284EF-A5DC-46E6-BE3E-B0123528D4AC}"/>
                </a:ext>
              </a:extLst>
            </p:cNvPr>
            <p:cNvSpPr/>
            <p:nvPr/>
          </p:nvSpPr>
          <p:spPr>
            <a:xfrm>
              <a:off x="1803659" y="46202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2" name="Oval 2291">
              <a:extLst>
                <a:ext uri="{FF2B5EF4-FFF2-40B4-BE49-F238E27FC236}">
                  <a16:creationId xmlns:a16="http://schemas.microsoft.com/office/drawing/2014/main" id="{FE6B4A64-C97F-4975-9659-B295302C12EB}"/>
                </a:ext>
              </a:extLst>
            </p:cNvPr>
            <p:cNvSpPr/>
            <p:nvPr/>
          </p:nvSpPr>
          <p:spPr>
            <a:xfrm>
              <a:off x="1547895" y="46294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3" name="Oval 2292">
              <a:extLst>
                <a:ext uri="{FF2B5EF4-FFF2-40B4-BE49-F238E27FC236}">
                  <a16:creationId xmlns:a16="http://schemas.microsoft.com/office/drawing/2014/main" id="{071BB9B3-8996-4815-ACF9-CE048033C973}"/>
                </a:ext>
              </a:extLst>
            </p:cNvPr>
            <p:cNvSpPr/>
            <p:nvPr/>
          </p:nvSpPr>
          <p:spPr>
            <a:xfrm>
              <a:off x="1581378" y="45560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4" name="Oval 2293">
              <a:extLst>
                <a:ext uri="{FF2B5EF4-FFF2-40B4-BE49-F238E27FC236}">
                  <a16:creationId xmlns:a16="http://schemas.microsoft.com/office/drawing/2014/main" id="{34B3EE9C-DC73-4993-B61D-77F6B0FC726B}"/>
                </a:ext>
              </a:extLst>
            </p:cNvPr>
            <p:cNvSpPr/>
            <p:nvPr/>
          </p:nvSpPr>
          <p:spPr>
            <a:xfrm>
              <a:off x="1581378" y="45560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5" name="Oval 2294">
              <a:extLst>
                <a:ext uri="{FF2B5EF4-FFF2-40B4-BE49-F238E27FC236}">
                  <a16:creationId xmlns:a16="http://schemas.microsoft.com/office/drawing/2014/main" id="{13FF49F2-23B5-462A-8F20-6C6B746B32EB}"/>
                </a:ext>
              </a:extLst>
            </p:cNvPr>
            <p:cNvSpPr/>
            <p:nvPr/>
          </p:nvSpPr>
          <p:spPr>
            <a:xfrm>
              <a:off x="1651259" y="45966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6" name="Oval 2295">
              <a:extLst>
                <a:ext uri="{FF2B5EF4-FFF2-40B4-BE49-F238E27FC236}">
                  <a16:creationId xmlns:a16="http://schemas.microsoft.com/office/drawing/2014/main" id="{D8AEF60C-39D8-472B-A905-ADFFB3156B57}"/>
                </a:ext>
              </a:extLst>
            </p:cNvPr>
            <p:cNvSpPr/>
            <p:nvPr/>
          </p:nvSpPr>
          <p:spPr>
            <a:xfrm>
              <a:off x="1402164" y="46294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7" name="Oval 2296">
              <a:extLst>
                <a:ext uri="{FF2B5EF4-FFF2-40B4-BE49-F238E27FC236}">
                  <a16:creationId xmlns:a16="http://schemas.microsoft.com/office/drawing/2014/main" id="{13EDEC46-57BB-4A15-8BFB-A5F5FB5D046A}"/>
                </a:ext>
              </a:extLst>
            </p:cNvPr>
            <p:cNvSpPr/>
            <p:nvPr/>
          </p:nvSpPr>
          <p:spPr>
            <a:xfrm>
              <a:off x="1803659" y="46202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8" name="Oval 2297">
              <a:extLst>
                <a:ext uri="{FF2B5EF4-FFF2-40B4-BE49-F238E27FC236}">
                  <a16:creationId xmlns:a16="http://schemas.microsoft.com/office/drawing/2014/main" id="{774A76AE-9842-4389-9DA6-B5C2CD7FF211}"/>
                </a:ext>
              </a:extLst>
            </p:cNvPr>
            <p:cNvSpPr/>
            <p:nvPr/>
          </p:nvSpPr>
          <p:spPr>
            <a:xfrm>
              <a:off x="1547895" y="46294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9" name="Oval 2298">
              <a:extLst>
                <a:ext uri="{FF2B5EF4-FFF2-40B4-BE49-F238E27FC236}">
                  <a16:creationId xmlns:a16="http://schemas.microsoft.com/office/drawing/2014/main" id="{4ED96D10-984C-4AE2-9672-F6629247803C}"/>
                </a:ext>
              </a:extLst>
            </p:cNvPr>
            <p:cNvSpPr/>
            <p:nvPr/>
          </p:nvSpPr>
          <p:spPr>
            <a:xfrm>
              <a:off x="1816597" y="46562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0" name="Oval 2299">
              <a:extLst>
                <a:ext uri="{FF2B5EF4-FFF2-40B4-BE49-F238E27FC236}">
                  <a16:creationId xmlns:a16="http://schemas.microsoft.com/office/drawing/2014/main" id="{515F41A5-E7A9-4DD6-A1FE-B1F200F4AE4E}"/>
                </a:ext>
              </a:extLst>
            </p:cNvPr>
            <p:cNvSpPr/>
            <p:nvPr/>
          </p:nvSpPr>
          <p:spPr>
            <a:xfrm>
              <a:off x="1729829" y="47941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1" name="Oval 2300">
              <a:extLst>
                <a:ext uri="{FF2B5EF4-FFF2-40B4-BE49-F238E27FC236}">
                  <a16:creationId xmlns:a16="http://schemas.microsoft.com/office/drawing/2014/main" id="{5EFDCB98-4329-498C-A709-6002E4C6E70F}"/>
                </a:ext>
              </a:extLst>
            </p:cNvPr>
            <p:cNvSpPr/>
            <p:nvPr/>
          </p:nvSpPr>
          <p:spPr>
            <a:xfrm>
              <a:off x="1729829" y="46653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2" name="Oval 2301">
              <a:extLst>
                <a:ext uri="{FF2B5EF4-FFF2-40B4-BE49-F238E27FC236}">
                  <a16:creationId xmlns:a16="http://schemas.microsoft.com/office/drawing/2014/main" id="{7A7697FF-97A9-4565-AF46-D7D09B6D473B}"/>
                </a:ext>
              </a:extLst>
            </p:cNvPr>
            <p:cNvSpPr/>
            <p:nvPr/>
          </p:nvSpPr>
          <p:spPr>
            <a:xfrm>
              <a:off x="1433395" y="38726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3" name="Oval 2302">
              <a:extLst>
                <a:ext uri="{FF2B5EF4-FFF2-40B4-BE49-F238E27FC236}">
                  <a16:creationId xmlns:a16="http://schemas.microsoft.com/office/drawing/2014/main" id="{9E6BE6AC-4FD9-43CA-A8A5-0543870DDAD1}"/>
                </a:ext>
              </a:extLst>
            </p:cNvPr>
            <p:cNvSpPr/>
            <p:nvPr/>
          </p:nvSpPr>
          <p:spPr>
            <a:xfrm>
              <a:off x="1729829" y="47941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4" name="Oval 2303">
              <a:extLst>
                <a:ext uri="{FF2B5EF4-FFF2-40B4-BE49-F238E27FC236}">
                  <a16:creationId xmlns:a16="http://schemas.microsoft.com/office/drawing/2014/main" id="{F8CA8386-0AE5-4161-8A2C-F859BA8BD17A}"/>
                </a:ext>
              </a:extLst>
            </p:cNvPr>
            <p:cNvSpPr/>
            <p:nvPr/>
          </p:nvSpPr>
          <p:spPr>
            <a:xfrm>
              <a:off x="1729829" y="46653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5" name="Oval 2304">
              <a:extLst>
                <a:ext uri="{FF2B5EF4-FFF2-40B4-BE49-F238E27FC236}">
                  <a16:creationId xmlns:a16="http://schemas.microsoft.com/office/drawing/2014/main" id="{93887C44-567F-41B4-8D4D-556740B77025}"/>
                </a:ext>
              </a:extLst>
            </p:cNvPr>
            <p:cNvSpPr/>
            <p:nvPr/>
          </p:nvSpPr>
          <p:spPr>
            <a:xfrm>
              <a:off x="1433395" y="38726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6" name="Oval 2305">
              <a:extLst>
                <a:ext uri="{FF2B5EF4-FFF2-40B4-BE49-F238E27FC236}">
                  <a16:creationId xmlns:a16="http://schemas.microsoft.com/office/drawing/2014/main" id="{466DA3BD-DBF7-4FFD-A939-5C1660B909BD}"/>
                </a:ext>
              </a:extLst>
            </p:cNvPr>
            <p:cNvSpPr/>
            <p:nvPr/>
          </p:nvSpPr>
          <p:spPr>
            <a:xfrm>
              <a:off x="1738027" y="44587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7" name="Oval 2306">
              <a:extLst>
                <a:ext uri="{FF2B5EF4-FFF2-40B4-BE49-F238E27FC236}">
                  <a16:creationId xmlns:a16="http://schemas.microsoft.com/office/drawing/2014/main" id="{6C53BBFB-0D3D-4083-951A-E367049E6B07}"/>
                </a:ext>
              </a:extLst>
            </p:cNvPr>
            <p:cNvSpPr/>
            <p:nvPr/>
          </p:nvSpPr>
          <p:spPr>
            <a:xfrm>
              <a:off x="1738027" y="44587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8" name="Oval 2307">
              <a:extLst>
                <a:ext uri="{FF2B5EF4-FFF2-40B4-BE49-F238E27FC236}">
                  <a16:creationId xmlns:a16="http://schemas.microsoft.com/office/drawing/2014/main" id="{9AF71F19-48A1-4541-957D-82F4B20F0966}"/>
                </a:ext>
              </a:extLst>
            </p:cNvPr>
            <p:cNvSpPr/>
            <p:nvPr/>
          </p:nvSpPr>
          <p:spPr>
            <a:xfrm>
              <a:off x="1738027" y="44587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9" name="Oval 2308">
              <a:extLst>
                <a:ext uri="{FF2B5EF4-FFF2-40B4-BE49-F238E27FC236}">
                  <a16:creationId xmlns:a16="http://schemas.microsoft.com/office/drawing/2014/main" id="{EF3BB3B3-4AA7-4D1C-8B79-DBE31BE94377}"/>
                </a:ext>
              </a:extLst>
            </p:cNvPr>
            <p:cNvSpPr/>
            <p:nvPr/>
          </p:nvSpPr>
          <p:spPr>
            <a:xfrm>
              <a:off x="1184915" y="473184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0" name="Oval 2309">
              <a:extLst>
                <a:ext uri="{FF2B5EF4-FFF2-40B4-BE49-F238E27FC236}">
                  <a16:creationId xmlns:a16="http://schemas.microsoft.com/office/drawing/2014/main" id="{E3ECC27A-EEC5-45F3-9DE8-779C3866B1CB}"/>
                </a:ext>
              </a:extLst>
            </p:cNvPr>
            <p:cNvSpPr/>
            <p:nvPr/>
          </p:nvSpPr>
          <p:spPr>
            <a:xfrm>
              <a:off x="1733778" y="4708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1" name="Oval 2310">
              <a:extLst>
                <a:ext uri="{FF2B5EF4-FFF2-40B4-BE49-F238E27FC236}">
                  <a16:creationId xmlns:a16="http://schemas.microsoft.com/office/drawing/2014/main" id="{D0A3FCC3-CDF7-4B4E-B74C-D1B4F857B750}"/>
                </a:ext>
              </a:extLst>
            </p:cNvPr>
            <p:cNvSpPr/>
            <p:nvPr/>
          </p:nvSpPr>
          <p:spPr>
            <a:xfrm>
              <a:off x="1803659" y="47490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2" name="Oval 2311">
              <a:extLst>
                <a:ext uri="{FF2B5EF4-FFF2-40B4-BE49-F238E27FC236}">
                  <a16:creationId xmlns:a16="http://schemas.microsoft.com/office/drawing/2014/main" id="{32B5DD7F-2422-4CA6-AE2E-F4ED436B27A5}"/>
                </a:ext>
              </a:extLst>
            </p:cNvPr>
            <p:cNvSpPr/>
            <p:nvPr/>
          </p:nvSpPr>
          <p:spPr>
            <a:xfrm>
              <a:off x="1803659" y="46202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3" name="Oval 2312">
              <a:extLst>
                <a:ext uri="{FF2B5EF4-FFF2-40B4-BE49-F238E27FC236}">
                  <a16:creationId xmlns:a16="http://schemas.microsoft.com/office/drawing/2014/main" id="{FB3A26BC-8315-429C-B08E-DFD3BCD8D5BE}"/>
                </a:ext>
              </a:extLst>
            </p:cNvPr>
            <p:cNvSpPr/>
            <p:nvPr/>
          </p:nvSpPr>
          <p:spPr>
            <a:xfrm>
              <a:off x="1729338" y="413886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4" name="Oval 2313">
              <a:extLst>
                <a:ext uri="{FF2B5EF4-FFF2-40B4-BE49-F238E27FC236}">
                  <a16:creationId xmlns:a16="http://schemas.microsoft.com/office/drawing/2014/main" id="{C078E887-8D96-4AB3-A472-C2E671788D69}"/>
                </a:ext>
              </a:extLst>
            </p:cNvPr>
            <p:cNvSpPr/>
            <p:nvPr/>
          </p:nvSpPr>
          <p:spPr>
            <a:xfrm>
              <a:off x="1733778" y="4708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5" name="Oval 2314">
              <a:extLst>
                <a:ext uri="{FF2B5EF4-FFF2-40B4-BE49-F238E27FC236}">
                  <a16:creationId xmlns:a16="http://schemas.microsoft.com/office/drawing/2014/main" id="{0B24977A-1B5F-43C1-8337-A5A43B7A3529}"/>
                </a:ext>
              </a:extLst>
            </p:cNvPr>
            <p:cNvSpPr/>
            <p:nvPr/>
          </p:nvSpPr>
          <p:spPr>
            <a:xfrm>
              <a:off x="1803659" y="47490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6" name="Oval 2315">
              <a:extLst>
                <a:ext uri="{FF2B5EF4-FFF2-40B4-BE49-F238E27FC236}">
                  <a16:creationId xmlns:a16="http://schemas.microsoft.com/office/drawing/2014/main" id="{732C077C-53F0-466C-B991-745B8671DA5C}"/>
                </a:ext>
              </a:extLst>
            </p:cNvPr>
            <p:cNvSpPr/>
            <p:nvPr/>
          </p:nvSpPr>
          <p:spPr>
            <a:xfrm>
              <a:off x="1803659" y="46202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7" name="Oval 2316">
              <a:extLst>
                <a:ext uri="{FF2B5EF4-FFF2-40B4-BE49-F238E27FC236}">
                  <a16:creationId xmlns:a16="http://schemas.microsoft.com/office/drawing/2014/main" id="{739710B6-5DAF-4E03-80D1-50C5ECCB4DA6}"/>
                </a:ext>
              </a:extLst>
            </p:cNvPr>
            <p:cNvSpPr/>
            <p:nvPr/>
          </p:nvSpPr>
          <p:spPr>
            <a:xfrm>
              <a:off x="1655831" y="40988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8" name="Oval 2317">
              <a:extLst>
                <a:ext uri="{FF2B5EF4-FFF2-40B4-BE49-F238E27FC236}">
                  <a16:creationId xmlns:a16="http://schemas.microsoft.com/office/drawing/2014/main" id="{547D7A33-4B65-4C81-9A05-D4276E4A5E03}"/>
                </a:ext>
              </a:extLst>
            </p:cNvPr>
            <p:cNvSpPr/>
            <p:nvPr/>
          </p:nvSpPr>
          <p:spPr>
            <a:xfrm>
              <a:off x="1733778" y="4708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9" name="Oval 2318">
              <a:extLst>
                <a:ext uri="{FF2B5EF4-FFF2-40B4-BE49-F238E27FC236}">
                  <a16:creationId xmlns:a16="http://schemas.microsoft.com/office/drawing/2014/main" id="{4ED67BC0-FABF-4A75-AA2F-3B480481A4C3}"/>
                </a:ext>
              </a:extLst>
            </p:cNvPr>
            <p:cNvSpPr/>
            <p:nvPr/>
          </p:nvSpPr>
          <p:spPr>
            <a:xfrm>
              <a:off x="1803659" y="47490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0" name="Oval 2319">
              <a:extLst>
                <a:ext uri="{FF2B5EF4-FFF2-40B4-BE49-F238E27FC236}">
                  <a16:creationId xmlns:a16="http://schemas.microsoft.com/office/drawing/2014/main" id="{27F8554E-073C-4285-B5C9-24D4EB44E450}"/>
                </a:ext>
              </a:extLst>
            </p:cNvPr>
            <p:cNvSpPr/>
            <p:nvPr/>
          </p:nvSpPr>
          <p:spPr>
            <a:xfrm>
              <a:off x="1803659" y="46202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2" name="Oval 2321">
              <a:extLst>
                <a:ext uri="{FF2B5EF4-FFF2-40B4-BE49-F238E27FC236}">
                  <a16:creationId xmlns:a16="http://schemas.microsoft.com/office/drawing/2014/main" id="{DCCAE147-1281-43E6-A779-7EEB9685B14D}"/>
                </a:ext>
              </a:extLst>
            </p:cNvPr>
            <p:cNvSpPr/>
            <p:nvPr/>
          </p:nvSpPr>
          <p:spPr>
            <a:xfrm>
              <a:off x="1420457" y="38366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3" name="Oval 2322">
              <a:extLst>
                <a:ext uri="{FF2B5EF4-FFF2-40B4-BE49-F238E27FC236}">
                  <a16:creationId xmlns:a16="http://schemas.microsoft.com/office/drawing/2014/main" id="{19C4964E-B483-4C65-B22C-D23C7C8A6D72}"/>
                </a:ext>
              </a:extLst>
            </p:cNvPr>
            <p:cNvSpPr/>
            <p:nvPr/>
          </p:nvSpPr>
          <p:spPr>
            <a:xfrm>
              <a:off x="1700295" y="47818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4" name="Oval 2323">
              <a:extLst>
                <a:ext uri="{FF2B5EF4-FFF2-40B4-BE49-F238E27FC236}">
                  <a16:creationId xmlns:a16="http://schemas.microsoft.com/office/drawing/2014/main" id="{7221E979-A3EF-4AC9-8A32-5AD79CBC136B}"/>
                </a:ext>
              </a:extLst>
            </p:cNvPr>
            <p:cNvSpPr/>
            <p:nvPr/>
          </p:nvSpPr>
          <p:spPr>
            <a:xfrm>
              <a:off x="1695723" y="48119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5" name="Oval 2324">
              <a:extLst>
                <a:ext uri="{FF2B5EF4-FFF2-40B4-BE49-F238E27FC236}">
                  <a16:creationId xmlns:a16="http://schemas.microsoft.com/office/drawing/2014/main" id="{BBA0FC6A-2DDF-49D2-B5CD-D6E421B245CB}"/>
                </a:ext>
              </a:extLst>
            </p:cNvPr>
            <p:cNvSpPr/>
            <p:nvPr/>
          </p:nvSpPr>
          <p:spPr>
            <a:xfrm>
              <a:off x="1733778" y="4708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6" name="Oval 2325">
              <a:extLst>
                <a:ext uri="{FF2B5EF4-FFF2-40B4-BE49-F238E27FC236}">
                  <a16:creationId xmlns:a16="http://schemas.microsoft.com/office/drawing/2014/main" id="{5EC2A2E3-15A1-4DFE-968B-2150BCC9B402}"/>
                </a:ext>
              </a:extLst>
            </p:cNvPr>
            <p:cNvSpPr/>
            <p:nvPr/>
          </p:nvSpPr>
          <p:spPr>
            <a:xfrm>
              <a:off x="1803659" y="47490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7" name="Oval 2326">
              <a:extLst>
                <a:ext uri="{FF2B5EF4-FFF2-40B4-BE49-F238E27FC236}">
                  <a16:creationId xmlns:a16="http://schemas.microsoft.com/office/drawing/2014/main" id="{A4BF9466-0B05-4304-8B4D-60E06ED5459D}"/>
                </a:ext>
              </a:extLst>
            </p:cNvPr>
            <p:cNvSpPr/>
            <p:nvPr/>
          </p:nvSpPr>
          <p:spPr>
            <a:xfrm>
              <a:off x="1733778" y="4708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8" name="Oval 2327">
              <a:extLst>
                <a:ext uri="{FF2B5EF4-FFF2-40B4-BE49-F238E27FC236}">
                  <a16:creationId xmlns:a16="http://schemas.microsoft.com/office/drawing/2014/main" id="{6DAAACAA-47F3-4141-A2E9-F62CDFFAE380}"/>
                </a:ext>
              </a:extLst>
            </p:cNvPr>
            <p:cNvSpPr/>
            <p:nvPr/>
          </p:nvSpPr>
          <p:spPr>
            <a:xfrm>
              <a:off x="1803659" y="47490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0" name="Oval 2329">
              <a:extLst>
                <a:ext uri="{FF2B5EF4-FFF2-40B4-BE49-F238E27FC236}">
                  <a16:creationId xmlns:a16="http://schemas.microsoft.com/office/drawing/2014/main" id="{00B253D7-E743-4A74-8074-4A3827335390}"/>
                </a:ext>
              </a:extLst>
            </p:cNvPr>
            <p:cNvSpPr/>
            <p:nvPr/>
          </p:nvSpPr>
          <p:spPr>
            <a:xfrm>
              <a:off x="1420457" y="38366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1" name="Oval 2330">
              <a:extLst>
                <a:ext uri="{FF2B5EF4-FFF2-40B4-BE49-F238E27FC236}">
                  <a16:creationId xmlns:a16="http://schemas.microsoft.com/office/drawing/2014/main" id="{32879D16-7191-4571-9843-C89ED9F33B99}"/>
                </a:ext>
              </a:extLst>
            </p:cNvPr>
            <p:cNvSpPr/>
            <p:nvPr/>
          </p:nvSpPr>
          <p:spPr>
            <a:xfrm>
              <a:off x="1700295" y="47818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2" name="Oval 2331">
              <a:extLst>
                <a:ext uri="{FF2B5EF4-FFF2-40B4-BE49-F238E27FC236}">
                  <a16:creationId xmlns:a16="http://schemas.microsoft.com/office/drawing/2014/main" id="{B259BF83-32E5-46D6-9092-D76876F6E017}"/>
                </a:ext>
              </a:extLst>
            </p:cNvPr>
            <p:cNvSpPr/>
            <p:nvPr/>
          </p:nvSpPr>
          <p:spPr>
            <a:xfrm>
              <a:off x="1733778" y="4708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3" name="Oval 2332">
              <a:extLst>
                <a:ext uri="{FF2B5EF4-FFF2-40B4-BE49-F238E27FC236}">
                  <a16:creationId xmlns:a16="http://schemas.microsoft.com/office/drawing/2014/main" id="{F81ECD13-4EB2-42DB-97FC-127918E97963}"/>
                </a:ext>
              </a:extLst>
            </p:cNvPr>
            <p:cNvSpPr/>
            <p:nvPr/>
          </p:nvSpPr>
          <p:spPr>
            <a:xfrm>
              <a:off x="1733778" y="47084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4" name="Oval 2333">
              <a:extLst>
                <a:ext uri="{FF2B5EF4-FFF2-40B4-BE49-F238E27FC236}">
                  <a16:creationId xmlns:a16="http://schemas.microsoft.com/office/drawing/2014/main" id="{55E89806-3249-4835-A16D-2300A01BCB3B}"/>
                </a:ext>
              </a:extLst>
            </p:cNvPr>
            <p:cNvSpPr/>
            <p:nvPr/>
          </p:nvSpPr>
          <p:spPr>
            <a:xfrm>
              <a:off x="962705" y="472726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6" name="Oval 2335">
              <a:extLst>
                <a:ext uri="{FF2B5EF4-FFF2-40B4-BE49-F238E27FC236}">
                  <a16:creationId xmlns:a16="http://schemas.microsoft.com/office/drawing/2014/main" id="{126B3B83-2604-43BB-A996-3BBCA49E9458}"/>
                </a:ext>
              </a:extLst>
            </p:cNvPr>
            <p:cNvSpPr/>
            <p:nvPr/>
          </p:nvSpPr>
          <p:spPr>
            <a:xfrm>
              <a:off x="1420457" y="38366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7" name="Oval 2336">
              <a:extLst>
                <a:ext uri="{FF2B5EF4-FFF2-40B4-BE49-F238E27FC236}">
                  <a16:creationId xmlns:a16="http://schemas.microsoft.com/office/drawing/2014/main" id="{0A605AA9-418F-46A1-8275-6D6AC59C7B7B}"/>
                </a:ext>
              </a:extLst>
            </p:cNvPr>
            <p:cNvSpPr/>
            <p:nvPr/>
          </p:nvSpPr>
          <p:spPr>
            <a:xfrm>
              <a:off x="1700295" y="47818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8" name="Oval 2337">
              <a:extLst>
                <a:ext uri="{FF2B5EF4-FFF2-40B4-BE49-F238E27FC236}">
                  <a16:creationId xmlns:a16="http://schemas.microsoft.com/office/drawing/2014/main" id="{639D6F82-30E4-4D28-BA67-7BF1D252CEBD}"/>
                </a:ext>
              </a:extLst>
            </p:cNvPr>
            <p:cNvSpPr/>
            <p:nvPr/>
          </p:nvSpPr>
          <p:spPr>
            <a:xfrm>
              <a:off x="591243" y="41656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9" name="Oval 2338">
              <a:extLst>
                <a:ext uri="{FF2B5EF4-FFF2-40B4-BE49-F238E27FC236}">
                  <a16:creationId xmlns:a16="http://schemas.microsoft.com/office/drawing/2014/main" id="{305764C1-D6BB-45E3-9946-8CFBAE96161F}"/>
                </a:ext>
              </a:extLst>
            </p:cNvPr>
            <p:cNvSpPr/>
            <p:nvPr/>
          </p:nvSpPr>
          <p:spPr>
            <a:xfrm>
              <a:off x="504475" y="43036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0" name="Oval 2339">
              <a:extLst>
                <a:ext uri="{FF2B5EF4-FFF2-40B4-BE49-F238E27FC236}">
                  <a16:creationId xmlns:a16="http://schemas.microsoft.com/office/drawing/2014/main" id="{354B19C0-B274-4514-9178-0E5231AA0EA8}"/>
                </a:ext>
              </a:extLst>
            </p:cNvPr>
            <p:cNvSpPr/>
            <p:nvPr/>
          </p:nvSpPr>
          <p:spPr>
            <a:xfrm>
              <a:off x="504475" y="41748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1" name="Oval 2340">
              <a:extLst>
                <a:ext uri="{FF2B5EF4-FFF2-40B4-BE49-F238E27FC236}">
                  <a16:creationId xmlns:a16="http://schemas.microsoft.com/office/drawing/2014/main" id="{5206A91E-89AE-4BD4-A935-E0633D7BF1B9}"/>
                </a:ext>
              </a:extLst>
            </p:cNvPr>
            <p:cNvSpPr/>
            <p:nvPr/>
          </p:nvSpPr>
          <p:spPr>
            <a:xfrm>
              <a:off x="743643" y="43180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2" name="Oval 2341">
              <a:extLst>
                <a:ext uri="{FF2B5EF4-FFF2-40B4-BE49-F238E27FC236}">
                  <a16:creationId xmlns:a16="http://schemas.microsoft.com/office/drawing/2014/main" id="{F10CDDF4-6699-4B40-9788-ED3D734D6584}"/>
                </a:ext>
              </a:extLst>
            </p:cNvPr>
            <p:cNvSpPr/>
            <p:nvPr/>
          </p:nvSpPr>
          <p:spPr>
            <a:xfrm>
              <a:off x="504475" y="43036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3" name="Oval 2342">
              <a:extLst>
                <a:ext uri="{FF2B5EF4-FFF2-40B4-BE49-F238E27FC236}">
                  <a16:creationId xmlns:a16="http://schemas.microsoft.com/office/drawing/2014/main" id="{CE9E7390-BCBC-4093-AE35-824C4E7261D3}"/>
                </a:ext>
              </a:extLst>
            </p:cNvPr>
            <p:cNvSpPr/>
            <p:nvPr/>
          </p:nvSpPr>
          <p:spPr>
            <a:xfrm>
              <a:off x="504475" y="41748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4" name="Oval 2343">
              <a:extLst>
                <a:ext uri="{FF2B5EF4-FFF2-40B4-BE49-F238E27FC236}">
                  <a16:creationId xmlns:a16="http://schemas.microsoft.com/office/drawing/2014/main" id="{0528EBE5-FB95-4AC8-90F0-A824232062B1}"/>
                </a:ext>
              </a:extLst>
            </p:cNvPr>
            <p:cNvSpPr/>
            <p:nvPr/>
          </p:nvSpPr>
          <p:spPr>
            <a:xfrm>
              <a:off x="743643" y="431807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5" name="Oval 2344">
              <a:extLst>
                <a:ext uri="{FF2B5EF4-FFF2-40B4-BE49-F238E27FC236}">
                  <a16:creationId xmlns:a16="http://schemas.microsoft.com/office/drawing/2014/main" id="{C22D1C87-294B-417F-834D-542149778ADC}"/>
                </a:ext>
              </a:extLst>
            </p:cNvPr>
            <p:cNvSpPr/>
            <p:nvPr/>
          </p:nvSpPr>
          <p:spPr>
            <a:xfrm>
              <a:off x="665073" y="41205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6" name="Oval 2345">
              <a:extLst>
                <a:ext uri="{FF2B5EF4-FFF2-40B4-BE49-F238E27FC236}">
                  <a16:creationId xmlns:a16="http://schemas.microsoft.com/office/drawing/2014/main" id="{4B1695AD-0D45-483F-85BE-299EDB8304DE}"/>
                </a:ext>
              </a:extLst>
            </p:cNvPr>
            <p:cNvSpPr/>
            <p:nvPr/>
          </p:nvSpPr>
          <p:spPr>
            <a:xfrm>
              <a:off x="508424" y="421789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7" name="Oval 2346">
              <a:extLst>
                <a:ext uri="{FF2B5EF4-FFF2-40B4-BE49-F238E27FC236}">
                  <a16:creationId xmlns:a16="http://schemas.microsoft.com/office/drawing/2014/main" id="{907320B0-1DEF-4965-8B65-FB23388166C0}"/>
                </a:ext>
              </a:extLst>
            </p:cNvPr>
            <p:cNvSpPr/>
            <p:nvPr/>
          </p:nvSpPr>
          <p:spPr>
            <a:xfrm>
              <a:off x="578305" y="425852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8" name="Oval 2347">
              <a:extLst>
                <a:ext uri="{FF2B5EF4-FFF2-40B4-BE49-F238E27FC236}">
                  <a16:creationId xmlns:a16="http://schemas.microsoft.com/office/drawing/2014/main" id="{B0B5E01A-3304-40D8-A27E-B8BEC6A888D9}"/>
                </a:ext>
              </a:extLst>
            </p:cNvPr>
            <p:cNvSpPr/>
            <p:nvPr/>
          </p:nvSpPr>
          <p:spPr>
            <a:xfrm>
              <a:off x="578305" y="41297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9" name="Oval 2348">
              <a:extLst>
                <a:ext uri="{FF2B5EF4-FFF2-40B4-BE49-F238E27FC236}">
                  <a16:creationId xmlns:a16="http://schemas.microsoft.com/office/drawing/2014/main" id="{C729637A-3C72-46D8-938F-20B6C062233F}"/>
                </a:ext>
              </a:extLst>
            </p:cNvPr>
            <p:cNvSpPr/>
            <p:nvPr/>
          </p:nvSpPr>
          <p:spPr>
            <a:xfrm>
              <a:off x="665073" y="41205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0" name="Oval 2349">
              <a:extLst>
                <a:ext uri="{FF2B5EF4-FFF2-40B4-BE49-F238E27FC236}">
                  <a16:creationId xmlns:a16="http://schemas.microsoft.com/office/drawing/2014/main" id="{84E7D3F2-81CA-468B-A36B-5B8AE653BBCE}"/>
                </a:ext>
              </a:extLst>
            </p:cNvPr>
            <p:cNvSpPr/>
            <p:nvPr/>
          </p:nvSpPr>
          <p:spPr>
            <a:xfrm>
              <a:off x="508424" y="421789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1" name="Oval 2350">
              <a:extLst>
                <a:ext uri="{FF2B5EF4-FFF2-40B4-BE49-F238E27FC236}">
                  <a16:creationId xmlns:a16="http://schemas.microsoft.com/office/drawing/2014/main" id="{1E4CF5C4-F1DC-4236-BECA-440B90FD9599}"/>
                </a:ext>
              </a:extLst>
            </p:cNvPr>
            <p:cNvSpPr/>
            <p:nvPr/>
          </p:nvSpPr>
          <p:spPr>
            <a:xfrm>
              <a:off x="578305" y="425852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2" name="Oval 2351">
              <a:extLst>
                <a:ext uri="{FF2B5EF4-FFF2-40B4-BE49-F238E27FC236}">
                  <a16:creationId xmlns:a16="http://schemas.microsoft.com/office/drawing/2014/main" id="{AF35353E-A8B2-476B-9BB3-29E9775DC96A}"/>
                </a:ext>
              </a:extLst>
            </p:cNvPr>
            <p:cNvSpPr/>
            <p:nvPr/>
          </p:nvSpPr>
          <p:spPr>
            <a:xfrm>
              <a:off x="578305" y="41297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3" name="Oval 2352">
              <a:extLst>
                <a:ext uri="{FF2B5EF4-FFF2-40B4-BE49-F238E27FC236}">
                  <a16:creationId xmlns:a16="http://schemas.microsoft.com/office/drawing/2014/main" id="{F0C9044A-2571-4C52-BAEB-D18F2D7663AC}"/>
                </a:ext>
              </a:extLst>
            </p:cNvPr>
            <p:cNvSpPr/>
            <p:nvPr/>
          </p:nvSpPr>
          <p:spPr>
            <a:xfrm>
              <a:off x="665073" y="41205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4" name="Oval 2353">
              <a:extLst>
                <a:ext uri="{FF2B5EF4-FFF2-40B4-BE49-F238E27FC236}">
                  <a16:creationId xmlns:a16="http://schemas.microsoft.com/office/drawing/2014/main" id="{F9C580F0-F294-462B-9A11-906D8CDEEFC0}"/>
                </a:ext>
              </a:extLst>
            </p:cNvPr>
            <p:cNvSpPr/>
            <p:nvPr/>
          </p:nvSpPr>
          <p:spPr>
            <a:xfrm>
              <a:off x="508424" y="421789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5" name="Oval 2354">
              <a:extLst>
                <a:ext uri="{FF2B5EF4-FFF2-40B4-BE49-F238E27FC236}">
                  <a16:creationId xmlns:a16="http://schemas.microsoft.com/office/drawing/2014/main" id="{B0832D78-3912-484A-B789-A1B2AB50AAC2}"/>
                </a:ext>
              </a:extLst>
            </p:cNvPr>
            <p:cNvSpPr/>
            <p:nvPr/>
          </p:nvSpPr>
          <p:spPr>
            <a:xfrm>
              <a:off x="578305" y="425852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6" name="Oval 2355">
              <a:extLst>
                <a:ext uri="{FF2B5EF4-FFF2-40B4-BE49-F238E27FC236}">
                  <a16:creationId xmlns:a16="http://schemas.microsoft.com/office/drawing/2014/main" id="{43065047-9BE8-42A8-BD6C-1D27E9998A72}"/>
                </a:ext>
              </a:extLst>
            </p:cNvPr>
            <p:cNvSpPr/>
            <p:nvPr/>
          </p:nvSpPr>
          <p:spPr>
            <a:xfrm>
              <a:off x="578305" y="41297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7" name="Oval 2356">
              <a:extLst>
                <a:ext uri="{FF2B5EF4-FFF2-40B4-BE49-F238E27FC236}">
                  <a16:creationId xmlns:a16="http://schemas.microsoft.com/office/drawing/2014/main" id="{991928DB-CED9-46DA-9585-90E08C025174}"/>
                </a:ext>
              </a:extLst>
            </p:cNvPr>
            <p:cNvSpPr/>
            <p:nvPr/>
          </p:nvSpPr>
          <p:spPr>
            <a:xfrm>
              <a:off x="817473" y="42729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8" name="Oval 2357">
              <a:extLst>
                <a:ext uri="{FF2B5EF4-FFF2-40B4-BE49-F238E27FC236}">
                  <a16:creationId xmlns:a16="http://schemas.microsoft.com/office/drawing/2014/main" id="{6CC1081F-D0CE-48B0-8822-E5B6B903525F}"/>
                </a:ext>
              </a:extLst>
            </p:cNvPr>
            <p:cNvSpPr/>
            <p:nvPr/>
          </p:nvSpPr>
          <p:spPr>
            <a:xfrm>
              <a:off x="730705" y="42821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9" name="Oval 2358">
              <a:extLst>
                <a:ext uri="{FF2B5EF4-FFF2-40B4-BE49-F238E27FC236}">
                  <a16:creationId xmlns:a16="http://schemas.microsoft.com/office/drawing/2014/main" id="{236AE30A-175A-46E2-B27B-D58243EF7BA4}"/>
                </a:ext>
              </a:extLst>
            </p:cNvPr>
            <p:cNvSpPr/>
            <p:nvPr/>
          </p:nvSpPr>
          <p:spPr>
            <a:xfrm>
              <a:off x="474941" y="429126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0" name="Oval 2359">
              <a:extLst>
                <a:ext uri="{FF2B5EF4-FFF2-40B4-BE49-F238E27FC236}">
                  <a16:creationId xmlns:a16="http://schemas.microsoft.com/office/drawing/2014/main" id="{CF307C23-8BFA-4FF6-A0D4-C2AFE9C91436}"/>
                </a:ext>
              </a:extLst>
            </p:cNvPr>
            <p:cNvSpPr/>
            <p:nvPr/>
          </p:nvSpPr>
          <p:spPr>
            <a:xfrm>
              <a:off x="470369" y="43214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1" name="Oval 2360">
              <a:extLst>
                <a:ext uri="{FF2B5EF4-FFF2-40B4-BE49-F238E27FC236}">
                  <a16:creationId xmlns:a16="http://schemas.microsoft.com/office/drawing/2014/main" id="{7EF5037B-19FF-45A5-B41C-46C788D1BBB5}"/>
                </a:ext>
              </a:extLst>
            </p:cNvPr>
            <p:cNvSpPr/>
            <p:nvPr/>
          </p:nvSpPr>
          <p:spPr>
            <a:xfrm>
              <a:off x="508424" y="421789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2" name="Oval 2361">
              <a:extLst>
                <a:ext uri="{FF2B5EF4-FFF2-40B4-BE49-F238E27FC236}">
                  <a16:creationId xmlns:a16="http://schemas.microsoft.com/office/drawing/2014/main" id="{2A62B401-05F2-436B-A2B4-6E4FA06EB1A2}"/>
                </a:ext>
              </a:extLst>
            </p:cNvPr>
            <p:cNvSpPr/>
            <p:nvPr/>
          </p:nvSpPr>
          <p:spPr>
            <a:xfrm>
              <a:off x="578305" y="425852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3" name="Oval 2362">
              <a:extLst>
                <a:ext uri="{FF2B5EF4-FFF2-40B4-BE49-F238E27FC236}">
                  <a16:creationId xmlns:a16="http://schemas.microsoft.com/office/drawing/2014/main" id="{F545546A-B756-4CF8-A7FF-A92376427B13}"/>
                </a:ext>
              </a:extLst>
            </p:cNvPr>
            <p:cNvSpPr/>
            <p:nvPr/>
          </p:nvSpPr>
          <p:spPr>
            <a:xfrm>
              <a:off x="508424" y="421789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4" name="Oval 2363">
              <a:extLst>
                <a:ext uri="{FF2B5EF4-FFF2-40B4-BE49-F238E27FC236}">
                  <a16:creationId xmlns:a16="http://schemas.microsoft.com/office/drawing/2014/main" id="{09DFF7D1-51A4-4D06-9FCD-2829961518C5}"/>
                </a:ext>
              </a:extLst>
            </p:cNvPr>
            <p:cNvSpPr/>
            <p:nvPr/>
          </p:nvSpPr>
          <p:spPr>
            <a:xfrm>
              <a:off x="578305" y="425852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5" name="Oval 2364">
              <a:extLst>
                <a:ext uri="{FF2B5EF4-FFF2-40B4-BE49-F238E27FC236}">
                  <a16:creationId xmlns:a16="http://schemas.microsoft.com/office/drawing/2014/main" id="{FAB3D19D-2491-4EC1-8282-7E4E1375147A}"/>
                </a:ext>
              </a:extLst>
            </p:cNvPr>
            <p:cNvSpPr/>
            <p:nvPr/>
          </p:nvSpPr>
          <p:spPr>
            <a:xfrm>
              <a:off x="817473" y="42729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6" name="Oval 2365">
              <a:extLst>
                <a:ext uri="{FF2B5EF4-FFF2-40B4-BE49-F238E27FC236}">
                  <a16:creationId xmlns:a16="http://schemas.microsoft.com/office/drawing/2014/main" id="{702B3FD2-2568-4411-8879-4EEB11194E20}"/>
                </a:ext>
              </a:extLst>
            </p:cNvPr>
            <p:cNvSpPr/>
            <p:nvPr/>
          </p:nvSpPr>
          <p:spPr>
            <a:xfrm>
              <a:off x="730705" y="42821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7" name="Oval 2366">
              <a:extLst>
                <a:ext uri="{FF2B5EF4-FFF2-40B4-BE49-F238E27FC236}">
                  <a16:creationId xmlns:a16="http://schemas.microsoft.com/office/drawing/2014/main" id="{A725312A-1957-4007-9006-AEBAA3CC456D}"/>
                </a:ext>
              </a:extLst>
            </p:cNvPr>
            <p:cNvSpPr/>
            <p:nvPr/>
          </p:nvSpPr>
          <p:spPr>
            <a:xfrm>
              <a:off x="474941" y="429126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8" name="Oval 2367">
              <a:extLst>
                <a:ext uri="{FF2B5EF4-FFF2-40B4-BE49-F238E27FC236}">
                  <a16:creationId xmlns:a16="http://schemas.microsoft.com/office/drawing/2014/main" id="{7EBBA95F-A70C-4749-9155-679697BC6AF2}"/>
                </a:ext>
              </a:extLst>
            </p:cNvPr>
            <p:cNvSpPr/>
            <p:nvPr/>
          </p:nvSpPr>
          <p:spPr>
            <a:xfrm>
              <a:off x="508424" y="421789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9" name="Oval 2368">
              <a:extLst>
                <a:ext uri="{FF2B5EF4-FFF2-40B4-BE49-F238E27FC236}">
                  <a16:creationId xmlns:a16="http://schemas.microsoft.com/office/drawing/2014/main" id="{9A79A0A1-D9AA-4509-83FB-DB705FADEE19}"/>
                </a:ext>
              </a:extLst>
            </p:cNvPr>
            <p:cNvSpPr/>
            <p:nvPr/>
          </p:nvSpPr>
          <p:spPr>
            <a:xfrm>
              <a:off x="508424" y="421789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0" name="Oval 2369">
              <a:extLst>
                <a:ext uri="{FF2B5EF4-FFF2-40B4-BE49-F238E27FC236}">
                  <a16:creationId xmlns:a16="http://schemas.microsoft.com/office/drawing/2014/main" id="{7E76E319-C28A-4D19-BBD7-3B8ADB3A022B}"/>
                </a:ext>
              </a:extLst>
            </p:cNvPr>
            <p:cNvSpPr/>
            <p:nvPr/>
          </p:nvSpPr>
          <p:spPr>
            <a:xfrm>
              <a:off x="578305" y="425852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1" name="Oval 2370">
              <a:extLst>
                <a:ext uri="{FF2B5EF4-FFF2-40B4-BE49-F238E27FC236}">
                  <a16:creationId xmlns:a16="http://schemas.microsoft.com/office/drawing/2014/main" id="{7707CD0B-22A9-4350-8AB4-2EE0A51D8F44}"/>
                </a:ext>
              </a:extLst>
            </p:cNvPr>
            <p:cNvSpPr/>
            <p:nvPr/>
          </p:nvSpPr>
          <p:spPr>
            <a:xfrm>
              <a:off x="817473" y="42729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2" name="Oval 2371">
              <a:extLst>
                <a:ext uri="{FF2B5EF4-FFF2-40B4-BE49-F238E27FC236}">
                  <a16:creationId xmlns:a16="http://schemas.microsoft.com/office/drawing/2014/main" id="{0AFD3A09-44B6-4DC8-B590-DABE531C934F}"/>
                </a:ext>
              </a:extLst>
            </p:cNvPr>
            <p:cNvSpPr/>
            <p:nvPr/>
          </p:nvSpPr>
          <p:spPr>
            <a:xfrm>
              <a:off x="730705" y="42821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3" name="Oval 2372">
              <a:extLst>
                <a:ext uri="{FF2B5EF4-FFF2-40B4-BE49-F238E27FC236}">
                  <a16:creationId xmlns:a16="http://schemas.microsoft.com/office/drawing/2014/main" id="{C4CBD7EC-4222-490E-BF4B-25D5BB456FF9}"/>
                </a:ext>
              </a:extLst>
            </p:cNvPr>
            <p:cNvSpPr/>
            <p:nvPr/>
          </p:nvSpPr>
          <p:spPr>
            <a:xfrm>
              <a:off x="474941" y="429126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4" name="Oval 2373">
              <a:extLst>
                <a:ext uri="{FF2B5EF4-FFF2-40B4-BE49-F238E27FC236}">
                  <a16:creationId xmlns:a16="http://schemas.microsoft.com/office/drawing/2014/main" id="{52C7AA9D-90E1-4D75-92FA-487B948AD55C}"/>
                </a:ext>
              </a:extLst>
            </p:cNvPr>
            <p:cNvSpPr/>
            <p:nvPr/>
          </p:nvSpPr>
          <p:spPr>
            <a:xfrm>
              <a:off x="857307" y="45090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5" name="Oval 2374">
              <a:extLst>
                <a:ext uri="{FF2B5EF4-FFF2-40B4-BE49-F238E27FC236}">
                  <a16:creationId xmlns:a16="http://schemas.microsoft.com/office/drawing/2014/main" id="{B279ECE9-D8E4-4DB9-8082-EDA6710F8A59}"/>
                </a:ext>
              </a:extLst>
            </p:cNvPr>
            <p:cNvSpPr/>
            <p:nvPr/>
          </p:nvSpPr>
          <p:spPr>
            <a:xfrm>
              <a:off x="770539" y="46470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6" name="Oval 2375">
              <a:extLst>
                <a:ext uri="{FF2B5EF4-FFF2-40B4-BE49-F238E27FC236}">
                  <a16:creationId xmlns:a16="http://schemas.microsoft.com/office/drawing/2014/main" id="{B6FC209B-56AD-4F6D-8FBA-3D3F997775E7}"/>
                </a:ext>
              </a:extLst>
            </p:cNvPr>
            <p:cNvSpPr/>
            <p:nvPr/>
          </p:nvSpPr>
          <p:spPr>
            <a:xfrm>
              <a:off x="770539" y="45182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7" name="Oval 2376">
              <a:extLst>
                <a:ext uri="{FF2B5EF4-FFF2-40B4-BE49-F238E27FC236}">
                  <a16:creationId xmlns:a16="http://schemas.microsoft.com/office/drawing/2014/main" id="{1C4EFCE5-D2B4-4067-BA95-ADF8A39B5D37}"/>
                </a:ext>
              </a:extLst>
            </p:cNvPr>
            <p:cNvSpPr/>
            <p:nvPr/>
          </p:nvSpPr>
          <p:spPr>
            <a:xfrm>
              <a:off x="1009707" y="46614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8" name="Oval 2377">
              <a:extLst>
                <a:ext uri="{FF2B5EF4-FFF2-40B4-BE49-F238E27FC236}">
                  <a16:creationId xmlns:a16="http://schemas.microsoft.com/office/drawing/2014/main" id="{523AC49B-E0D0-47E3-AEB9-D8A320648FAF}"/>
                </a:ext>
              </a:extLst>
            </p:cNvPr>
            <p:cNvSpPr/>
            <p:nvPr/>
          </p:nvSpPr>
          <p:spPr>
            <a:xfrm>
              <a:off x="770539" y="46470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9" name="Oval 2378">
              <a:extLst>
                <a:ext uri="{FF2B5EF4-FFF2-40B4-BE49-F238E27FC236}">
                  <a16:creationId xmlns:a16="http://schemas.microsoft.com/office/drawing/2014/main" id="{114523C1-56F5-41A8-975B-D3A5787EF044}"/>
                </a:ext>
              </a:extLst>
            </p:cNvPr>
            <p:cNvSpPr/>
            <p:nvPr/>
          </p:nvSpPr>
          <p:spPr>
            <a:xfrm>
              <a:off x="770539" y="45182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0" name="Oval 2379">
              <a:extLst>
                <a:ext uri="{FF2B5EF4-FFF2-40B4-BE49-F238E27FC236}">
                  <a16:creationId xmlns:a16="http://schemas.microsoft.com/office/drawing/2014/main" id="{32633829-3EFD-4662-BF28-74C5B7DDE43D}"/>
                </a:ext>
              </a:extLst>
            </p:cNvPr>
            <p:cNvSpPr/>
            <p:nvPr/>
          </p:nvSpPr>
          <p:spPr>
            <a:xfrm>
              <a:off x="1009707" y="46614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1" name="Oval 2380">
              <a:extLst>
                <a:ext uri="{FF2B5EF4-FFF2-40B4-BE49-F238E27FC236}">
                  <a16:creationId xmlns:a16="http://schemas.microsoft.com/office/drawing/2014/main" id="{7499F251-EC21-4DDD-8D28-BC0A59B44C57}"/>
                </a:ext>
              </a:extLst>
            </p:cNvPr>
            <p:cNvSpPr/>
            <p:nvPr/>
          </p:nvSpPr>
          <p:spPr>
            <a:xfrm>
              <a:off x="931137" y="44639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2" name="Oval 2381">
              <a:extLst>
                <a:ext uri="{FF2B5EF4-FFF2-40B4-BE49-F238E27FC236}">
                  <a16:creationId xmlns:a16="http://schemas.microsoft.com/office/drawing/2014/main" id="{3ACA5CFC-C66D-4086-95D2-BCBCFDDA65C6}"/>
                </a:ext>
              </a:extLst>
            </p:cNvPr>
            <p:cNvSpPr/>
            <p:nvPr/>
          </p:nvSpPr>
          <p:spPr>
            <a:xfrm>
              <a:off x="774488" y="45613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3" name="Oval 2382">
              <a:extLst>
                <a:ext uri="{FF2B5EF4-FFF2-40B4-BE49-F238E27FC236}">
                  <a16:creationId xmlns:a16="http://schemas.microsoft.com/office/drawing/2014/main" id="{809C668D-CD82-4CC2-9361-7CAC383EC623}"/>
                </a:ext>
              </a:extLst>
            </p:cNvPr>
            <p:cNvSpPr/>
            <p:nvPr/>
          </p:nvSpPr>
          <p:spPr>
            <a:xfrm>
              <a:off x="844369" y="46019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4" name="Oval 2383">
              <a:extLst>
                <a:ext uri="{FF2B5EF4-FFF2-40B4-BE49-F238E27FC236}">
                  <a16:creationId xmlns:a16="http://schemas.microsoft.com/office/drawing/2014/main" id="{0A280FB1-2254-4F81-874E-9A5EBBD69CB8}"/>
                </a:ext>
              </a:extLst>
            </p:cNvPr>
            <p:cNvSpPr/>
            <p:nvPr/>
          </p:nvSpPr>
          <p:spPr>
            <a:xfrm>
              <a:off x="844369" y="44731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5" name="Oval 2384">
              <a:extLst>
                <a:ext uri="{FF2B5EF4-FFF2-40B4-BE49-F238E27FC236}">
                  <a16:creationId xmlns:a16="http://schemas.microsoft.com/office/drawing/2014/main" id="{A5DE29CC-D5BB-4758-BC65-FE6B1072711E}"/>
                </a:ext>
              </a:extLst>
            </p:cNvPr>
            <p:cNvSpPr/>
            <p:nvPr/>
          </p:nvSpPr>
          <p:spPr>
            <a:xfrm>
              <a:off x="931137" y="44639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6" name="Oval 2385">
              <a:extLst>
                <a:ext uri="{FF2B5EF4-FFF2-40B4-BE49-F238E27FC236}">
                  <a16:creationId xmlns:a16="http://schemas.microsoft.com/office/drawing/2014/main" id="{1151B40E-C91A-4448-960D-D9181039B0C0}"/>
                </a:ext>
              </a:extLst>
            </p:cNvPr>
            <p:cNvSpPr/>
            <p:nvPr/>
          </p:nvSpPr>
          <p:spPr>
            <a:xfrm>
              <a:off x="774488" y="45613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7" name="Oval 2386">
              <a:extLst>
                <a:ext uri="{FF2B5EF4-FFF2-40B4-BE49-F238E27FC236}">
                  <a16:creationId xmlns:a16="http://schemas.microsoft.com/office/drawing/2014/main" id="{D7CD633B-DCB1-4E41-B711-D8B018528DD0}"/>
                </a:ext>
              </a:extLst>
            </p:cNvPr>
            <p:cNvSpPr/>
            <p:nvPr/>
          </p:nvSpPr>
          <p:spPr>
            <a:xfrm>
              <a:off x="844369" y="46019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8" name="Oval 2387">
              <a:extLst>
                <a:ext uri="{FF2B5EF4-FFF2-40B4-BE49-F238E27FC236}">
                  <a16:creationId xmlns:a16="http://schemas.microsoft.com/office/drawing/2014/main" id="{79D555E0-FA5B-4CE5-AB68-8BBEB5BD9946}"/>
                </a:ext>
              </a:extLst>
            </p:cNvPr>
            <p:cNvSpPr/>
            <p:nvPr/>
          </p:nvSpPr>
          <p:spPr>
            <a:xfrm>
              <a:off x="844369" y="44731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9" name="Oval 2388">
              <a:extLst>
                <a:ext uri="{FF2B5EF4-FFF2-40B4-BE49-F238E27FC236}">
                  <a16:creationId xmlns:a16="http://schemas.microsoft.com/office/drawing/2014/main" id="{2E915CD0-4A6A-4C06-9D59-09D77D11C2E2}"/>
                </a:ext>
              </a:extLst>
            </p:cNvPr>
            <p:cNvSpPr/>
            <p:nvPr/>
          </p:nvSpPr>
          <p:spPr>
            <a:xfrm>
              <a:off x="931137" y="44639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0" name="Oval 2389">
              <a:extLst>
                <a:ext uri="{FF2B5EF4-FFF2-40B4-BE49-F238E27FC236}">
                  <a16:creationId xmlns:a16="http://schemas.microsoft.com/office/drawing/2014/main" id="{E74B1660-7DDD-441B-8B0B-D2DFF0D47DD5}"/>
                </a:ext>
              </a:extLst>
            </p:cNvPr>
            <p:cNvSpPr/>
            <p:nvPr/>
          </p:nvSpPr>
          <p:spPr>
            <a:xfrm>
              <a:off x="774488" y="45613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1" name="Oval 2390">
              <a:extLst>
                <a:ext uri="{FF2B5EF4-FFF2-40B4-BE49-F238E27FC236}">
                  <a16:creationId xmlns:a16="http://schemas.microsoft.com/office/drawing/2014/main" id="{14566D68-1361-41C5-AC52-DD0106321947}"/>
                </a:ext>
              </a:extLst>
            </p:cNvPr>
            <p:cNvSpPr/>
            <p:nvPr/>
          </p:nvSpPr>
          <p:spPr>
            <a:xfrm>
              <a:off x="844369" y="46019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2" name="Oval 2391">
              <a:extLst>
                <a:ext uri="{FF2B5EF4-FFF2-40B4-BE49-F238E27FC236}">
                  <a16:creationId xmlns:a16="http://schemas.microsoft.com/office/drawing/2014/main" id="{7F386C11-8AE6-4B9C-B184-A0FF88C6AAA9}"/>
                </a:ext>
              </a:extLst>
            </p:cNvPr>
            <p:cNvSpPr/>
            <p:nvPr/>
          </p:nvSpPr>
          <p:spPr>
            <a:xfrm>
              <a:off x="844369" y="44731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3" name="Oval 2392">
              <a:extLst>
                <a:ext uri="{FF2B5EF4-FFF2-40B4-BE49-F238E27FC236}">
                  <a16:creationId xmlns:a16="http://schemas.microsoft.com/office/drawing/2014/main" id="{D04B22C4-58B0-4D75-85A6-30BC96C84CC8}"/>
                </a:ext>
              </a:extLst>
            </p:cNvPr>
            <p:cNvSpPr/>
            <p:nvPr/>
          </p:nvSpPr>
          <p:spPr>
            <a:xfrm>
              <a:off x="1083537" y="46163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4" name="Oval 2393">
              <a:extLst>
                <a:ext uri="{FF2B5EF4-FFF2-40B4-BE49-F238E27FC236}">
                  <a16:creationId xmlns:a16="http://schemas.microsoft.com/office/drawing/2014/main" id="{AB267933-8962-47EE-8E7C-2DC8B0077983}"/>
                </a:ext>
              </a:extLst>
            </p:cNvPr>
            <p:cNvSpPr/>
            <p:nvPr/>
          </p:nvSpPr>
          <p:spPr>
            <a:xfrm>
              <a:off x="996769" y="46255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5" name="Oval 2394">
              <a:extLst>
                <a:ext uri="{FF2B5EF4-FFF2-40B4-BE49-F238E27FC236}">
                  <a16:creationId xmlns:a16="http://schemas.microsoft.com/office/drawing/2014/main" id="{4E6F3F6A-580A-49B9-A743-D784890C8996}"/>
                </a:ext>
              </a:extLst>
            </p:cNvPr>
            <p:cNvSpPr/>
            <p:nvPr/>
          </p:nvSpPr>
          <p:spPr>
            <a:xfrm>
              <a:off x="741005" y="46346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6" name="Oval 2395">
              <a:extLst>
                <a:ext uri="{FF2B5EF4-FFF2-40B4-BE49-F238E27FC236}">
                  <a16:creationId xmlns:a16="http://schemas.microsoft.com/office/drawing/2014/main" id="{2A0DC064-5DD2-4A30-92F7-EBA11DBC4DD4}"/>
                </a:ext>
              </a:extLst>
            </p:cNvPr>
            <p:cNvSpPr/>
            <p:nvPr/>
          </p:nvSpPr>
          <p:spPr>
            <a:xfrm>
              <a:off x="736433" y="46648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7" name="Oval 2396">
              <a:extLst>
                <a:ext uri="{FF2B5EF4-FFF2-40B4-BE49-F238E27FC236}">
                  <a16:creationId xmlns:a16="http://schemas.microsoft.com/office/drawing/2014/main" id="{FF030062-33B4-4D30-BE42-D9FE58F0F996}"/>
                </a:ext>
              </a:extLst>
            </p:cNvPr>
            <p:cNvSpPr/>
            <p:nvPr/>
          </p:nvSpPr>
          <p:spPr>
            <a:xfrm>
              <a:off x="774488" y="45613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8" name="Oval 2397">
              <a:extLst>
                <a:ext uri="{FF2B5EF4-FFF2-40B4-BE49-F238E27FC236}">
                  <a16:creationId xmlns:a16="http://schemas.microsoft.com/office/drawing/2014/main" id="{9D4A8941-1064-42E0-BF46-3C45C79F727E}"/>
                </a:ext>
              </a:extLst>
            </p:cNvPr>
            <p:cNvSpPr/>
            <p:nvPr/>
          </p:nvSpPr>
          <p:spPr>
            <a:xfrm>
              <a:off x="844369" y="46019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9" name="Oval 2398">
              <a:extLst>
                <a:ext uri="{FF2B5EF4-FFF2-40B4-BE49-F238E27FC236}">
                  <a16:creationId xmlns:a16="http://schemas.microsoft.com/office/drawing/2014/main" id="{D8EDE10E-1225-4F88-9560-F248E564D5E5}"/>
                </a:ext>
              </a:extLst>
            </p:cNvPr>
            <p:cNvSpPr/>
            <p:nvPr/>
          </p:nvSpPr>
          <p:spPr>
            <a:xfrm>
              <a:off x="774488" y="45613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0" name="Oval 2399">
              <a:extLst>
                <a:ext uri="{FF2B5EF4-FFF2-40B4-BE49-F238E27FC236}">
                  <a16:creationId xmlns:a16="http://schemas.microsoft.com/office/drawing/2014/main" id="{65B7C38C-8113-48B2-9E36-137F7D4F386A}"/>
                </a:ext>
              </a:extLst>
            </p:cNvPr>
            <p:cNvSpPr/>
            <p:nvPr/>
          </p:nvSpPr>
          <p:spPr>
            <a:xfrm>
              <a:off x="844369" y="46019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1" name="Oval 2400">
              <a:extLst>
                <a:ext uri="{FF2B5EF4-FFF2-40B4-BE49-F238E27FC236}">
                  <a16:creationId xmlns:a16="http://schemas.microsoft.com/office/drawing/2014/main" id="{4708AEE9-7607-46CF-B2D2-7A65EE66B401}"/>
                </a:ext>
              </a:extLst>
            </p:cNvPr>
            <p:cNvSpPr/>
            <p:nvPr/>
          </p:nvSpPr>
          <p:spPr>
            <a:xfrm>
              <a:off x="1083537" y="46163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2" name="Oval 2401">
              <a:extLst>
                <a:ext uri="{FF2B5EF4-FFF2-40B4-BE49-F238E27FC236}">
                  <a16:creationId xmlns:a16="http://schemas.microsoft.com/office/drawing/2014/main" id="{E328C753-7863-4E0C-9CF2-F8E3BD048463}"/>
                </a:ext>
              </a:extLst>
            </p:cNvPr>
            <p:cNvSpPr/>
            <p:nvPr/>
          </p:nvSpPr>
          <p:spPr>
            <a:xfrm>
              <a:off x="996769" y="46255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3" name="Oval 2402">
              <a:extLst>
                <a:ext uri="{FF2B5EF4-FFF2-40B4-BE49-F238E27FC236}">
                  <a16:creationId xmlns:a16="http://schemas.microsoft.com/office/drawing/2014/main" id="{8D455E4A-B862-492F-9481-FC44281B8886}"/>
                </a:ext>
              </a:extLst>
            </p:cNvPr>
            <p:cNvSpPr/>
            <p:nvPr/>
          </p:nvSpPr>
          <p:spPr>
            <a:xfrm>
              <a:off x="741005" y="46346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4" name="Oval 2403">
              <a:extLst>
                <a:ext uri="{FF2B5EF4-FFF2-40B4-BE49-F238E27FC236}">
                  <a16:creationId xmlns:a16="http://schemas.microsoft.com/office/drawing/2014/main" id="{9FA715E1-B4C3-47DF-B181-E664D82E31FE}"/>
                </a:ext>
              </a:extLst>
            </p:cNvPr>
            <p:cNvSpPr/>
            <p:nvPr/>
          </p:nvSpPr>
          <p:spPr>
            <a:xfrm>
              <a:off x="774488" y="45613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5" name="Oval 2404">
              <a:extLst>
                <a:ext uri="{FF2B5EF4-FFF2-40B4-BE49-F238E27FC236}">
                  <a16:creationId xmlns:a16="http://schemas.microsoft.com/office/drawing/2014/main" id="{24F1420F-8E12-42E5-95FC-406617AD700A}"/>
                </a:ext>
              </a:extLst>
            </p:cNvPr>
            <p:cNvSpPr/>
            <p:nvPr/>
          </p:nvSpPr>
          <p:spPr>
            <a:xfrm>
              <a:off x="774488" y="45613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6" name="Oval 2405">
              <a:extLst>
                <a:ext uri="{FF2B5EF4-FFF2-40B4-BE49-F238E27FC236}">
                  <a16:creationId xmlns:a16="http://schemas.microsoft.com/office/drawing/2014/main" id="{E8C4949A-6FC0-4174-AE89-99EF8B1386F7}"/>
                </a:ext>
              </a:extLst>
            </p:cNvPr>
            <p:cNvSpPr/>
            <p:nvPr/>
          </p:nvSpPr>
          <p:spPr>
            <a:xfrm>
              <a:off x="844369" y="46019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7" name="Oval 2406">
              <a:extLst>
                <a:ext uri="{FF2B5EF4-FFF2-40B4-BE49-F238E27FC236}">
                  <a16:creationId xmlns:a16="http://schemas.microsoft.com/office/drawing/2014/main" id="{2B13D1D1-1D74-4883-BB8C-5A2BE5FB063B}"/>
                </a:ext>
              </a:extLst>
            </p:cNvPr>
            <p:cNvSpPr/>
            <p:nvPr/>
          </p:nvSpPr>
          <p:spPr>
            <a:xfrm>
              <a:off x="1083537" y="46163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8" name="Oval 2407">
              <a:extLst>
                <a:ext uri="{FF2B5EF4-FFF2-40B4-BE49-F238E27FC236}">
                  <a16:creationId xmlns:a16="http://schemas.microsoft.com/office/drawing/2014/main" id="{F918F370-47C0-42DB-9E08-A84609DC77E5}"/>
                </a:ext>
              </a:extLst>
            </p:cNvPr>
            <p:cNvSpPr/>
            <p:nvPr/>
          </p:nvSpPr>
          <p:spPr>
            <a:xfrm>
              <a:off x="996769" y="46255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9" name="Oval 2408">
              <a:extLst>
                <a:ext uri="{FF2B5EF4-FFF2-40B4-BE49-F238E27FC236}">
                  <a16:creationId xmlns:a16="http://schemas.microsoft.com/office/drawing/2014/main" id="{C43B4D33-963E-4A65-BC0C-2459A7E3F981}"/>
                </a:ext>
              </a:extLst>
            </p:cNvPr>
            <p:cNvSpPr/>
            <p:nvPr/>
          </p:nvSpPr>
          <p:spPr>
            <a:xfrm>
              <a:off x="741005" y="46346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0" name="Oval 2409">
              <a:extLst>
                <a:ext uri="{FF2B5EF4-FFF2-40B4-BE49-F238E27FC236}">
                  <a16:creationId xmlns:a16="http://schemas.microsoft.com/office/drawing/2014/main" id="{1B670637-62E7-4E42-B7BE-96386E178605}"/>
                </a:ext>
              </a:extLst>
            </p:cNvPr>
            <p:cNvSpPr/>
            <p:nvPr/>
          </p:nvSpPr>
          <p:spPr>
            <a:xfrm>
              <a:off x="980144" y="49011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1" name="Oval 2410">
              <a:extLst>
                <a:ext uri="{FF2B5EF4-FFF2-40B4-BE49-F238E27FC236}">
                  <a16:creationId xmlns:a16="http://schemas.microsoft.com/office/drawing/2014/main" id="{36F3E30B-6A4A-4EC4-AC4F-B9DD257A2B92}"/>
                </a:ext>
              </a:extLst>
            </p:cNvPr>
            <p:cNvSpPr/>
            <p:nvPr/>
          </p:nvSpPr>
          <p:spPr>
            <a:xfrm>
              <a:off x="893376" y="503908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2" name="Oval 2411">
              <a:extLst>
                <a:ext uri="{FF2B5EF4-FFF2-40B4-BE49-F238E27FC236}">
                  <a16:creationId xmlns:a16="http://schemas.microsoft.com/office/drawing/2014/main" id="{D6140A6A-83D8-4328-AB2E-372F19E7E367}"/>
                </a:ext>
              </a:extLst>
            </p:cNvPr>
            <p:cNvSpPr/>
            <p:nvPr/>
          </p:nvSpPr>
          <p:spPr>
            <a:xfrm>
              <a:off x="893376" y="49102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3" name="Oval 2412">
              <a:extLst>
                <a:ext uri="{FF2B5EF4-FFF2-40B4-BE49-F238E27FC236}">
                  <a16:creationId xmlns:a16="http://schemas.microsoft.com/office/drawing/2014/main" id="{4FE93B89-0CB9-4954-8A1D-EFC11BBFDCE8}"/>
                </a:ext>
              </a:extLst>
            </p:cNvPr>
            <p:cNvSpPr/>
            <p:nvPr/>
          </p:nvSpPr>
          <p:spPr>
            <a:xfrm>
              <a:off x="1132544" y="50535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4" name="Oval 2413">
              <a:extLst>
                <a:ext uri="{FF2B5EF4-FFF2-40B4-BE49-F238E27FC236}">
                  <a16:creationId xmlns:a16="http://schemas.microsoft.com/office/drawing/2014/main" id="{98962A3C-5557-4BC9-AAC1-ABF7780652CE}"/>
                </a:ext>
              </a:extLst>
            </p:cNvPr>
            <p:cNvSpPr/>
            <p:nvPr/>
          </p:nvSpPr>
          <p:spPr>
            <a:xfrm>
              <a:off x="893376" y="503908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5" name="Oval 2414">
              <a:extLst>
                <a:ext uri="{FF2B5EF4-FFF2-40B4-BE49-F238E27FC236}">
                  <a16:creationId xmlns:a16="http://schemas.microsoft.com/office/drawing/2014/main" id="{9AD8067E-0BD6-4122-A9B3-FAD680C360A8}"/>
                </a:ext>
              </a:extLst>
            </p:cNvPr>
            <p:cNvSpPr/>
            <p:nvPr/>
          </p:nvSpPr>
          <p:spPr>
            <a:xfrm>
              <a:off x="893376" y="49102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6" name="Oval 2415">
              <a:extLst>
                <a:ext uri="{FF2B5EF4-FFF2-40B4-BE49-F238E27FC236}">
                  <a16:creationId xmlns:a16="http://schemas.microsoft.com/office/drawing/2014/main" id="{A6A404F0-D87A-4CF5-8569-335559F4FEAD}"/>
                </a:ext>
              </a:extLst>
            </p:cNvPr>
            <p:cNvSpPr/>
            <p:nvPr/>
          </p:nvSpPr>
          <p:spPr>
            <a:xfrm>
              <a:off x="1132544" y="50535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7" name="Oval 2416">
              <a:extLst>
                <a:ext uri="{FF2B5EF4-FFF2-40B4-BE49-F238E27FC236}">
                  <a16:creationId xmlns:a16="http://schemas.microsoft.com/office/drawing/2014/main" id="{CD04BEB0-6E31-4AFC-A754-8B91AEDE2B0C}"/>
                </a:ext>
              </a:extLst>
            </p:cNvPr>
            <p:cNvSpPr/>
            <p:nvPr/>
          </p:nvSpPr>
          <p:spPr>
            <a:xfrm>
              <a:off x="1053974" y="485603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8" name="Oval 2417">
              <a:extLst>
                <a:ext uri="{FF2B5EF4-FFF2-40B4-BE49-F238E27FC236}">
                  <a16:creationId xmlns:a16="http://schemas.microsoft.com/office/drawing/2014/main" id="{95474D33-DE96-49B1-82BF-E6DEC8D4D339}"/>
                </a:ext>
              </a:extLst>
            </p:cNvPr>
            <p:cNvSpPr/>
            <p:nvPr/>
          </p:nvSpPr>
          <p:spPr>
            <a:xfrm>
              <a:off x="897325" y="49533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9" name="Oval 2418">
              <a:extLst>
                <a:ext uri="{FF2B5EF4-FFF2-40B4-BE49-F238E27FC236}">
                  <a16:creationId xmlns:a16="http://schemas.microsoft.com/office/drawing/2014/main" id="{E0B1A847-4A31-4A78-9301-0576AAF8BDDD}"/>
                </a:ext>
              </a:extLst>
            </p:cNvPr>
            <p:cNvSpPr/>
            <p:nvPr/>
          </p:nvSpPr>
          <p:spPr>
            <a:xfrm>
              <a:off x="967206" y="49939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0" name="Oval 2419">
              <a:extLst>
                <a:ext uri="{FF2B5EF4-FFF2-40B4-BE49-F238E27FC236}">
                  <a16:creationId xmlns:a16="http://schemas.microsoft.com/office/drawing/2014/main" id="{EE332649-56CA-4A92-98AB-4715B5973473}"/>
                </a:ext>
              </a:extLst>
            </p:cNvPr>
            <p:cNvSpPr/>
            <p:nvPr/>
          </p:nvSpPr>
          <p:spPr>
            <a:xfrm>
              <a:off x="967206" y="48651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1" name="Oval 2420">
              <a:extLst>
                <a:ext uri="{FF2B5EF4-FFF2-40B4-BE49-F238E27FC236}">
                  <a16:creationId xmlns:a16="http://schemas.microsoft.com/office/drawing/2014/main" id="{FDD22C92-6AD1-448F-94DA-071AD8A48F90}"/>
                </a:ext>
              </a:extLst>
            </p:cNvPr>
            <p:cNvSpPr/>
            <p:nvPr/>
          </p:nvSpPr>
          <p:spPr>
            <a:xfrm>
              <a:off x="1053974" y="485603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2" name="Oval 2421">
              <a:extLst>
                <a:ext uri="{FF2B5EF4-FFF2-40B4-BE49-F238E27FC236}">
                  <a16:creationId xmlns:a16="http://schemas.microsoft.com/office/drawing/2014/main" id="{19CEFB78-FE78-47C0-BE90-B80118988D8E}"/>
                </a:ext>
              </a:extLst>
            </p:cNvPr>
            <p:cNvSpPr/>
            <p:nvPr/>
          </p:nvSpPr>
          <p:spPr>
            <a:xfrm>
              <a:off x="897325" y="49533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3" name="Oval 2422">
              <a:extLst>
                <a:ext uri="{FF2B5EF4-FFF2-40B4-BE49-F238E27FC236}">
                  <a16:creationId xmlns:a16="http://schemas.microsoft.com/office/drawing/2014/main" id="{5D5F58F2-B6AA-4CBD-BCAD-662426955788}"/>
                </a:ext>
              </a:extLst>
            </p:cNvPr>
            <p:cNvSpPr/>
            <p:nvPr/>
          </p:nvSpPr>
          <p:spPr>
            <a:xfrm>
              <a:off x="967206" y="49939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4" name="Oval 2423">
              <a:extLst>
                <a:ext uri="{FF2B5EF4-FFF2-40B4-BE49-F238E27FC236}">
                  <a16:creationId xmlns:a16="http://schemas.microsoft.com/office/drawing/2014/main" id="{D9837BEE-5D40-4037-B1F0-5AF6FEBD8262}"/>
                </a:ext>
              </a:extLst>
            </p:cNvPr>
            <p:cNvSpPr/>
            <p:nvPr/>
          </p:nvSpPr>
          <p:spPr>
            <a:xfrm>
              <a:off x="967206" y="48651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5" name="Oval 2424">
              <a:extLst>
                <a:ext uri="{FF2B5EF4-FFF2-40B4-BE49-F238E27FC236}">
                  <a16:creationId xmlns:a16="http://schemas.microsoft.com/office/drawing/2014/main" id="{8C930A1D-8D90-4EA4-8C22-BF566E7F5C7D}"/>
                </a:ext>
              </a:extLst>
            </p:cNvPr>
            <p:cNvSpPr/>
            <p:nvPr/>
          </p:nvSpPr>
          <p:spPr>
            <a:xfrm>
              <a:off x="1053974" y="485603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6" name="Oval 2425">
              <a:extLst>
                <a:ext uri="{FF2B5EF4-FFF2-40B4-BE49-F238E27FC236}">
                  <a16:creationId xmlns:a16="http://schemas.microsoft.com/office/drawing/2014/main" id="{DB17C976-AA24-4D83-AD0E-279B731295CA}"/>
                </a:ext>
              </a:extLst>
            </p:cNvPr>
            <p:cNvSpPr/>
            <p:nvPr/>
          </p:nvSpPr>
          <p:spPr>
            <a:xfrm>
              <a:off x="897325" y="49533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7" name="Oval 2426">
              <a:extLst>
                <a:ext uri="{FF2B5EF4-FFF2-40B4-BE49-F238E27FC236}">
                  <a16:creationId xmlns:a16="http://schemas.microsoft.com/office/drawing/2014/main" id="{15C68AD6-FEAD-41E8-A949-7E031CE19B40}"/>
                </a:ext>
              </a:extLst>
            </p:cNvPr>
            <p:cNvSpPr/>
            <p:nvPr/>
          </p:nvSpPr>
          <p:spPr>
            <a:xfrm>
              <a:off x="967206" y="49939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8" name="Oval 2427">
              <a:extLst>
                <a:ext uri="{FF2B5EF4-FFF2-40B4-BE49-F238E27FC236}">
                  <a16:creationId xmlns:a16="http://schemas.microsoft.com/office/drawing/2014/main" id="{0A87F654-AD80-492A-821A-EECEB3B8FEC2}"/>
                </a:ext>
              </a:extLst>
            </p:cNvPr>
            <p:cNvSpPr/>
            <p:nvPr/>
          </p:nvSpPr>
          <p:spPr>
            <a:xfrm>
              <a:off x="967206" y="48651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9" name="Oval 2428">
              <a:extLst>
                <a:ext uri="{FF2B5EF4-FFF2-40B4-BE49-F238E27FC236}">
                  <a16:creationId xmlns:a16="http://schemas.microsoft.com/office/drawing/2014/main" id="{F18AF3F4-9DA7-43DA-8F49-B4E4ACA39947}"/>
                </a:ext>
              </a:extLst>
            </p:cNvPr>
            <p:cNvSpPr/>
            <p:nvPr/>
          </p:nvSpPr>
          <p:spPr>
            <a:xfrm>
              <a:off x="1206374" y="500843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0" name="Oval 2429">
              <a:extLst>
                <a:ext uri="{FF2B5EF4-FFF2-40B4-BE49-F238E27FC236}">
                  <a16:creationId xmlns:a16="http://schemas.microsoft.com/office/drawing/2014/main" id="{486A58CA-B7B7-4E47-8B2F-7E4D9B4EAB3E}"/>
                </a:ext>
              </a:extLst>
            </p:cNvPr>
            <p:cNvSpPr/>
            <p:nvPr/>
          </p:nvSpPr>
          <p:spPr>
            <a:xfrm>
              <a:off x="1119606" y="50175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1" name="Oval 2430">
              <a:extLst>
                <a:ext uri="{FF2B5EF4-FFF2-40B4-BE49-F238E27FC236}">
                  <a16:creationId xmlns:a16="http://schemas.microsoft.com/office/drawing/2014/main" id="{2DE6B471-0B4E-4603-854F-A639487AEFC8}"/>
                </a:ext>
              </a:extLst>
            </p:cNvPr>
            <p:cNvSpPr/>
            <p:nvPr/>
          </p:nvSpPr>
          <p:spPr>
            <a:xfrm>
              <a:off x="863842" y="502672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2" name="Oval 2431">
              <a:extLst>
                <a:ext uri="{FF2B5EF4-FFF2-40B4-BE49-F238E27FC236}">
                  <a16:creationId xmlns:a16="http://schemas.microsoft.com/office/drawing/2014/main" id="{A747BAAC-3FBF-4BC2-9E6E-33A8B0D415B3}"/>
                </a:ext>
              </a:extLst>
            </p:cNvPr>
            <p:cNvSpPr/>
            <p:nvPr/>
          </p:nvSpPr>
          <p:spPr>
            <a:xfrm>
              <a:off x="859270" y="50568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3" name="Oval 2432">
              <a:extLst>
                <a:ext uri="{FF2B5EF4-FFF2-40B4-BE49-F238E27FC236}">
                  <a16:creationId xmlns:a16="http://schemas.microsoft.com/office/drawing/2014/main" id="{104D1D7D-E543-4B32-BE8B-85B377DA1389}"/>
                </a:ext>
              </a:extLst>
            </p:cNvPr>
            <p:cNvSpPr/>
            <p:nvPr/>
          </p:nvSpPr>
          <p:spPr>
            <a:xfrm>
              <a:off x="897325" y="49533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4" name="Oval 2433">
              <a:extLst>
                <a:ext uri="{FF2B5EF4-FFF2-40B4-BE49-F238E27FC236}">
                  <a16:creationId xmlns:a16="http://schemas.microsoft.com/office/drawing/2014/main" id="{1F57ABEF-F754-48EC-8B98-601C74BD2A59}"/>
                </a:ext>
              </a:extLst>
            </p:cNvPr>
            <p:cNvSpPr/>
            <p:nvPr/>
          </p:nvSpPr>
          <p:spPr>
            <a:xfrm>
              <a:off x="967206" y="49939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5" name="Oval 2434">
              <a:extLst>
                <a:ext uri="{FF2B5EF4-FFF2-40B4-BE49-F238E27FC236}">
                  <a16:creationId xmlns:a16="http://schemas.microsoft.com/office/drawing/2014/main" id="{3D4ED480-37CE-42FE-8F20-5E5DBE4B1963}"/>
                </a:ext>
              </a:extLst>
            </p:cNvPr>
            <p:cNvSpPr/>
            <p:nvPr/>
          </p:nvSpPr>
          <p:spPr>
            <a:xfrm>
              <a:off x="897325" y="49533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6" name="Oval 2435">
              <a:extLst>
                <a:ext uri="{FF2B5EF4-FFF2-40B4-BE49-F238E27FC236}">
                  <a16:creationId xmlns:a16="http://schemas.microsoft.com/office/drawing/2014/main" id="{E2C6B571-2283-4836-904A-0AD55C66D086}"/>
                </a:ext>
              </a:extLst>
            </p:cNvPr>
            <p:cNvSpPr/>
            <p:nvPr/>
          </p:nvSpPr>
          <p:spPr>
            <a:xfrm>
              <a:off x="967206" y="49939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7" name="Oval 2436">
              <a:extLst>
                <a:ext uri="{FF2B5EF4-FFF2-40B4-BE49-F238E27FC236}">
                  <a16:creationId xmlns:a16="http://schemas.microsoft.com/office/drawing/2014/main" id="{B80B9BBD-8DC2-4A9D-9C34-C4F4E0CB5A75}"/>
                </a:ext>
              </a:extLst>
            </p:cNvPr>
            <p:cNvSpPr/>
            <p:nvPr/>
          </p:nvSpPr>
          <p:spPr>
            <a:xfrm>
              <a:off x="1206374" y="500843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8" name="Oval 2437">
              <a:extLst>
                <a:ext uri="{FF2B5EF4-FFF2-40B4-BE49-F238E27FC236}">
                  <a16:creationId xmlns:a16="http://schemas.microsoft.com/office/drawing/2014/main" id="{5D843CD8-08DF-4A43-B477-D303B982A930}"/>
                </a:ext>
              </a:extLst>
            </p:cNvPr>
            <p:cNvSpPr/>
            <p:nvPr/>
          </p:nvSpPr>
          <p:spPr>
            <a:xfrm>
              <a:off x="1119606" y="50175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9" name="Oval 2438">
              <a:extLst>
                <a:ext uri="{FF2B5EF4-FFF2-40B4-BE49-F238E27FC236}">
                  <a16:creationId xmlns:a16="http://schemas.microsoft.com/office/drawing/2014/main" id="{05D80C40-9365-4848-817E-037EFC780444}"/>
                </a:ext>
              </a:extLst>
            </p:cNvPr>
            <p:cNvSpPr/>
            <p:nvPr/>
          </p:nvSpPr>
          <p:spPr>
            <a:xfrm>
              <a:off x="863842" y="502672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0" name="Oval 2439">
              <a:extLst>
                <a:ext uri="{FF2B5EF4-FFF2-40B4-BE49-F238E27FC236}">
                  <a16:creationId xmlns:a16="http://schemas.microsoft.com/office/drawing/2014/main" id="{ADD6C216-5791-4EAD-8CF9-9C1D943F0E5B}"/>
                </a:ext>
              </a:extLst>
            </p:cNvPr>
            <p:cNvSpPr/>
            <p:nvPr/>
          </p:nvSpPr>
          <p:spPr>
            <a:xfrm>
              <a:off x="897325" y="49533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1" name="Oval 2440">
              <a:extLst>
                <a:ext uri="{FF2B5EF4-FFF2-40B4-BE49-F238E27FC236}">
                  <a16:creationId xmlns:a16="http://schemas.microsoft.com/office/drawing/2014/main" id="{8F9094E9-1B44-4382-9B5A-90D4DA8A2A2A}"/>
                </a:ext>
              </a:extLst>
            </p:cNvPr>
            <p:cNvSpPr/>
            <p:nvPr/>
          </p:nvSpPr>
          <p:spPr>
            <a:xfrm>
              <a:off x="897325" y="49533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2" name="Oval 2441">
              <a:extLst>
                <a:ext uri="{FF2B5EF4-FFF2-40B4-BE49-F238E27FC236}">
                  <a16:creationId xmlns:a16="http://schemas.microsoft.com/office/drawing/2014/main" id="{C25F5C45-3302-437B-A0F7-157305BB199D}"/>
                </a:ext>
              </a:extLst>
            </p:cNvPr>
            <p:cNvSpPr/>
            <p:nvPr/>
          </p:nvSpPr>
          <p:spPr>
            <a:xfrm>
              <a:off x="967206" y="49939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3" name="Oval 2442">
              <a:extLst>
                <a:ext uri="{FF2B5EF4-FFF2-40B4-BE49-F238E27FC236}">
                  <a16:creationId xmlns:a16="http://schemas.microsoft.com/office/drawing/2014/main" id="{4BE55166-AF97-494A-9F78-263BBD2FD9BC}"/>
                </a:ext>
              </a:extLst>
            </p:cNvPr>
            <p:cNvSpPr/>
            <p:nvPr/>
          </p:nvSpPr>
          <p:spPr>
            <a:xfrm>
              <a:off x="1206374" y="500843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4" name="Oval 2443">
              <a:extLst>
                <a:ext uri="{FF2B5EF4-FFF2-40B4-BE49-F238E27FC236}">
                  <a16:creationId xmlns:a16="http://schemas.microsoft.com/office/drawing/2014/main" id="{9A023767-E35A-49D7-B452-00F7BA5F1D08}"/>
                </a:ext>
              </a:extLst>
            </p:cNvPr>
            <p:cNvSpPr/>
            <p:nvPr/>
          </p:nvSpPr>
          <p:spPr>
            <a:xfrm>
              <a:off x="1119606" y="50175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5" name="Oval 2444">
              <a:extLst>
                <a:ext uri="{FF2B5EF4-FFF2-40B4-BE49-F238E27FC236}">
                  <a16:creationId xmlns:a16="http://schemas.microsoft.com/office/drawing/2014/main" id="{400373E9-45E8-4BD9-B06B-E34DE173934D}"/>
                </a:ext>
              </a:extLst>
            </p:cNvPr>
            <p:cNvSpPr/>
            <p:nvPr/>
          </p:nvSpPr>
          <p:spPr>
            <a:xfrm>
              <a:off x="863842" y="502672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6" name="Oval 2445">
              <a:extLst>
                <a:ext uri="{FF2B5EF4-FFF2-40B4-BE49-F238E27FC236}">
                  <a16:creationId xmlns:a16="http://schemas.microsoft.com/office/drawing/2014/main" id="{D2580B91-E199-4415-991D-E6951A53703C}"/>
                </a:ext>
              </a:extLst>
            </p:cNvPr>
            <p:cNvSpPr/>
            <p:nvPr/>
          </p:nvSpPr>
          <p:spPr>
            <a:xfrm>
              <a:off x="702560" y="477791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7" name="Oval 2446">
              <a:extLst>
                <a:ext uri="{FF2B5EF4-FFF2-40B4-BE49-F238E27FC236}">
                  <a16:creationId xmlns:a16="http://schemas.microsoft.com/office/drawing/2014/main" id="{F383CEAB-3BEB-41CF-BC6D-7F498539F18F}"/>
                </a:ext>
              </a:extLst>
            </p:cNvPr>
            <p:cNvSpPr/>
            <p:nvPr/>
          </p:nvSpPr>
          <p:spPr>
            <a:xfrm>
              <a:off x="615792" y="49158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8" name="Oval 2447">
              <a:extLst>
                <a:ext uri="{FF2B5EF4-FFF2-40B4-BE49-F238E27FC236}">
                  <a16:creationId xmlns:a16="http://schemas.microsoft.com/office/drawing/2014/main" id="{30020A5B-464E-4589-96D4-F130DBACE638}"/>
                </a:ext>
              </a:extLst>
            </p:cNvPr>
            <p:cNvSpPr/>
            <p:nvPr/>
          </p:nvSpPr>
          <p:spPr>
            <a:xfrm>
              <a:off x="615792" y="47870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9" name="Oval 2448">
              <a:extLst>
                <a:ext uri="{FF2B5EF4-FFF2-40B4-BE49-F238E27FC236}">
                  <a16:creationId xmlns:a16="http://schemas.microsoft.com/office/drawing/2014/main" id="{1E5F40B1-F380-47AC-8E11-D4F980E7FB6F}"/>
                </a:ext>
              </a:extLst>
            </p:cNvPr>
            <p:cNvSpPr/>
            <p:nvPr/>
          </p:nvSpPr>
          <p:spPr>
            <a:xfrm>
              <a:off x="854960" y="493031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0" name="Oval 2449">
              <a:extLst>
                <a:ext uri="{FF2B5EF4-FFF2-40B4-BE49-F238E27FC236}">
                  <a16:creationId xmlns:a16="http://schemas.microsoft.com/office/drawing/2014/main" id="{BC3AFE4E-9A47-4E22-911B-5EAAEC35DF45}"/>
                </a:ext>
              </a:extLst>
            </p:cNvPr>
            <p:cNvSpPr/>
            <p:nvPr/>
          </p:nvSpPr>
          <p:spPr>
            <a:xfrm>
              <a:off x="615792" y="49158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1" name="Oval 2450">
              <a:extLst>
                <a:ext uri="{FF2B5EF4-FFF2-40B4-BE49-F238E27FC236}">
                  <a16:creationId xmlns:a16="http://schemas.microsoft.com/office/drawing/2014/main" id="{CA10D932-3B82-4F7D-9710-7B752A58AB10}"/>
                </a:ext>
              </a:extLst>
            </p:cNvPr>
            <p:cNvSpPr/>
            <p:nvPr/>
          </p:nvSpPr>
          <p:spPr>
            <a:xfrm>
              <a:off x="615792" y="47870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2" name="Oval 2451">
              <a:extLst>
                <a:ext uri="{FF2B5EF4-FFF2-40B4-BE49-F238E27FC236}">
                  <a16:creationId xmlns:a16="http://schemas.microsoft.com/office/drawing/2014/main" id="{D5566269-76E6-479D-AE2A-133F57B8D05E}"/>
                </a:ext>
              </a:extLst>
            </p:cNvPr>
            <p:cNvSpPr/>
            <p:nvPr/>
          </p:nvSpPr>
          <p:spPr>
            <a:xfrm>
              <a:off x="854960" y="493031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3" name="Oval 2452">
              <a:extLst>
                <a:ext uri="{FF2B5EF4-FFF2-40B4-BE49-F238E27FC236}">
                  <a16:creationId xmlns:a16="http://schemas.microsoft.com/office/drawing/2014/main" id="{EC13500D-EADE-41A7-A359-26BA40AD8324}"/>
                </a:ext>
              </a:extLst>
            </p:cNvPr>
            <p:cNvSpPr/>
            <p:nvPr/>
          </p:nvSpPr>
          <p:spPr>
            <a:xfrm>
              <a:off x="776390" y="47328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4" name="Oval 2453">
              <a:extLst>
                <a:ext uri="{FF2B5EF4-FFF2-40B4-BE49-F238E27FC236}">
                  <a16:creationId xmlns:a16="http://schemas.microsoft.com/office/drawing/2014/main" id="{527DF6AA-9400-4EEB-A1DB-7946C1BCA8E3}"/>
                </a:ext>
              </a:extLst>
            </p:cNvPr>
            <p:cNvSpPr/>
            <p:nvPr/>
          </p:nvSpPr>
          <p:spPr>
            <a:xfrm>
              <a:off x="619741" y="48301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5" name="Oval 2454">
              <a:extLst>
                <a:ext uri="{FF2B5EF4-FFF2-40B4-BE49-F238E27FC236}">
                  <a16:creationId xmlns:a16="http://schemas.microsoft.com/office/drawing/2014/main" id="{3D53057E-20AA-496D-A4CD-AE7BBD0F808E}"/>
                </a:ext>
              </a:extLst>
            </p:cNvPr>
            <p:cNvSpPr/>
            <p:nvPr/>
          </p:nvSpPr>
          <p:spPr>
            <a:xfrm>
              <a:off x="689622" y="48707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6" name="Oval 2455">
              <a:extLst>
                <a:ext uri="{FF2B5EF4-FFF2-40B4-BE49-F238E27FC236}">
                  <a16:creationId xmlns:a16="http://schemas.microsoft.com/office/drawing/2014/main" id="{E5A5F657-692E-4071-8941-19B602B5C3D2}"/>
                </a:ext>
              </a:extLst>
            </p:cNvPr>
            <p:cNvSpPr/>
            <p:nvPr/>
          </p:nvSpPr>
          <p:spPr>
            <a:xfrm>
              <a:off x="689622" y="47419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7" name="Oval 2456">
              <a:extLst>
                <a:ext uri="{FF2B5EF4-FFF2-40B4-BE49-F238E27FC236}">
                  <a16:creationId xmlns:a16="http://schemas.microsoft.com/office/drawing/2014/main" id="{E311D006-CCBC-47F2-8EE7-D2B0DCF839FA}"/>
                </a:ext>
              </a:extLst>
            </p:cNvPr>
            <p:cNvSpPr/>
            <p:nvPr/>
          </p:nvSpPr>
          <p:spPr>
            <a:xfrm>
              <a:off x="776390" y="47328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8" name="Oval 2457">
              <a:extLst>
                <a:ext uri="{FF2B5EF4-FFF2-40B4-BE49-F238E27FC236}">
                  <a16:creationId xmlns:a16="http://schemas.microsoft.com/office/drawing/2014/main" id="{89291222-735E-4141-8967-F78655B04975}"/>
                </a:ext>
              </a:extLst>
            </p:cNvPr>
            <p:cNvSpPr/>
            <p:nvPr/>
          </p:nvSpPr>
          <p:spPr>
            <a:xfrm>
              <a:off x="619741" y="48301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9" name="Oval 2458">
              <a:extLst>
                <a:ext uri="{FF2B5EF4-FFF2-40B4-BE49-F238E27FC236}">
                  <a16:creationId xmlns:a16="http://schemas.microsoft.com/office/drawing/2014/main" id="{95153650-F842-4F53-8569-3E808DD7E871}"/>
                </a:ext>
              </a:extLst>
            </p:cNvPr>
            <p:cNvSpPr/>
            <p:nvPr/>
          </p:nvSpPr>
          <p:spPr>
            <a:xfrm>
              <a:off x="689622" y="48707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0" name="Oval 2459">
              <a:extLst>
                <a:ext uri="{FF2B5EF4-FFF2-40B4-BE49-F238E27FC236}">
                  <a16:creationId xmlns:a16="http://schemas.microsoft.com/office/drawing/2014/main" id="{B7D29AF7-0702-47A3-8573-F629BC8A461B}"/>
                </a:ext>
              </a:extLst>
            </p:cNvPr>
            <p:cNvSpPr/>
            <p:nvPr/>
          </p:nvSpPr>
          <p:spPr>
            <a:xfrm>
              <a:off x="689622" y="47419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1" name="Oval 2460">
              <a:extLst>
                <a:ext uri="{FF2B5EF4-FFF2-40B4-BE49-F238E27FC236}">
                  <a16:creationId xmlns:a16="http://schemas.microsoft.com/office/drawing/2014/main" id="{D9C441B2-E88B-47E9-A2DC-7E7AA706681E}"/>
                </a:ext>
              </a:extLst>
            </p:cNvPr>
            <p:cNvSpPr/>
            <p:nvPr/>
          </p:nvSpPr>
          <p:spPr>
            <a:xfrm>
              <a:off x="776390" y="47328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2" name="Oval 2461">
              <a:extLst>
                <a:ext uri="{FF2B5EF4-FFF2-40B4-BE49-F238E27FC236}">
                  <a16:creationId xmlns:a16="http://schemas.microsoft.com/office/drawing/2014/main" id="{3BD2C1C3-B5FA-4A2E-B0D8-05F3A9118E05}"/>
                </a:ext>
              </a:extLst>
            </p:cNvPr>
            <p:cNvSpPr/>
            <p:nvPr/>
          </p:nvSpPr>
          <p:spPr>
            <a:xfrm>
              <a:off x="619741" y="48301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3" name="Oval 2462">
              <a:extLst>
                <a:ext uri="{FF2B5EF4-FFF2-40B4-BE49-F238E27FC236}">
                  <a16:creationId xmlns:a16="http://schemas.microsoft.com/office/drawing/2014/main" id="{1DDC0DAE-3103-46C3-AD9D-EE99E2C7A600}"/>
                </a:ext>
              </a:extLst>
            </p:cNvPr>
            <p:cNvSpPr/>
            <p:nvPr/>
          </p:nvSpPr>
          <p:spPr>
            <a:xfrm>
              <a:off x="689622" y="48707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4" name="Oval 2463">
              <a:extLst>
                <a:ext uri="{FF2B5EF4-FFF2-40B4-BE49-F238E27FC236}">
                  <a16:creationId xmlns:a16="http://schemas.microsoft.com/office/drawing/2014/main" id="{2F6C4338-4064-49C9-B371-67BA98629BAA}"/>
                </a:ext>
              </a:extLst>
            </p:cNvPr>
            <p:cNvSpPr/>
            <p:nvPr/>
          </p:nvSpPr>
          <p:spPr>
            <a:xfrm>
              <a:off x="689622" y="47419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5" name="Oval 2464">
              <a:extLst>
                <a:ext uri="{FF2B5EF4-FFF2-40B4-BE49-F238E27FC236}">
                  <a16:creationId xmlns:a16="http://schemas.microsoft.com/office/drawing/2014/main" id="{F310CCC3-BE84-409F-9EBB-DD9532FC5021}"/>
                </a:ext>
              </a:extLst>
            </p:cNvPr>
            <p:cNvSpPr/>
            <p:nvPr/>
          </p:nvSpPr>
          <p:spPr>
            <a:xfrm>
              <a:off x="928790" y="48852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6" name="Oval 2465">
              <a:extLst>
                <a:ext uri="{FF2B5EF4-FFF2-40B4-BE49-F238E27FC236}">
                  <a16:creationId xmlns:a16="http://schemas.microsoft.com/office/drawing/2014/main" id="{DF3B1228-C2AB-4830-BD09-DE200078480B}"/>
                </a:ext>
              </a:extLst>
            </p:cNvPr>
            <p:cNvSpPr/>
            <p:nvPr/>
          </p:nvSpPr>
          <p:spPr>
            <a:xfrm>
              <a:off x="842022" y="48943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7" name="Oval 2466">
              <a:extLst>
                <a:ext uri="{FF2B5EF4-FFF2-40B4-BE49-F238E27FC236}">
                  <a16:creationId xmlns:a16="http://schemas.microsoft.com/office/drawing/2014/main" id="{89226005-14BF-4E71-A72E-AB68EAC0EECA}"/>
                </a:ext>
              </a:extLst>
            </p:cNvPr>
            <p:cNvSpPr/>
            <p:nvPr/>
          </p:nvSpPr>
          <p:spPr>
            <a:xfrm>
              <a:off x="586258" y="49035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8" name="Oval 2467">
              <a:extLst>
                <a:ext uri="{FF2B5EF4-FFF2-40B4-BE49-F238E27FC236}">
                  <a16:creationId xmlns:a16="http://schemas.microsoft.com/office/drawing/2014/main" id="{131F6150-0954-4158-9A7E-9BE6DE4C4027}"/>
                </a:ext>
              </a:extLst>
            </p:cNvPr>
            <p:cNvSpPr/>
            <p:nvPr/>
          </p:nvSpPr>
          <p:spPr>
            <a:xfrm>
              <a:off x="581686" y="49336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9" name="Oval 2468">
              <a:extLst>
                <a:ext uri="{FF2B5EF4-FFF2-40B4-BE49-F238E27FC236}">
                  <a16:creationId xmlns:a16="http://schemas.microsoft.com/office/drawing/2014/main" id="{9B1391BA-7B2D-4E1B-B688-3810A975F9EE}"/>
                </a:ext>
              </a:extLst>
            </p:cNvPr>
            <p:cNvSpPr/>
            <p:nvPr/>
          </p:nvSpPr>
          <p:spPr>
            <a:xfrm>
              <a:off x="619741" y="48301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0" name="Oval 2469">
              <a:extLst>
                <a:ext uri="{FF2B5EF4-FFF2-40B4-BE49-F238E27FC236}">
                  <a16:creationId xmlns:a16="http://schemas.microsoft.com/office/drawing/2014/main" id="{F941676B-86C4-4EA1-8C69-81719F776A84}"/>
                </a:ext>
              </a:extLst>
            </p:cNvPr>
            <p:cNvSpPr/>
            <p:nvPr/>
          </p:nvSpPr>
          <p:spPr>
            <a:xfrm>
              <a:off x="689622" y="48707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1" name="Oval 2470">
              <a:extLst>
                <a:ext uri="{FF2B5EF4-FFF2-40B4-BE49-F238E27FC236}">
                  <a16:creationId xmlns:a16="http://schemas.microsoft.com/office/drawing/2014/main" id="{D05E8692-0AFF-4C68-B101-8A61B620B38A}"/>
                </a:ext>
              </a:extLst>
            </p:cNvPr>
            <p:cNvSpPr/>
            <p:nvPr/>
          </p:nvSpPr>
          <p:spPr>
            <a:xfrm>
              <a:off x="619741" y="48301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2" name="Oval 2471">
              <a:extLst>
                <a:ext uri="{FF2B5EF4-FFF2-40B4-BE49-F238E27FC236}">
                  <a16:creationId xmlns:a16="http://schemas.microsoft.com/office/drawing/2014/main" id="{AEE9E871-9D3B-4C20-967F-9C7E7D0B90AF}"/>
                </a:ext>
              </a:extLst>
            </p:cNvPr>
            <p:cNvSpPr/>
            <p:nvPr/>
          </p:nvSpPr>
          <p:spPr>
            <a:xfrm>
              <a:off x="689622" y="48707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3" name="Oval 2472">
              <a:extLst>
                <a:ext uri="{FF2B5EF4-FFF2-40B4-BE49-F238E27FC236}">
                  <a16:creationId xmlns:a16="http://schemas.microsoft.com/office/drawing/2014/main" id="{0FC766C5-FB79-4F92-84DB-95E7A60928FC}"/>
                </a:ext>
              </a:extLst>
            </p:cNvPr>
            <p:cNvSpPr/>
            <p:nvPr/>
          </p:nvSpPr>
          <p:spPr>
            <a:xfrm>
              <a:off x="928790" y="48852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4" name="Oval 2473">
              <a:extLst>
                <a:ext uri="{FF2B5EF4-FFF2-40B4-BE49-F238E27FC236}">
                  <a16:creationId xmlns:a16="http://schemas.microsoft.com/office/drawing/2014/main" id="{D0D0D414-EBFD-4B2A-B855-32BADDCE16A8}"/>
                </a:ext>
              </a:extLst>
            </p:cNvPr>
            <p:cNvSpPr/>
            <p:nvPr/>
          </p:nvSpPr>
          <p:spPr>
            <a:xfrm>
              <a:off x="842022" y="48943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5" name="Oval 2474">
              <a:extLst>
                <a:ext uri="{FF2B5EF4-FFF2-40B4-BE49-F238E27FC236}">
                  <a16:creationId xmlns:a16="http://schemas.microsoft.com/office/drawing/2014/main" id="{64A36E96-8182-4BFA-9A5D-6C201342B36D}"/>
                </a:ext>
              </a:extLst>
            </p:cNvPr>
            <p:cNvSpPr/>
            <p:nvPr/>
          </p:nvSpPr>
          <p:spPr>
            <a:xfrm>
              <a:off x="586258" y="49035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6" name="Oval 2475">
              <a:extLst>
                <a:ext uri="{FF2B5EF4-FFF2-40B4-BE49-F238E27FC236}">
                  <a16:creationId xmlns:a16="http://schemas.microsoft.com/office/drawing/2014/main" id="{48315A06-D721-45BE-8422-0C3B73E21F61}"/>
                </a:ext>
              </a:extLst>
            </p:cNvPr>
            <p:cNvSpPr/>
            <p:nvPr/>
          </p:nvSpPr>
          <p:spPr>
            <a:xfrm>
              <a:off x="619741" y="48301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7" name="Oval 2476">
              <a:extLst>
                <a:ext uri="{FF2B5EF4-FFF2-40B4-BE49-F238E27FC236}">
                  <a16:creationId xmlns:a16="http://schemas.microsoft.com/office/drawing/2014/main" id="{619E05EA-E140-44EA-BB44-6B8B4845A3F6}"/>
                </a:ext>
              </a:extLst>
            </p:cNvPr>
            <p:cNvSpPr/>
            <p:nvPr/>
          </p:nvSpPr>
          <p:spPr>
            <a:xfrm>
              <a:off x="619741" y="48301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8" name="Oval 2477">
              <a:extLst>
                <a:ext uri="{FF2B5EF4-FFF2-40B4-BE49-F238E27FC236}">
                  <a16:creationId xmlns:a16="http://schemas.microsoft.com/office/drawing/2014/main" id="{321FC40C-7B20-47D2-9BCB-2E6E2B569056}"/>
                </a:ext>
              </a:extLst>
            </p:cNvPr>
            <p:cNvSpPr/>
            <p:nvPr/>
          </p:nvSpPr>
          <p:spPr>
            <a:xfrm>
              <a:off x="689622" y="48707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9" name="Oval 2478">
              <a:extLst>
                <a:ext uri="{FF2B5EF4-FFF2-40B4-BE49-F238E27FC236}">
                  <a16:creationId xmlns:a16="http://schemas.microsoft.com/office/drawing/2014/main" id="{1E52529E-0442-4287-9055-7866C473F5BC}"/>
                </a:ext>
              </a:extLst>
            </p:cNvPr>
            <p:cNvSpPr/>
            <p:nvPr/>
          </p:nvSpPr>
          <p:spPr>
            <a:xfrm>
              <a:off x="928790" y="48852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0" name="Oval 2479">
              <a:extLst>
                <a:ext uri="{FF2B5EF4-FFF2-40B4-BE49-F238E27FC236}">
                  <a16:creationId xmlns:a16="http://schemas.microsoft.com/office/drawing/2014/main" id="{F2B1AC29-D59B-4033-A168-21B074FB9F0A}"/>
                </a:ext>
              </a:extLst>
            </p:cNvPr>
            <p:cNvSpPr/>
            <p:nvPr/>
          </p:nvSpPr>
          <p:spPr>
            <a:xfrm>
              <a:off x="842022" y="48943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1" name="Oval 2480">
              <a:extLst>
                <a:ext uri="{FF2B5EF4-FFF2-40B4-BE49-F238E27FC236}">
                  <a16:creationId xmlns:a16="http://schemas.microsoft.com/office/drawing/2014/main" id="{3A6AB68F-D690-4463-A936-168EAA100B22}"/>
                </a:ext>
              </a:extLst>
            </p:cNvPr>
            <p:cNvSpPr/>
            <p:nvPr/>
          </p:nvSpPr>
          <p:spPr>
            <a:xfrm>
              <a:off x="586258" y="49035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2" name="Oval 2481">
              <a:extLst>
                <a:ext uri="{FF2B5EF4-FFF2-40B4-BE49-F238E27FC236}">
                  <a16:creationId xmlns:a16="http://schemas.microsoft.com/office/drawing/2014/main" id="{4C9E4002-1D61-4C37-9905-CF01684750B1}"/>
                </a:ext>
              </a:extLst>
            </p:cNvPr>
            <p:cNvSpPr/>
            <p:nvPr/>
          </p:nvSpPr>
          <p:spPr>
            <a:xfrm>
              <a:off x="1165918" y="47156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3" name="Oval 2482">
              <a:extLst>
                <a:ext uri="{FF2B5EF4-FFF2-40B4-BE49-F238E27FC236}">
                  <a16:creationId xmlns:a16="http://schemas.microsoft.com/office/drawing/2014/main" id="{29E59C1A-80A2-44DA-94A0-EEC9711874A3}"/>
                </a:ext>
              </a:extLst>
            </p:cNvPr>
            <p:cNvSpPr/>
            <p:nvPr/>
          </p:nvSpPr>
          <p:spPr>
            <a:xfrm>
              <a:off x="1079150" y="48536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4" name="Oval 2483">
              <a:extLst>
                <a:ext uri="{FF2B5EF4-FFF2-40B4-BE49-F238E27FC236}">
                  <a16:creationId xmlns:a16="http://schemas.microsoft.com/office/drawing/2014/main" id="{05CD2BAB-C112-4E48-9187-F9D98426B36B}"/>
                </a:ext>
              </a:extLst>
            </p:cNvPr>
            <p:cNvSpPr/>
            <p:nvPr/>
          </p:nvSpPr>
          <p:spPr>
            <a:xfrm>
              <a:off x="1079150" y="47248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5" name="Oval 2484">
              <a:extLst>
                <a:ext uri="{FF2B5EF4-FFF2-40B4-BE49-F238E27FC236}">
                  <a16:creationId xmlns:a16="http://schemas.microsoft.com/office/drawing/2014/main" id="{863C998D-ACF7-4D19-BED8-148151286649}"/>
                </a:ext>
              </a:extLst>
            </p:cNvPr>
            <p:cNvSpPr/>
            <p:nvPr/>
          </p:nvSpPr>
          <p:spPr>
            <a:xfrm>
              <a:off x="1318318" y="48680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6" name="Oval 2485">
              <a:extLst>
                <a:ext uri="{FF2B5EF4-FFF2-40B4-BE49-F238E27FC236}">
                  <a16:creationId xmlns:a16="http://schemas.microsoft.com/office/drawing/2014/main" id="{8892F55E-D384-426A-B2E8-1B648C02E80F}"/>
                </a:ext>
              </a:extLst>
            </p:cNvPr>
            <p:cNvSpPr/>
            <p:nvPr/>
          </p:nvSpPr>
          <p:spPr>
            <a:xfrm>
              <a:off x="1079150" y="48536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7" name="Oval 2486">
              <a:extLst>
                <a:ext uri="{FF2B5EF4-FFF2-40B4-BE49-F238E27FC236}">
                  <a16:creationId xmlns:a16="http://schemas.microsoft.com/office/drawing/2014/main" id="{946A9FA5-2E4A-47E0-A936-911511D5E224}"/>
                </a:ext>
              </a:extLst>
            </p:cNvPr>
            <p:cNvSpPr/>
            <p:nvPr/>
          </p:nvSpPr>
          <p:spPr>
            <a:xfrm>
              <a:off x="1079150" y="47248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8" name="Oval 2487">
              <a:extLst>
                <a:ext uri="{FF2B5EF4-FFF2-40B4-BE49-F238E27FC236}">
                  <a16:creationId xmlns:a16="http://schemas.microsoft.com/office/drawing/2014/main" id="{CAEF8F20-1CFD-4047-B210-59D0BE853DC1}"/>
                </a:ext>
              </a:extLst>
            </p:cNvPr>
            <p:cNvSpPr/>
            <p:nvPr/>
          </p:nvSpPr>
          <p:spPr>
            <a:xfrm>
              <a:off x="1318318" y="48680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9" name="Oval 2488">
              <a:extLst>
                <a:ext uri="{FF2B5EF4-FFF2-40B4-BE49-F238E27FC236}">
                  <a16:creationId xmlns:a16="http://schemas.microsoft.com/office/drawing/2014/main" id="{A7D7B32D-A4A5-4A05-A1C4-5C8E10DDC17C}"/>
                </a:ext>
              </a:extLst>
            </p:cNvPr>
            <p:cNvSpPr/>
            <p:nvPr/>
          </p:nvSpPr>
          <p:spPr>
            <a:xfrm>
              <a:off x="1239748" y="467059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0" name="Oval 2489">
              <a:extLst>
                <a:ext uri="{FF2B5EF4-FFF2-40B4-BE49-F238E27FC236}">
                  <a16:creationId xmlns:a16="http://schemas.microsoft.com/office/drawing/2014/main" id="{07FC44DD-A8CB-4E4C-8A26-40EF3AE87910}"/>
                </a:ext>
              </a:extLst>
            </p:cNvPr>
            <p:cNvSpPr/>
            <p:nvPr/>
          </p:nvSpPr>
          <p:spPr>
            <a:xfrm>
              <a:off x="1083099" y="476791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1" name="Oval 2490">
              <a:extLst>
                <a:ext uri="{FF2B5EF4-FFF2-40B4-BE49-F238E27FC236}">
                  <a16:creationId xmlns:a16="http://schemas.microsoft.com/office/drawing/2014/main" id="{1394D280-B650-402E-8D76-7E818ECF37A5}"/>
                </a:ext>
              </a:extLst>
            </p:cNvPr>
            <p:cNvSpPr/>
            <p:nvPr/>
          </p:nvSpPr>
          <p:spPr>
            <a:xfrm>
              <a:off x="1152980" y="48085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2" name="Oval 2491">
              <a:extLst>
                <a:ext uri="{FF2B5EF4-FFF2-40B4-BE49-F238E27FC236}">
                  <a16:creationId xmlns:a16="http://schemas.microsoft.com/office/drawing/2014/main" id="{D0D5BF20-124B-4F1C-9168-2B4FED9C6C83}"/>
                </a:ext>
              </a:extLst>
            </p:cNvPr>
            <p:cNvSpPr/>
            <p:nvPr/>
          </p:nvSpPr>
          <p:spPr>
            <a:xfrm>
              <a:off x="1152980" y="467973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3" name="Oval 2492">
              <a:extLst>
                <a:ext uri="{FF2B5EF4-FFF2-40B4-BE49-F238E27FC236}">
                  <a16:creationId xmlns:a16="http://schemas.microsoft.com/office/drawing/2014/main" id="{2C2A059F-1DF8-485A-9475-CDD30EECF781}"/>
                </a:ext>
              </a:extLst>
            </p:cNvPr>
            <p:cNvSpPr/>
            <p:nvPr/>
          </p:nvSpPr>
          <p:spPr>
            <a:xfrm>
              <a:off x="1239748" y="467059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4" name="Oval 2493">
              <a:extLst>
                <a:ext uri="{FF2B5EF4-FFF2-40B4-BE49-F238E27FC236}">
                  <a16:creationId xmlns:a16="http://schemas.microsoft.com/office/drawing/2014/main" id="{5BB8D38F-E1C7-42AA-87C5-BB463713170E}"/>
                </a:ext>
              </a:extLst>
            </p:cNvPr>
            <p:cNvSpPr/>
            <p:nvPr/>
          </p:nvSpPr>
          <p:spPr>
            <a:xfrm>
              <a:off x="1083099" y="476791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5" name="Oval 2494">
              <a:extLst>
                <a:ext uri="{FF2B5EF4-FFF2-40B4-BE49-F238E27FC236}">
                  <a16:creationId xmlns:a16="http://schemas.microsoft.com/office/drawing/2014/main" id="{0ADE8DD7-54E7-4802-AC43-B05F8C4C68C5}"/>
                </a:ext>
              </a:extLst>
            </p:cNvPr>
            <p:cNvSpPr/>
            <p:nvPr/>
          </p:nvSpPr>
          <p:spPr>
            <a:xfrm>
              <a:off x="1152980" y="48085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6" name="Oval 2495">
              <a:extLst>
                <a:ext uri="{FF2B5EF4-FFF2-40B4-BE49-F238E27FC236}">
                  <a16:creationId xmlns:a16="http://schemas.microsoft.com/office/drawing/2014/main" id="{6BC758F2-8F33-4A9E-9EF2-6EDD8023EECB}"/>
                </a:ext>
              </a:extLst>
            </p:cNvPr>
            <p:cNvSpPr/>
            <p:nvPr/>
          </p:nvSpPr>
          <p:spPr>
            <a:xfrm>
              <a:off x="1152980" y="467973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7" name="Oval 2496">
              <a:extLst>
                <a:ext uri="{FF2B5EF4-FFF2-40B4-BE49-F238E27FC236}">
                  <a16:creationId xmlns:a16="http://schemas.microsoft.com/office/drawing/2014/main" id="{DC378BEB-566B-4B59-B0EB-CB4A60079999}"/>
                </a:ext>
              </a:extLst>
            </p:cNvPr>
            <p:cNvSpPr/>
            <p:nvPr/>
          </p:nvSpPr>
          <p:spPr>
            <a:xfrm>
              <a:off x="1239748" y="467059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8" name="Oval 2497">
              <a:extLst>
                <a:ext uri="{FF2B5EF4-FFF2-40B4-BE49-F238E27FC236}">
                  <a16:creationId xmlns:a16="http://schemas.microsoft.com/office/drawing/2014/main" id="{B3C3D4F7-4BC3-4550-B522-B1CBA0C8A9A1}"/>
                </a:ext>
              </a:extLst>
            </p:cNvPr>
            <p:cNvSpPr/>
            <p:nvPr/>
          </p:nvSpPr>
          <p:spPr>
            <a:xfrm>
              <a:off x="1083099" y="476791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9" name="Oval 2498">
              <a:extLst>
                <a:ext uri="{FF2B5EF4-FFF2-40B4-BE49-F238E27FC236}">
                  <a16:creationId xmlns:a16="http://schemas.microsoft.com/office/drawing/2014/main" id="{764EACD7-BF9D-4705-A211-263197C4BE87}"/>
                </a:ext>
              </a:extLst>
            </p:cNvPr>
            <p:cNvSpPr/>
            <p:nvPr/>
          </p:nvSpPr>
          <p:spPr>
            <a:xfrm>
              <a:off x="1152980" y="48085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0" name="Oval 2499">
              <a:extLst>
                <a:ext uri="{FF2B5EF4-FFF2-40B4-BE49-F238E27FC236}">
                  <a16:creationId xmlns:a16="http://schemas.microsoft.com/office/drawing/2014/main" id="{680C3016-0638-480D-A35E-BC6A833AD408}"/>
                </a:ext>
              </a:extLst>
            </p:cNvPr>
            <p:cNvSpPr/>
            <p:nvPr/>
          </p:nvSpPr>
          <p:spPr>
            <a:xfrm>
              <a:off x="1152980" y="467973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1" name="Oval 2500">
              <a:extLst>
                <a:ext uri="{FF2B5EF4-FFF2-40B4-BE49-F238E27FC236}">
                  <a16:creationId xmlns:a16="http://schemas.microsoft.com/office/drawing/2014/main" id="{07CF89D8-ECF0-4FA5-A775-317F280A2CF4}"/>
                </a:ext>
              </a:extLst>
            </p:cNvPr>
            <p:cNvSpPr/>
            <p:nvPr/>
          </p:nvSpPr>
          <p:spPr>
            <a:xfrm>
              <a:off x="1392148" y="482299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2" name="Oval 2501">
              <a:extLst>
                <a:ext uri="{FF2B5EF4-FFF2-40B4-BE49-F238E27FC236}">
                  <a16:creationId xmlns:a16="http://schemas.microsoft.com/office/drawing/2014/main" id="{6FE6F455-674D-427A-AFD2-794A97B78B9A}"/>
                </a:ext>
              </a:extLst>
            </p:cNvPr>
            <p:cNvSpPr/>
            <p:nvPr/>
          </p:nvSpPr>
          <p:spPr>
            <a:xfrm>
              <a:off x="1305380" y="483213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3" name="Oval 2502">
              <a:extLst>
                <a:ext uri="{FF2B5EF4-FFF2-40B4-BE49-F238E27FC236}">
                  <a16:creationId xmlns:a16="http://schemas.microsoft.com/office/drawing/2014/main" id="{CA2E29DC-4880-4BD5-95FB-F0CA9AD96BD2}"/>
                </a:ext>
              </a:extLst>
            </p:cNvPr>
            <p:cNvSpPr/>
            <p:nvPr/>
          </p:nvSpPr>
          <p:spPr>
            <a:xfrm>
              <a:off x="1049616" y="48412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4" name="Oval 2503">
              <a:extLst>
                <a:ext uri="{FF2B5EF4-FFF2-40B4-BE49-F238E27FC236}">
                  <a16:creationId xmlns:a16="http://schemas.microsoft.com/office/drawing/2014/main" id="{B8B08771-7F14-432B-8BD2-3C3DE9E432F5}"/>
                </a:ext>
              </a:extLst>
            </p:cNvPr>
            <p:cNvSpPr/>
            <p:nvPr/>
          </p:nvSpPr>
          <p:spPr>
            <a:xfrm>
              <a:off x="1045044" y="48714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5" name="Oval 2504">
              <a:extLst>
                <a:ext uri="{FF2B5EF4-FFF2-40B4-BE49-F238E27FC236}">
                  <a16:creationId xmlns:a16="http://schemas.microsoft.com/office/drawing/2014/main" id="{F6530294-859B-440F-9F9F-C36E97EF6617}"/>
                </a:ext>
              </a:extLst>
            </p:cNvPr>
            <p:cNvSpPr/>
            <p:nvPr/>
          </p:nvSpPr>
          <p:spPr>
            <a:xfrm>
              <a:off x="1083099" y="476791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6" name="Oval 2505">
              <a:extLst>
                <a:ext uri="{FF2B5EF4-FFF2-40B4-BE49-F238E27FC236}">
                  <a16:creationId xmlns:a16="http://schemas.microsoft.com/office/drawing/2014/main" id="{D54FB37C-A0AD-4684-AE95-5519AD040507}"/>
                </a:ext>
              </a:extLst>
            </p:cNvPr>
            <p:cNvSpPr/>
            <p:nvPr/>
          </p:nvSpPr>
          <p:spPr>
            <a:xfrm>
              <a:off x="1152980" y="48085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7" name="Oval 2506">
              <a:extLst>
                <a:ext uri="{FF2B5EF4-FFF2-40B4-BE49-F238E27FC236}">
                  <a16:creationId xmlns:a16="http://schemas.microsoft.com/office/drawing/2014/main" id="{F6B7C478-E42B-449B-8CD7-33618E4DB4B1}"/>
                </a:ext>
              </a:extLst>
            </p:cNvPr>
            <p:cNvSpPr/>
            <p:nvPr/>
          </p:nvSpPr>
          <p:spPr>
            <a:xfrm>
              <a:off x="1083099" y="476791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8" name="Oval 2507">
              <a:extLst>
                <a:ext uri="{FF2B5EF4-FFF2-40B4-BE49-F238E27FC236}">
                  <a16:creationId xmlns:a16="http://schemas.microsoft.com/office/drawing/2014/main" id="{586CFF19-472E-4A72-8879-72877CB09470}"/>
                </a:ext>
              </a:extLst>
            </p:cNvPr>
            <p:cNvSpPr/>
            <p:nvPr/>
          </p:nvSpPr>
          <p:spPr>
            <a:xfrm>
              <a:off x="1152980" y="48085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9" name="Oval 2508">
              <a:extLst>
                <a:ext uri="{FF2B5EF4-FFF2-40B4-BE49-F238E27FC236}">
                  <a16:creationId xmlns:a16="http://schemas.microsoft.com/office/drawing/2014/main" id="{CF2190F2-02A1-455E-B5D4-151E377A6789}"/>
                </a:ext>
              </a:extLst>
            </p:cNvPr>
            <p:cNvSpPr/>
            <p:nvPr/>
          </p:nvSpPr>
          <p:spPr>
            <a:xfrm>
              <a:off x="1392148" y="482299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0" name="Oval 2509">
              <a:extLst>
                <a:ext uri="{FF2B5EF4-FFF2-40B4-BE49-F238E27FC236}">
                  <a16:creationId xmlns:a16="http://schemas.microsoft.com/office/drawing/2014/main" id="{65F972BD-0207-487B-8898-78D3C380FE32}"/>
                </a:ext>
              </a:extLst>
            </p:cNvPr>
            <p:cNvSpPr/>
            <p:nvPr/>
          </p:nvSpPr>
          <p:spPr>
            <a:xfrm>
              <a:off x="1305380" y="483213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1" name="Oval 2510">
              <a:extLst>
                <a:ext uri="{FF2B5EF4-FFF2-40B4-BE49-F238E27FC236}">
                  <a16:creationId xmlns:a16="http://schemas.microsoft.com/office/drawing/2014/main" id="{A58A0547-43D9-4742-B6ED-FE908E8F4B61}"/>
                </a:ext>
              </a:extLst>
            </p:cNvPr>
            <p:cNvSpPr/>
            <p:nvPr/>
          </p:nvSpPr>
          <p:spPr>
            <a:xfrm>
              <a:off x="1049616" y="48412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2" name="Oval 2511">
              <a:extLst>
                <a:ext uri="{FF2B5EF4-FFF2-40B4-BE49-F238E27FC236}">
                  <a16:creationId xmlns:a16="http://schemas.microsoft.com/office/drawing/2014/main" id="{88EE43C8-3E85-4D73-80F0-0CBC580F07EE}"/>
                </a:ext>
              </a:extLst>
            </p:cNvPr>
            <p:cNvSpPr/>
            <p:nvPr/>
          </p:nvSpPr>
          <p:spPr>
            <a:xfrm>
              <a:off x="1083099" y="476791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3" name="Oval 2512">
              <a:extLst>
                <a:ext uri="{FF2B5EF4-FFF2-40B4-BE49-F238E27FC236}">
                  <a16:creationId xmlns:a16="http://schemas.microsoft.com/office/drawing/2014/main" id="{135F83A0-8E96-41EF-B15F-9B6783A49395}"/>
                </a:ext>
              </a:extLst>
            </p:cNvPr>
            <p:cNvSpPr/>
            <p:nvPr/>
          </p:nvSpPr>
          <p:spPr>
            <a:xfrm>
              <a:off x="1083099" y="476791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4" name="Oval 2513">
              <a:extLst>
                <a:ext uri="{FF2B5EF4-FFF2-40B4-BE49-F238E27FC236}">
                  <a16:creationId xmlns:a16="http://schemas.microsoft.com/office/drawing/2014/main" id="{71B6A665-5A8F-47EB-BA80-C2ACAFF372F3}"/>
                </a:ext>
              </a:extLst>
            </p:cNvPr>
            <p:cNvSpPr/>
            <p:nvPr/>
          </p:nvSpPr>
          <p:spPr>
            <a:xfrm>
              <a:off x="1152980" y="48085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5" name="Oval 2514">
              <a:extLst>
                <a:ext uri="{FF2B5EF4-FFF2-40B4-BE49-F238E27FC236}">
                  <a16:creationId xmlns:a16="http://schemas.microsoft.com/office/drawing/2014/main" id="{80B03509-EADD-4682-A181-3775B19AD81C}"/>
                </a:ext>
              </a:extLst>
            </p:cNvPr>
            <p:cNvSpPr/>
            <p:nvPr/>
          </p:nvSpPr>
          <p:spPr>
            <a:xfrm>
              <a:off x="1392148" y="482299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6" name="Oval 2515">
              <a:extLst>
                <a:ext uri="{FF2B5EF4-FFF2-40B4-BE49-F238E27FC236}">
                  <a16:creationId xmlns:a16="http://schemas.microsoft.com/office/drawing/2014/main" id="{48D7755B-AF3C-4250-9F0B-A3905AA0CA82}"/>
                </a:ext>
              </a:extLst>
            </p:cNvPr>
            <p:cNvSpPr/>
            <p:nvPr/>
          </p:nvSpPr>
          <p:spPr>
            <a:xfrm>
              <a:off x="1305380" y="483213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7" name="Oval 2516">
              <a:extLst>
                <a:ext uri="{FF2B5EF4-FFF2-40B4-BE49-F238E27FC236}">
                  <a16:creationId xmlns:a16="http://schemas.microsoft.com/office/drawing/2014/main" id="{A41B73B4-8C0A-42BE-B383-2BEA93419F69}"/>
                </a:ext>
              </a:extLst>
            </p:cNvPr>
            <p:cNvSpPr/>
            <p:nvPr/>
          </p:nvSpPr>
          <p:spPr>
            <a:xfrm>
              <a:off x="1049616" y="48412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8" name="Oval 2517">
              <a:extLst>
                <a:ext uri="{FF2B5EF4-FFF2-40B4-BE49-F238E27FC236}">
                  <a16:creationId xmlns:a16="http://schemas.microsoft.com/office/drawing/2014/main" id="{7462956C-CA75-4DA5-99AB-7012F2A2DF17}"/>
                </a:ext>
              </a:extLst>
            </p:cNvPr>
            <p:cNvSpPr/>
            <p:nvPr/>
          </p:nvSpPr>
          <p:spPr>
            <a:xfrm>
              <a:off x="541095" y="40263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9" name="Oval 2518">
              <a:extLst>
                <a:ext uri="{FF2B5EF4-FFF2-40B4-BE49-F238E27FC236}">
                  <a16:creationId xmlns:a16="http://schemas.microsoft.com/office/drawing/2014/main" id="{75C59401-EC98-4392-88E8-E99B2CA5D6B0}"/>
                </a:ext>
              </a:extLst>
            </p:cNvPr>
            <p:cNvSpPr/>
            <p:nvPr/>
          </p:nvSpPr>
          <p:spPr>
            <a:xfrm>
              <a:off x="454327" y="41643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0" name="Oval 2519">
              <a:extLst>
                <a:ext uri="{FF2B5EF4-FFF2-40B4-BE49-F238E27FC236}">
                  <a16:creationId xmlns:a16="http://schemas.microsoft.com/office/drawing/2014/main" id="{00F10A7F-A900-48C4-81BD-4493FF8FE16C}"/>
                </a:ext>
              </a:extLst>
            </p:cNvPr>
            <p:cNvSpPr/>
            <p:nvPr/>
          </p:nvSpPr>
          <p:spPr>
            <a:xfrm>
              <a:off x="454327" y="40355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1" name="Oval 2520">
              <a:extLst>
                <a:ext uri="{FF2B5EF4-FFF2-40B4-BE49-F238E27FC236}">
                  <a16:creationId xmlns:a16="http://schemas.microsoft.com/office/drawing/2014/main" id="{007BA405-14E7-48D5-9D0D-BDF309488B73}"/>
                </a:ext>
              </a:extLst>
            </p:cNvPr>
            <p:cNvSpPr/>
            <p:nvPr/>
          </p:nvSpPr>
          <p:spPr>
            <a:xfrm>
              <a:off x="693495" y="41787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2" name="Oval 2521">
              <a:extLst>
                <a:ext uri="{FF2B5EF4-FFF2-40B4-BE49-F238E27FC236}">
                  <a16:creationId xmlns:a16="http://schemas.microsoft.com/office/drawing/2014/main" id="{61A08E45-80D3-4DFF-B9D0-B3FF079CFFEA}"/>
                </a:ext>
              </a:extLst>
            </p:cNvPr>
            <p:cNvSpPr/>
            <p:nvPr/>
          </p:nvSpPr>
          <p:spPr>
            <a:xfrm>
              <a:off x="454327" y="41643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3" name="Oval 2522">
              <a:extLst>
                <a:ext uri="{FF2B5EF4-FFF2-40B4-BE49-F238E27FC236}">
                  <a16:creationId xmlns:a16="http://schemas.microsoft.com/office/drawing/2014/main" id="{FCA4AA6A-5F1E-474A-B23D-DB1419ACB02A}"/>
                </a:ext>
              </a:extLst>
            </p:cNvPr>
            <p:cNvSpPr/>
            <p:nvPr/>
          </p:nvSpPr>
          <p:spPr>
            <a:xfrm>
              <a:off x="454327" y="40355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4" name="Oval 2523">
              <a:extLst>
                <a:ext uri="{FF2B5EF4-FFF2-40B4-BE49-F238E27FC236}">
                  <a16:creationId xmlns:a16="http://schemas.microsoft.com/office/drawing/2014/main" id="{3A42E92F-D2C4-4F71-9596-DCC9CD70B25C}"/>
                </a:ext>
              </a:extLst>
            </p:cNvPr>
            <p:cNvSpPr/>
            <p:nvPr/>
          </p:nvSpPr>
          <p:spPr>
            <a:xfrm>
              <a:off x="693495" y="41787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5" name="Oval 2524">
              <a:extLst>
                <a:ext uri="{FF2B5EF4-FFF2-40B4-BE49-F238E27FC236}">
                  <a16:creationId xmlns:a16="http://schemas.microsoft.com/office/drawing/2014/main" id="{815E29F8-CEF8-4526-8ED7-1A0F84522C3F}"/>
                </a:ext>
              </a:extLst>
            </p:cNvPr>
            <p:cNvSpPr/>
            <p:nvPr/>
          </p:nvSpPr>
          <p:spPr>
            <a:xfrm>
              <a:off x="614925" y="39813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6" name="Oval 2525">
              <a:extLst>
                <a:ext uri="{FF2B5EF4-FFF2-40B4-BE49-F238E27FC236}">
                  <a16:creationId xmlns:a16="http://schemas.microsoft.com/office/drawing/2014/main" id="{EF063BD6-73F1-4115-B150-64DFC821B523}"/>
                </a:ext>
              </a:extLst>
            </p:cNvPr>
            <p:cNvSpPr/>
            <p:nvPr/>
          </p:nvSpPr>
          <p:spPr>
            <a:xfrm>
              <a:off x="458276" y="40786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7" name="Oval 2526">
              <a:extLst>
                <a:ext uri="{FF2B5EF4-FFF2-40B4-BE49-F238E27FC236}">
                  <a16:creationId xmlns:a16="http://schemas.microsoft.com/office/drawing/2014/main" id="{CB2F169C-006B-481F-AD57-004F3D8A145D}"/>
                </a:ext>
              </a:extLst>
            </p:cNvPr>
            <p:cNvSpPr/>
            <p:nvPr/>
          </p:nvSpPr>
          <p:spPr>
            <a:xfrm>
              <a:off x="528157" y="41192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8" name="Oval 2527">
              <a:extLst>
                <a:ext uri="{FF2B5EF4-FFF2-40B4-BE49-F238E27FC236}">
                  <a16:creationId xmlns:a16="http://schemas.microsoft.com/office/drawing/2014/main" id="{192E4FE0-6D2C-4A0F-8DB8-77B105765CE5}"/>
                </a:ext>
              </a:extLst>
            </p:cNvPr>
            <p:cNvSpPr/>
            <p:nvPr/>
          </p:nvSpPr>
          <p:spPr>
            <a:xfrm>
              <a:off x="528157" y="39904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9" name="Oval 2528">
              <a:extLst>
                <a:ext uri="{FF2B5EF4-FFF2-40B4-BE49-F238E27FC236}">
                  <a16:creationId xmlns:a16="http://schemas.microsoft.com/office/drawing/2014/main" id="{8D6BA884-0DF4-4F35-8A0B-75D376E6237F}"/>
                </a:ext>
              </a:extLst>
            </p:cNvPr>
            <p:cNvSpPr/>
            <p:nvPr/>
          </p:nvSpPr>
          <p:spPr>
            <a:xfrm>
              <a:off x="614925" y="39813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0" name="Oval 2529">
              <a:extLst>
                <a:ext uri="{FF2B5EF4-FFF2-40B4-BE49-F238E27FC236}">
                  <a16:creationId xmlns:a16="http://schemas.microsoft.com/office/drawing/2014/main" id="{3C3A8894-9D49-48E4-94E6-8210DE43B738}"/>
                </a:ext>
              </a:extLst>
            </p:cNvPr>
            <p:cNvSpPr/>
            <p:nvPr/>
          </p:nvSpPr>
          <p:spPr>
            <a:xfrm>
              <a:off x="458276" y="40786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1" name="Oval 2530">
              <a:extLst>
                <a:ext uri="{FF2B5EF4-FFF2-40B4-BE49-F238E27FC236}">
                  <a16:creationId xmlns:a16="http://schemas.microsoft.com/office/drawing/2014/main" id="{D735318A-826A-463A-A71B-3460058FA79C}"/>
                </a:ext>
              </a:extLst>
            </p:cNvPr>
            <p:cNvSpPr/>
            <p:nvPr/>
          </p:nvSpPr>
          <p:spPr>
            <a:xfrm>
              <a:off x="528157" y="41192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2" name="Oval 2531">
              <a:extLst>
                <a:ext uri="{FF2B5EF4-FFF2-40B4-BE49-F238E27FC236}">
                  <a16:creationId xmlns:a16="http://schemas.microsoft.com/office/drawing/2014/main" id="{1D78039E-7613-4F6B-B1C4-6EB68B3F24EF}"/>
                </a:ext>
              </a:extLst>
            </p:cNvPr>
            <p:cNvSpPr/>
            <p:nvPr/>
          </p:nvSpPr>
          <p:spPr>
            <a:xfrm>
              <a:off x="528157" y="39904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3" name="Oval 2532">
              <a:extLst>
                <a:ext uri="{FF2B5EF4-FFF2-40B4-BE49-F238E27FC236}">
                  <a16:creationId xmlns:a16="http://schemas.microsoft.com/office/drawing/2014/main" id="{617787EF-A9C6-4417-BBC9-864EF2B80F35}"/>
                </a:ext>
              </a:extLst>
            </p:cNvPr>
            <p:cNvSpPr/>
            <p:nvPr/>
          </p:nvSpPr>
          <p:spPr>
            <a:xfrm>
              <a:off x="614925" y="39813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4" name="Oval 2533">
              <a:extLst>
                <a:ext uri="{FF2B5EF4-FFF2-40B4-BE49-F238E27FC236}">
                  <a16:creationId xmlns:a16="http://schemas.microsoft.com/office/drawing/2014/main" id="{8B9964B1-ED99-4698-9AE5-4058F4CD5D0D}"/>
                </a:ext>
              </a:extLst>
            </p:cNvPr>
            <p:cNvSpPr/>
            <p:nvPr/>
          </p:nvSpPr>
          <p:spPr>
            <a:xfrm>
              <a:off x="458276" y="40786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5" name="Oval 2534">
              <a:extLst>
                <a:ext uri="{FF2B5EF4-FFF2-40B4-BE49-F238E27FC236}">
                  <a16:creationId xmlns:a16="http://schemas.microsoft.com/office/drawing/2014/main" id="{31FBFFFB-CDD3-41DF-9071-AF71DDFE9B24}"/>
                </a:ext>
              </a:extLst>
            </p:cNvPr>
            <p:cNvSpPr/>
            <p:nvPr/>
          </p:nvSpPr>
          <p:spPr>
            <a:xfrm>
              <a:off x="528157" y="41192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6" name="Oval 2535">
              <a:extLst>
                <a:ext uri="{FF2B5EF4-FFF2-40B4-BE49-F238E27FC236}">
                  <a16:creationId xmlns:a16="http://schemas.microsoft.com/office/drawing/2014/main" id="{5FD6AF7B-9836-4C9C-9843-B5793BFC7451}"/>
                </a:ext>
              </a:extLst>
            </p:cNvPr>
            <p:cNvSpPr/>
            <p:nvPr/>
          </p:nvSpPr>
          <p:spPr>
            <a:xfrm>
              <a:off x="528157" y="39904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7" name="Oval 2536">
              <a:extLst>
                <a:ext uri="{FF2B5EF4-FFF2-40B4-BE49-F238E27FC236}">
                  <a16:creationId xmlns:a16="http://schemas.microsoft.com/office/drawing/2014/main" id="{C06E9E55-ED52-4412-ACF1-0A53C23DFE3D}"/>
                </a:ext>
              </a:extLst>
            </p:cNvPr>
            <p:cNvSpPr/>
            <p:nvPr/>
          </p:nvSpPr>
          <p:spPr>
            <a:xfrm>
              <a:off x="767325" y="41337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8" name="Oval 2537">
              <a:extLst>
                <a:ext uri="{FF2B5EF4-FFF2-40B4-BE49-F238E27FC236}">
                  <a16:creationId xmlns:a16="http://schemas.microsoft.com/office/drawing/2014/main" id="{F8F7F09F-D899-45CC-A07C-26AB57E2B817}"/>
                </a:ext>
              </a:extLst>
            </p:cNvPr>
            <p:cNvSpPr/>
            <p:nvPr/>
          </p:nvSpPr>
          <p:spPr>
            <a:xfrm>
              <a:off x="680557" y="41428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9" name="Oval 2538">
              <a:extLst>
                <a:ext uri="{FF2B5EF4-FFF2-40B4-BE49-F238E27FC236}">
                  <a16:creationId xmlns:a16="http://schemas.microsoft.com/office/drawing/2014/main" id="{FBB37C91-C7CC-4CC7-8CB1-83797F5FFAB9}"/>
                </a:ext>
              </a:extLst>
            </p:cNvPr>
            <p:cNvSpPr/>
            <p:nvPr/>
          </p:nvSpPr>
          <p:spPr>
            <a:xfrm>
              <a:off x="424793" y="41519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0" name="Oval 2539">
              <a:extLst>
                <a:ext uri="{FF2B5EF4-FFF2-40B4-BE49-F238E27FC236}">
                  <a16:creationId xmlns:a16="http://schemas.microsoft.com/office/drawing/2014/main" id="{6F167CA3-CC0C-4E20-84BD-91D4157761C6}"/>
                </a:ext>
              </a:extLst>
            </p:cNvPr>
            <p:cNvSpPr/>
            <p:nvPr/>
          </p:nvSpPr>
          <p:spPr>
            <a:xfrm>
              <a:off x="420221" y="41821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1" name="Oval 2540">
              <a:extLst>
                <a:ext uri="{FF2B5EF4-FFF2-40B4-BE49-F238E27FC236}">
                  <a16:creationId xmlns:a16="http://schemas.microsoft.com/office/drawing/2014/main" id="{7E7CF16A-EDF7-4744-B13A-C256D162DAC0}"/>
                </a:ext>
              </a:extLst>
            </p:cNvPr>
            <p:cNvSpPr/>
            <p:nvPr/>
          </p:nvSpPr>
          <p:spPr>
            <a:xfrm>
              <a:off x="458276" y="40786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2" name="Oval 2541">
              <a:extLst>
                <a:ext uri="{FF2B5EF4-FFF2-40B4-BE49-F238E27FC236}">
                  <a16:creationId xmlns:a16="http://schemas.microsoft.com/office/drawing/2014/main" id="{8BCD8644-0D61-40F0-9303-3BA75B052211}"/>
                </a:ext>
              </a:extLst>
            </p:cNvPr>
            <p:cNvSpPr/>
            <p:nvPr/>
          </p:nvSpPr>
          <p:spPr>
            <a:xfrm>
              <a:off x="528157" y="41192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3" name="Oval 2542">
              <a:extLst>
                <a:ext uri="{FF2B5EF4-FFF2-40B4-BE49-F238E27FC236}">
                  <a16:creationId xmlns:a16="http://schemas.microsoft.com/office/drawing/2014/main" id="{1C60D511-9E16-4DA6-8F35-DCA6CE4B7479}"/>
                </a:ext>
              </a:extLst>
            </p:cNvPr>
            <p:cNvSpPr/>
            <p:nvPr/>
          </p:nvSpPr>
          <p:spPr>
            <a:xfrm>
              <a:off x="458276" y="40786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4" name="Oval 2543">
              <a:extLst>
                <a:ext uri="{FF2B5EF4-FFF2-40B4-BE49-F238E27FC236}">
                  <a16:creationId xmlns:a16="http://schemas.microsoft.com/office/drawing/2014/main" id="{F26DC56B-20C6-4348-89E4-E4A8BF69694D}"/>
                </a:ext>
              </a:extLst>
            </p:cNvPr>
            <p:cNvSpPr/>
            <p:nvPr/>
          </p:nvSpPr>
          <p:spPr>
            <a:xfrm>
              <a:off x="528157" y="41192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5" name="Oval 2544">
              <a:extLst>
                <a:ext uri="{FF2B5EF4-FFF2-40B4-BE49-F238E27FC236}">
                  <a16:creationId xmlns:a16="http://schemas.microsoft.com/office/drawing/2014/main" id="{9D30DD19-1362-4710-870F-DF980E2B66FB}"/>
                </a:ext>
              </a:extLst>
            </p:cNvPr>
            <p:cNvSpPr/>
            <p:nvPr/>
          </p:nvSpPr>
          <p:spPr>
            <a:xfrm>
              <a:off x="767325" y="41337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6" name="Oval 2545">
              <a:extLst>
                <a:ext uri="{FF2B5EF4-FFF2-40B4-BE49-F238E27FC236}">
                  <a16:creationId xmlns:a16="http://schemas.microsoft.com/office/drawing/2014/main" id="{5D5147F6-EE32-4A8A-A1F4-44A533C88BB0}"/>
                </a:ext>
              </a:extLst>
            </p:cNvPr>
            <p:cNvSpPr/>
            <p:nvPr/>
          </p:nvSpPr>
          <p:spPr>
            <a:xfrm>
              <a:off x="680557" y="41428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7" name="Oval 2546">
              <a:extLst>
                <a:ext uri="{FF2B5EF4-FFF2-40B4-BE49-F238E27FC236}">
                  <a16:creationId xmlns:a16="http://schemas.microsoft.com/office/drawing/2014/main" id="{B2B41889-ACC3-4AEC-AAB3-AC3F0278EBBD}"/>
                </a:ext>
              </a:extLst>
            </p:cNvPr>
            <p:cNvSpPr/>
            <p:nvPr/>
          </p:nvSpPr>
          <p:spPr>
            <a:xfrm>
              <a:off x="424793" y="41519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8" name="Oval 2547">
              <a:extLst>
                <a:ext uri="{FF2B5EF4-FFF2-40B4-BE49-F238E27FC236}">
                  <a16:creationId xmlns:a16="http://schemas.microsoft.com/office/drawing/2014/main" id="{D35FFE49-366F-4D96-AD42-23904BD34ABE}"/>
                </a:ext>
              </a:extLst>
            </p:cNvPr>
            <p:cNvSpPr/>
            <p:nvPr/>
          </p:nvSpPr>
          <p:spPr>
            <a:xfrm>
              <a:off x="458276" y="40786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9" name="Oval 2548">
              <a:extLst>
                <a:ext uri="{FF2B5EF4-FFF2-40B4-BE49-F238E27FC236}">
                  <a16:creationId xmlns:a16="http://schemas.microsoft.com/office/drawing/2014/main" id="{225DB8A6-0962-4BE7-8EDE-9D4E9EE97F50}"/>
                </a:ext>
              </a:extLst>
            </p:cNvPr>
            <p:cNvSpPr/>
            <p:nvPr/>
          </p:nvSpPr>
          <p:spPr>
            <a:xfrm>
              <a:off x="458276" y="40786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0" name="Oval 2549">
              <a:extLst>
                <a:ext uri="{FF2B5EF4-FFF2-40B4-BE49-F238E27FC236}">
                  <a16:creationId xmlns:a16="http://schemas.microsoft.com/office/drawing/2014/main" id="{6F67E665-8C56-4926-8012-7B56478B4287}"/>
                </a:ext>
              </a:extLst>
            </p:cNvPr>
            <p:cNvSpPr/>
            <p:nvPr/>
          </p:nvSpPr>
          <p:spPr>
            <a:xfrm>
              <a:off x="528157" y="41192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1" name="Oval 2550">
              <a:extLst>
                <a:ext uri="{FF2B5EF4-FFF2-40B4-BE49-F238E27FC236}">
                  <a16:creationId xmlns:a16="http://schemas.microsoft.com/office/drawing/2014/main" id="{10FD9D22-31CC-4701-B2F5-095270D27357}"/>
                </a:ext>
              </a:extLst>
            </p:cNvPr>
            <p:cNvSpPr/>
            <p:nvPr/>
          </p:nvSpPr>
          <p:spPr>
            <a:xfrm>
              <a:off x="767325" y="41337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2" name="Oval 2551">
              <a:extLst>
                <a:ext uri="{FF2B5EF4-FFF2-40B4-BE49-F238E27FC236}">
                  <a16:creationId xmlns:a16="http://schemas.microsoft.com/office/drawing/2014/main" id="{7F4BD67C-F3D0-417C-B779-679739E1E140}"/>
                </a:ext>
              </a:extLst>
            </p:cNvPr>
            <p:cNvSpPr/>
            <p:nvPr/>
          </p:nvSpPr>
          <p:spPr>
            <a:xfrm>
              <a:off x="680557" y="41428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3" name="Oval 2552">
              <a:extLst>
                <a:ext uri="{FF2B5EF4-FFF2-40B4-BE49-F238E27FC236}">
                  <a16:creationId xmlns:a16="http://schemas.microsoft.com/office/drawing/2014/main" id="{F5B21461-7CC6-4963-B25C-AD06A62CE367}"/>
                </a:ext>
              </a:extLst>
            </p:cNvPr>
            <p:cNvSpPr/>
            <p:nvPr/>
          </p:nvSpPr>
          <p:spPr>
            <a:xfrm>
              <a:off x="424793" y="41519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7" name="Oval 2556">
              <a:extLst>
                <a:ext uri="{FF2B5EF4-FFF2-40B4-BE49-F238E27FC236}">
                  <a16:creationId xmlns:a16="http://schemas.microsoft.com/office/drawing/2014/main" id="{D3FE7309-AA4D-4C32-90EC-7CFB5CC6BA12}"/>
                </a:ext>
              </a:extLst>
            </p:cNvPr>
            <p:cNvSpPr/>
            <p:nvPr/>
          </p:nvSpPr>
          <p:spPr>
            <a:xfrm>
              <a:off x="1175062" y="375336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0" name="Oval 2559">
              <a:extLst>
                <a:ext uri="{FF2B5EF4-FFF2-40B4-BE49-F238E27FC236}">
                  <a16:creationId xmlns:a16="http://schemas.microsoft.com/office/drawing/2014/main" id="{74238904-3546-4528-A33F-115EC47BF77F}"/>
                </a:ext>
              </a:extLst>
            </p:cNvPr>
            <p:cNvSpPr/>
            <p:nvPr/>
          </p:nvSpPr>
          <p:spPr>
            <a:xfrm>
              <a:off x="1175062" y="375336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6" name="Oval 2575">
              <a:extLst>
                <a:ext uri="{FF2B5EF4-FFF2-40B4-BE49-F238E27FC236}">
                  <a16:creationId xmlns:a16="http://schemas.microsoft.com/office/drawing/2014/main" id="{46361C20-9469-4EEB-89D7-2D65606E7FEC}"/>
                </a:ext>
              </a:extLst>
            </p:cNvPr>
            <p:cNvSpPr/>
            <p:nvPr/>
          </p:nvSpPr>
          <p:spPr>
            <a:xfrm>
              <a:off x="901788" y="37567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0" name="Oval 2589">
              <a:extLst>
                <a:ext uri="{FF2B5EF4-FFF2-40B4-BE49-F238E27FC236}">
                  <a16:creationId xmlns:a16="http://schemas.microsoft.com/office/drawing/2014/main" id="{F8EF1A66-40CC-42B5-ADA4-31AA333B50E3}"/>
                </a:ext>
              </a:extLst>
            </p:cNvPr>
            <p:cNvSpPr/>
            <p:nvPr/>
          </p:nvSpPr>
          <p:spPr>
            <a:xfrm>
              <a:off x="1491575" y="395370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1" name="Oval 2590">
              <a:extLst>
                <a:ext uri="{FF2B5EF4-FFF2-40B4-BE49-F238E27FC236}">
                  <a16:creationId xmlns:a16="http://schemas.microsoft.com/office/drawing/2014/main" id="{19F5AB54-85BC-4D4F-9532-19A066455A89}"/>
                </a:ext>
              </a:extLst>
            </p:cNvPr>
            <p:cNvSpPr/>
            <p:nvPr/>
          </p:nvSpPr>
          <p:spPr>
            <a:xfrm>
              <a:off x="1404807" y="409165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2" name="Oval 2591">
              <a:extLst>
                <a:ext uri="{FF2B5EF4-FFF2-40B4-BE49-F238E27FC236}">
                  <a16:creationId xmlns:a16="http://schemas.microsoft.com/office/drawing/2014/main" id="{B93BE038-3A82-43C3-B310-14D923E05A9C}"/>
                </a:ext>
              </a:extLst>
            </p:cNvPr>
            <p:cNvSpPr/>
            <p:nvPr/>
          </p:nvSpPr>
          <p:spPr>
            <a:xfrm>
              <a:off x="1404807" y="396284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3" name="Oval 2592">
              <a:extLst>
                <a:ext uri="{FF2B5EF4-FFF2-40B4-BE49-F238E27FC236}">
                  <a16:creationId xmlns:a16="http://schemas.microsoft.com/office/drawing/2014/main" id="{829E2CB7-300C-4C07-A1A2-B9B571291809}"/>
                </a:ext>
              </a:extLst>
            </p:cNvPr>
            <p:cNvSpPr/>
            <p:nvPr/>
          </p:nvSpPr>
          <p:spPr>
            <a:xfrm>
              <a:off x="1643975" y="410610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4" name="Oval 2593">
              <a:extLst>
                <a:ext uri="{FF2B5EF4-FFF2-40B4-BE49-F238E27FC236}">
                  <a16:creationId xmlns:a16="http://schemas.microsoft.com/office/drawing/2014/main" id="{E253D884-862F-4CA6-913B-332F719A82ED}"/>
                </a:ext>
              </a:extLst>
            </p:cNvPr>
            <p:cNvSpPr/>
            <p:nvPr/>
          </p:nvSpPr>
          <p:spPr>
            <a:xfrm>
              <a:off x="1404807" y="409165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5" name="Oval 2594">
              <a:extLst>
                <a:ext uri="{FF2B5EF4-FFF2-40B4-BE49-F238E27FC236}">
                  <a16:creationId xmlns:a16="http://schemas.microsoft.com/office/drawing/2014/main" id="{1571CA20-0A36-448A-A722-CEF35B2FBAF4}"/>
                </a:ext>
              </a:extLst>
            </p:cNvPr>
            <p:cNvSpPr/>
            <p:nvPr/>
          </p:nvSpPr>
          <p:spPr>
            <a:xfrm>
              <a:off x="1404807" y="396284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6" name="Oval 2595">
              <a:extLst>
                <a:ext uri="{FF2B5EF4-FFF2-40B4-BE49-F238E27FC236}">
                  <a16:creationId xmlns:a16="http://schemas.microsoft.com/office/drawing/2014/main" id="{45468D3A-089E-41AE-B677-A257193FBAE3}"/>
                </a:ext>
              </a:extLst>
            </p:cNvPr>
            <p:cNvSpPr/>
            <p:nvPr/>
          </p:nvSpPr>
          <p:spPr>
            <a:xfrm>
              <a:off x="1643975" y="410610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7" name="Oval 2596">
              <a:extLst>
                <a:ext uri="{FF2B5EF4-FFF2-40B4-BE49-F238E27FC236}">
                  <a16:creationId xmlns:a16="http://schemas.microsoft.com/office/drawing/2014/main" id="{4BD152E1-189A-41CA-BDAD-05E1C6E01F4A}"/>
                </a:ext>
              </a:extLst>
            </p:cNvPr>
            <p:cNvSpPr/>
            <p:nvPr/>
          </p:nvSpPr>
          <p:spPr>
            <a:xfrm>
              <a:off x="1565405" y="390860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8" name="Oval 2597">
              <a:extLst>
                <a:ext uri="{FF2B5EF4-FFF2-40B4-BE49-F238E27FC236}">
                  <a16:creationId xmlns:a16="http://schemas.microsoft.com/office/drawing/2014/main" id="{70EF55D5-D16D-4FD3-9E04-8F7C168327C8}"/>
                </a:ext>
              </a:extLst>
            </p:cNvPr>
            <p:cNvSpPr/>
            <p:nvPr/>
          </p:nvSpPr>
          <p:spPr>
            <a:xfrm>
              <a:off x="1408756" y="40059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9" name="Oval 2598">
              <a:extLst>
                <a:ext uri="{FF2B5EF4-FFF2-40B4-BE49-F238E27FC236}">
                  <a16:creationId xmlns:a16="http://schemas.microsoft.com/office/drawing/2014/main" id="{7057A45F-53F0-4085-80F8-A944ADA5BAEA}"/>
                </a:ext>
              </a:extLst>
            </p:cNvPr>
            <p:cNvSpPr/>
            <p:nvPr/>
          </p:nvSpPr>
          <p:spPr>
            <a:xfrm>
              <a:off x="1478637" y="40465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0" name="Oval 2599">
              <a:extLst>
                <a:ext uri="{FF2B5EF4-FFF2-40B4-BE49-F238E27FC236}">
                  <a16:creationId xmlns:a16="http://schemas.microsoft.com/office/drawing/2014/main" id="{0A8E36AD-3F77-4DA2-A99D-A12350681750}"/>
                </a:ext>
              </a:extLst>
            </p:cNvPr>
            <p:cNvSpPr/>
            <p:nvPr/>
          </p:nvSpPr>
          <p:spPr>
            <a:xfrm>
              <a:off x="1478637" y="39177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1" name="Oval 2600">
              <a:extLst>
                <a:ext uri="{FF2B5EF4-FFF2-40B4-BE49-F238E27FC236}">
                  <a16:creationId xmlns:a16="http://schemas.microsoft.com/office/drawing/2014/main" id="{26DB7DD5-2C84-421E-8148-2DA5E67A01D7}"/>
                </a:ext>
              </a:extLst>
            </p:cNvPr>
            <p:cNvSpPr/>
            <p:nvPr/>
          </p:nvSpPr>
          <p:spPr>
            <a:xfrm>
              <a:off x="1565405" y="390860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2" name="Oval 2601">
              <a:extLst>
                <a:ext uri="{FF2B5EF4-FFF2-40B4-BE49-F238E27FC236}">
                  <a16:creationId xmlns:a16="http://schemas.microsoft.com/office/drawing/2014/main" id="{87DD5C67-E4F7-40FD-860F-3D68B932DFCE}"/>
                </a:ext>
              </a:extLst>
            </p:cNvPr>
            <p:cNvSpPr/>
            <p:nvPr/>
          </p:nvSpPr>
          <p:spPr>
            <a:xfrm>
              <a:off x="1408756" y="40059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3" name="Oval 2602">
              <a:extLst>
                <a:ext uri="{FF2B5EF4-FFF2-40B4-BE49-F238E27FC236}">
                  <a16:creationId xmlns:a16="http://schemas.microsoft.com/office/drawing/2014/main" id="{EAA5242E-4AD8-48A9-B138-ADCDD7BBA33F}"/>
                </a:ext>
              </a:extLst>
            </p:cNvPr>
            <p:cNvSpPr/>
            <p:nvPr/>
          </p:nvSpPr>
          <p:spPr>
            <a:xfrm>
              <a:off x="1478637" y="40465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4" name="Oval 2603">
              <a:extLst>
                <a:ext uri="{FF2B5EF4-FFF2-40B4-BE49-F238E27FC236}">
                  <a16:creationId xmlns:a16="http://schemas.microsoft.com/office/drawing/2014/main" id="{EA75B340-E745-4502-9860-F4A538BF68EC}"/>
                </a:ext>
              </a:extLst>
            </p:cNvPr>
            <p:cNvSpPr/>
            <p:nvPr/>
          </p:nvSpPr>
          <p:spPr>
            <a:xfrm>
              <a:off x="1478637" y="39177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5" name="Oval 2604">
              <a:extLst>
                <a:ext uri="{FF2B5EF4-FFF2-40B4-BE49-F238E27FC236}">
                  <a16:creationId xmlns:a16="http://schemas.microsoft.com/office/drawing/2014/main" id="{855119B8-644B-46C2-BCD4-FA8F45B92531}"/>
                </a:ext>
              </a:extLst>
            </p:cNvPr>
            <p:cNvSpPr/>
            <p:nvPr/>
          </p:nvSpPr>
          <p:spPr>
            <a:xfrm>
              <a:off x="1565405" y="390860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6" name="Oval 2605">
              <a:extLst>
                <a:ext uri="{FF2B5EF4-FFF2-40B4-BE49-F238E27FC236}">
                  <a16:creationId xmlns:a16="http://schemas.microsoft.com/office/drawing/2014/main" id="{E390009D-0ED7-4221-96C2-6CFE6D4DE788}"/>
                </a:ext>
              </a:extLst>
            </p:cNvPr>
            <p:cNvSpPr/>
            <p:nvPr/>
          </p:nvSpPr>
          <p:spPr>
            <a:xfrm>
              <a:off x="1408756" y="40059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7" name="Oval 2606">
              <a:extLst>
                <a:ext uri="{FF2B5EF4-FFF2-40B4-BE49-F238E27FC236}">
                  <a16:creationId xmlns:a16="http://schemas.microsoft.com/office/drawing/2014/main" id="{7AA335AA-C041-4274-ABD4-9FAD0BA594F8}"/>
                </a:ext>
              </a:extLst>
            </p:cNvPr>
            <p:cNvSpPr/>
            <p:nvPr/>
          </p:nvSpPr>
          <p:spPr>
            <a:xfrm>
              <a:off x="1478637" y="40465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8" name="Oval 2607">
              <a:extLst>
                <a:ext uri="{FF2B5EF4-FFF2-40B4-BE49-F238E27FC236}">
                  <a16:creationId xmlns:a16="http://schemas.microsoft.com/office/drawing/2014/main" id="{28AE484C-793E-48D2-8E41-94F776F2694A}"/>
                </a:ext>
              </a:extLst>
            </p:cNvPr>
            <p:cNvSpPr/>
            <p:nvPr/>
          </p:nvSpPr>
          <p:spPr>
            <a:xfrm>
              <a:off x="1478637" y="39177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9" name="Oval 2608">
              <a:extLst>
                <a:ext uri="{FF2B5EF4-FFF2-40B4-BE49-F238E27FC236}">
                  <a16:creationId xmlns:a16="http://schemas.microsoft.com/office/drawing/2014/main" id="{DE7F3F30-B5B3-4D54-B22A-B61F6B739342}"/>
                </a:ext>
              </a:extLst>
            </p:cNvPr>
            <p:cNvSpPr/>
            <p:nvPr/>
          </p:nvSpPr>
          <p:spPr>
            <a:xfrm>
              <a:off x="1717805" y="406100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0" name="Oval 2609">
              <a:extLst>
                <a:ext uri="{FF2B5EF4-FFF2-40B4-BE49-F238E27FC236}">
                  <a16:creationId xmlns:a16="http://schemas.microsoft.com/office/drawing/2014/main" id="{D8EA1096-D52A-4AD8-A8B7-952FD3F09D80}"/>
                </a:ext>
              </a:extLst>
            </p:cNvPr>
            <p:cNvSpPr/>
            <p:nvPr/>
          </p:nvSpPr>
          <p:spPr>
            <a:xfrm>
              <a:off x="1631037" y="40701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1" name="Oval 2610">
              <a:extLst>
                <a:ext uri="{FF2B5EF4-FFF2-40B4-BE49-F238E27FC236}">
                  <a16:creationId xmlns:a16="http://schemas.microsoft.com/office/drawing/2014/main" id="{3DC748A4-DAEC-479E-A60F-D700CCE07C81}"/>
                </a:ext>
              </a:extLst>
            </p:cNvPr>
            <p:cNvSpPr/>
            <p:nvPr/>
          </p:nvSpPr>
          <p:spPr>
            <a:xfrm>
              <a:off x="1375273" y="40792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2" name="Oval 2611">
              <a:extLst>
                <a:ext uri="{FF2B5EF4-FFF2-40B4-BE49-F238E27FC236}">
                  <a16:creationId xmlns:a16="http://schemas.microsoft.com/office/drawing/2014/main" id="{C1D2F719-A232-413B-A44C-2398DD99D8BA}"/>
                </a:ext>
              </a:extLst>
            </p:cNvPr>
            <p:cNvSpPr/>
            <p:nvPr/>
          </p:nvSpPr>
          <p:spPr>
            <a:xfrm>
              <a:off x="1370701" y="410944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3" name="Oval 2612">
              <a:extLst>
                <a:ext uri="{FF2B5EF4-FFF2-40B4-BE49-F238E27FC236}">
                  <a16:creationId xmlns:a16="http://schemas.microsoft.com/office/drawing/2014/main" id="{B30F28BE-A329-49C5-87AB-872B69A1CCC4}"/>
                </a:ext>
              </a:extLst>
            </p:cNvPr>
            <p:cNvSpPr/>
            <p:nvPr/>
          </p:nvSpPr>
          <p:spPr>
            <a:xfrm>
              <a:off x="1408756" y="40059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4" name="Oval 2613">
              <a:extLst>
                <a:ext uri="{FF2B5EF4-FFF2-40B4-BE49-F238E27FC236}">
                  <a16:creationId xmlns:a16="http://schemas.microsoft.com/office/drawing/2014/main" id="{9D11B4C1-9BC9-443E-B58F-DB14A1103EB9}"/>
                </a:ext>
              </a:extLst>
            </p:cNvPr>
            <p:cNvSpPr/>
            <p:nvPr/>
          </p:nvSpPr>
          <p:spPr>
            <a:xfrm>
              <a:off x="1478637" y="40465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5" name="Oval 2614">
              <a:extLst>
                <a:ext uri="{FF2B5EF4-FFF2-40B4-BE49-F238E27FC236}">
                  <a16:creationId xmlns:a16="http://schemas.microsoft.com/office/drawing/2014/main" id="{28174142-697A-4E90-814B-553C0EA4D48A}"/>
                </a:ext>
              </a:extLst>
            </p:cNvPr>
            <p:cNvSpPr/>
            <p:nvPr/>
          </p:nvSpPr>
          <p:spPr>
            <a:xfrm>
              <a:off x="1408756" y="40059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6" name="Oval 2615">
              <a:extLst>
                <a:ext uri="{FF2B5EF4-FFF2-40B4-BE49-F238E27FC236}">
                  <a16:creationId xmlns:a16="http://schemas.microsoft.com/office/drawing/2014/main" id="{E012EAFD-E5DC-4DA1-97E6-B7E85C76EF61}"/>
                </a:ext>
              </a:extLst>
            </p:cNvPr>
            <p:cNvSpPr/>
            <p:nvPr/>
          </p:nvSpPr>
          <p:spPr>
            <a:xfrm>
              <a:off x="1478637" y="40465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7" name="Oval 2616">
              <a:extLst>
                <a:ext uri="{FF2B5EF4-FFF2-40B4-BE49-F238E27FC236}">
                  <a16:creationId xmlns:a16="http://schemas.microsoft.com/office/drawing/2014/main" id="{1342A602-EE7E-477B-A15C-19A8615D5039}"/>
                </a:ext>
              </a:extLst>
            </p:cNvPr>
            <p:cNvSpPr/>
            <p:nvPr/>
          </p:nvSpPr>
          <p:spPr>
            <a:xfrm>
              <a:off x="1717805" y="406100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8" name="Oval 2617">
              <a:extLst>
                <a:ext uri="{FF2B5EF4-FFF2-40B4-BE49-F238E27FC236}">
                  <a16:creationId xmlns:a16="http://schemas.microsoft.com/office/drawing/2014/main" id="{4464576A-4BBF-4171-BC6C-DA5919154F54}"/>
                </a:ext>
              </a:extLst>
            </p:cNvPr>
            <p:cNvSpPr/>
            <p:nvPr/>
          </p:nvSpPr>
          <p:spPr>
            <a:xfrm>
              <a:off x="1631037" y="40701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9" name="Oval 2618">
              <a:extLst>
                <a:ext uri="{FF2B5EF4-FFF2-40B4-BE49-F238E27FC236}">
                  <a16:creationId xmlns:a16="http://schemas.microsoft.com/office/drawing/2014/main" id="{92CBDB4F-7917-4387-82F0-565E866C3288}"/>
                </a:ext>
              </a:extLst>
            </p:cNvPr>
            <p:cNvSpPr/>
            <p:nvPr/>
          </p:nvSpPr>
          <p:spPr>
            <a:xfrm>
              <a:off x="1375273" y="40792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0" name="Oval 2619">
              <a:extLst>
                <a:ext uri="{FF2B5EF4-FFF2-40B4-BE49-F238E27FC236}">
                  <a16:creationId xmlns:a16="http://schemas.microsoft.com/office/drawing/2014/main" id="{349381A9-D067-4D17-AF87-92F9B212C36E}"/>
                </a:ext>
              </a:extLst>
            </p:cNvPr>
            <p:cNvSpPr/>
            <p:nvPr/>
          </p:nvSpPr>
          <p:spPr>
            <a:xfrm>
              <a:off x="1408756" y="40059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1" name="Oval 2620">
              <a:extLst>
                <a:ext uri="{FF2B5EF4-FFF2-40B4-BE49-F238E27FC236}">
                  <a16:creationId xmlns:a16="http://schemas.microsoft.com/office/drawing/2014/main" id="{A63A2DF8-759F-46BC-B5B8-FB54DBF9B29D}"/>
                </a:ext>
              </a:extLst>
            </p:cNvPr>
            <p:cNvSpPr/>
            <p:nvPr/>
          </p:nvSpPr>
          <p:spPr>
            <a:xfrm>
              <a:off x="1408756" y="40059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2" name="Oval 2621">
              <a:extLst>
                <a:ext uri="{FF2B5EF4-FFF2-40B4-BE49-F238E27FC236}">
                  <a16:creationId xmlns:a16="http://schemas.microsoft.com/office/drawing/2014/main" id="{76032512-EE69-4F1A-9769-43BD8AA513D6}"/>
                </a:ext>
              </a:extLst>
            </p:cNvPr>
            <p:cNvSpPr/>
            <p:nvPr/>
          </p:nvSpPr>
          <p:spPr>
            <a:xfrm>
              <a:off x="1478637" y="40465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3" name="Oval 2622">
              <a:extLst>
                <a:ext uri="{FF2B5EF4-FFF2-40B4-BE49-F238E27FC236}">
                  <a16:creationId xmlns:a16="http://schemas.microsoft.com/office/drawing/2014/main" id="{04684698-7583-446B-AC37-6C6BAD5922DB}"/>
                </a:ext>
              </a:extLst>
            </p:cNvPr>
            <p:cNvSpPr/>
            <p:nvPr/>
          </p:nvSpPr>
          <p:spPr>
            <a:xfrm>
              <a:off x="1717805" y="406100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4" name="Oval 2623">
              <a:extLst>
                <a:ext uri="{FF2B5EF4-FFF2-40B4-BE49-F238E27FC236}">
                  <a16:creationId xmlns:a16="http://schemas.microsoft.com/office/drawing/2014/main" id="{45A97B10-4FE6-49BA-8709-D41A66525553}"/>
                </a:ext>
              </a:extLst>
            </p:cNvPr>
            <p:cNvSpPr/>
            <p:nvPr/>
          </p:nvSpPr>
          <p:spPr>
            <a:xfrm>
              <a:off x="1631037" y="40701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5" name="Oval 2624">
              <a:extLst>
                <a:ext uri="{FF2B5EF4-FFF2-40B4-BE49-F238E27FC236}">
                  <a16:creationId xmlns:a16="http://schemas.microsoft.com/office/drawing/2014/main" id="{489736E7-685D-4337-83C9-37E0EEF9227A}"/>
                </a:ext>
              </a:extLst>
            </p:cNvPr>
            <p:cNvSpPr/>
            <p:nvPr/>
          </p:nvSpPr>
          <p:spPr>
            <a:xfrm>
              <a:off x="1375273" y="40792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F9A1A7C-AD9E-4C8A-B24A-1B08D7707F11}"/>
              </a:ext>
            </a:extLst>
          </p:cNvPr>
          <p:cNvGrpSpPr/>
          <p:nvPr/>
        </p:nvGrpSpPr>
        <p:grpSpPr>
          <a:xfrm>
            <a:off x="8088512" y="2855886"/>
            <a:ext cx="1423182" cy="1322363"/>
            <a:chOff x="8012187" y="3868257"/>
            <a:chExt cx="1423182" cy="13223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C5E2944-6E15-4839-B6ED-188AA4CA16E8}"/>
                </a:ext>
              </a:extLst>
            </p:cNvPr>
            <p:cNvGrpSpPr/>
            <p:nvPr/>
          </p:nvGrpSpPr>
          <p:grpSpPr>
            <a:xfrm>
              <a:off x="8012187" y="3868257"/>
              <a:ext cx="1423182" cy="1322363"/>
              <a:chOff x="4840456" y="3910810"/>
              <a:chExt cx="1423182" cy="1322363"/>
            </a:xfrm>
            <a:pattFill prst="smCheck">
              <a:fgClr>
                <a:srgbClr val="4D8C40"/>
              </a:fgClr>
              <a:bgClr>
                <a:schemeClr val="bg1"/>
              </a:bgClr>
            </a:patt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EF478B7-6F18-42B5-B9E0-3C1BA9E53C2C}"/>
                  </a:ext>
                </a:extLst>
              </p:cNvPr>
              <p:cNvSpPr/>
              <p:nvPr/>
            </p:nvSpPr>
            <p:spPr>
              <a:xfrm>
                <a:off x="4840456" y="3910810"/>
                <a:ext cx="1423182" cy="1322363"/>
              </a:xfrm>
              <a:prstGeom prst="ellipse">
                <a:avLst/>
              </a:prstGeom>
              <a:grpFill/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EC5454B-044A-49FF-AE0C-60AB11B80651}"/>
                  </a:ext>
                </a:extLst>
              </p:cNvPr>
              <p:cNvSpPr/>
              <p:nvPr/>
            </p:nvSpPr>
            <p:spPr>
              <a:xfrm>
                <a:off x="5094486" y="4127657"/>
                <a:ext cx="915120" cy="842948"/>
              </a:xfrm>
              <a:prstGeom prst="ellipse">
                <a:avLst/>
              </a:prstGeom>
              <a:grpFill/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54" name="Oval 2553">
              <a:extLst>
                <a:ext uri="{FF2B5EF4-FFF2-40B4-BE49-F238E27FC236}">
                  <a16:creationId xmlns:a16="http://schemas.microsoft.com/office/drawing/2014/main" id="{8E9A4C4F-DBBF-4CD5-9625-5B6FB02BBDA5}"/>
                </a:ext>
              </a:extLst>
            </p:cNvPr>
            <p:cNvSpPr/>
            <p:nvPr/>
          </p:nvSpPr>
          <p:spPr>
            <a:xfrm>
              <a:off x="8275427" y="4098281"/>
              <a:ext cx="915120" cy="8429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30B4AF6-DF63-4918-A3DB-2F3BA94F1F04}"/>
                </a:ext>
              </a:extLst>
            </p:cNvPr>
            <p:cNvSpPr/>
            <p:nvPr/>
          </p:nvSpPr>
          <p:spPr>
            <a:xfrm rot="20811511">
              <a:off x="8407186" y="4150520"/>
              <a:ext cx="633183" cy="467248"/>
            </a:xfrm>
            <a:prstGeom prst="ellipse">
              <a:avLst/>
            </a:prstGeom>
            <a:solidFill>
              <a:srgbClr val="ECF2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0A0CB1F-E08C-401B-8B44-C44BE9710E89}"/>
              </a:ext>
            </a:extLst>
          </p:cNvPr>
          <p:cNvGrpSpPr/>
          <p:nvPr/>
        </p:nvGrpSpPr>
        <p:grpSpPr>
          <a:xfrm rot="18813448">
            <a:off x="317908" y="2740821"/>
            <a:ext cx="1645666" cy="1583426"/>
            <a:chOff x="2594348" y="2196134"/>
            <a:chExt cx="1645666" cy="1583426"/>
          </a:xfrm>
        </p:grpSpPr>
        <p:sp>
          <p:nvSpPr>
            <p:cNvPr id="4431" name="Oval 4430">
              <a:extLst>
                <a:ext uri="{FF2B5EF4-FFF2-40B4-BE49-F238E27FC236}">
                  <a16:creationId xmlns:a16="http://schemas.microsoft.com/office/drawing/2014/main" id="{348A9848-CA43-4196-B1A8-5EE695EDA972}"/>
                </a:ext>
              </a:extLst>
            </p:cNvPr>
            <p:cNvSpPr/>
            <p:nvPr/>
          </p:nvSpPr>
          <p:spPr>
            <a:xfrm>
              <a:off x="3432424" y="28483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32" name="Oval 4431">
              <a:extLst>
                <a:ext uri="{FF2B5EF4-FFF2-40B4-BE49-F238E27FC236}">
                  <a16:creationId xmlns:a16="http://schemas.microsoft.com/office/drawing/2014/main" id="{373BCA54-2521-4C64-82BA-077D9238FDE3}"/>
                </a:ext>
              </a:extLst>
            </p:cNvPr>
            <p:cNvSpPr/>
            <p:nvPr/>
          </p:nvSpPr>
          <p:spPr>
            <a:xfrm>
              <a:off x="3584824" y="30007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33" name="Oval 4432">
              <a:extLst>
                <a:ext uri="{FF2B5EF4-FFF2-40B4-BE49-F238E27FC236}">
                  <a16:creationId xmlns:a16="http://schemas.microsoft.com/office/drawing/2014/main" id="{B381C50E-8A77-4147-A31C-7B798A9E19E7}"/>
                </a:ext>
              </a:extLst>
            </p:cNvPr>
            <p:cNvSpPr/>
            <p:nvPr/>
          </p:nvSpPr>
          <p:spPr>
            <a:xfrm>
              <a:off x="3502305" y="28889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34" name="Oval 4433">
              <a:extLst>
                <a:ext uri="{FF2B5EF4-FFF2-40B4-BE49-F238E27FC236}">
                  <a16:creationId xmlns:a16="http://schemas.microsoft.com/office/drawing/2014/main" id="{E55AF42B-A2E3-4C6D-9257-DC600F8B952A}"/>
                </a:ext>
              </a:extLst>
            </p:cNvPr>
            <p:cNvSpPr/>
            <p:nvPr/>
          </p:nvSpPr>
          <p:spPr>
            <a:xfrm>
              <a:off x="3502305" y="27601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35" name="Oval 4434">
              <a:extLst>
                <a:ext uri="{FF2B5EF4-FFF2-40B4-BE49-F238E27FC236}">
                  <a16:creationId xmlns:a16="http://schemas.microsoft.com/office/drawing/2014/main" id="{9C61B7C7-83A9-4093-AB88-A85EB59B2CB4}"/>
                </a:ext>
              </a:extLst>
            </p:cNvPr>
            <p:cNvSpPr/>
            <p:nvPr/>
          </p:nvSpPr>
          <p:spPr>
            <a:xfrm>
              <a:off x="3939418" y="318677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36" name="Oval 4435">
              <a:extLst>
                <a:ext uri="{FF2B5EF4-FFF2-40B4-BE49-F238E27FC236}">
                  <a16:creationId xmlns:a16="http://schemas.microsoft.com/office/drawing/2014/main" id="{A2AD58D6-3A82-4380-A12B-D78FF5DC3986}"/>
                </a:ext>
              </a:extLst>
            </p:cNvPr>
            <p:cNvSpPr/>
            <p:nvPr/>
          </p:nvSpPr>
          <p:spPr>
            <a:xfrm>
              <a:off x="3699169" y="32566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37" name="Oval 4436">
              <a:extLst>
                <a:ext uri="{FF2B5EF4-FFF2-40B4-BE49-F238E27FC236}">
                  <a16:creationId xmlns:a16="http://schemas.microsoft.com/office/drawing/2014/main" id="{AB6A66A6-DFB3-416F-B26F-AC1BCB55A6CE}"/>
                </a:ext>
              </a:extLst>
            </p:cNvPr>
            <p:cNvSpPr/>
            <p:nvPr/>
          </p:nvSpPr>
          <p:spPr>
            <a:xfrm>
              <a:off x="3831518" y="311725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38" name="Oval 4437">
              <a:extLst>
                <a:ext uri="{FF2B5EF4-FFF2-40B4-BE49-F238E27FC236}">
                  <a16:creationId xmlns:a16="http://schemas.microsoft.com/office/drawing/2014/main" id="{BFB2795C-B73D-4D49-85F3-D1C5FF5A6860}"/>
                </a:ext>
              </a:extLst>
            </p:cNvPr>
            <p:cNvSpPr/>
            <p:nvPr/>
          </p:nvSpPr>
          <p:spPr>
            <a:xfrm>
              <a:off x="2858419" y="32328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39" name="Oval 4438">
              <a:extLst>
                <a:ext uri="{FF2B5EF4-FFF2-40B4-BE49-F238E27FC236}">
                  <a16:creationId xmlns:a16="http://schemas.microsoft.com/office/drawing/2014/main" id="{2D411FA5-E511-46B5-A8BD-4DF6B7D4EB46}"/>
                </a:ext>
              </a:extLst>
            </p:cNvPr>
            <p:cNvSpPr/>
            <p:nvPr/>
          </p:nvSpPr>
          <p:spPr>
            <a:xfrm>
              <a:off x="3584824" y="30007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40" name="Oval 4439">
              <a:extLst>
                <a:ext uri="{FF2B5EF4-FFF2-40B4-BE49-F238E27FC236}">
                  <a16:creationId xmlns:a16="http://schemas.microsoft.com/office/drawing/2014/main" id="{28A17CC0-0FEF-4057-B738-0474B4D603B2}"/>
                </a:ext>
              </a:extLst>
            </p:cNvPr>
            <p:cNvSpPr/>
            <p:nvPr/>
          </p:nvSpPr>
          <p:spPr>
            <a:xfrm>
              <a:off x="2771651" y="33708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41" name="Oval 4440">
              <a:extLst>
                <a:ext uri="{FF2B5EF4-FFF2-40B4-BE49-F238E27FC236}">
                  <a16:creationId xmlns:a16="http://schemas.microsoft.com/office/drawing/2014/main" id="{405C9E94-7EF6-4F5A-9CC5-5C76A52BE983}"/>
                </a:ext>
              </a:extLst>
            </p:cNvPr>
            <p:cNvSpPr/>
            <p:nvPr/>
          </p:nvSpPr>
          <p:spPr>
            <a:xfrm>
              <a:off x="2771651" y="32420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42" name="Oval 4441">
              <a:extLst>
                <a:ext uri="{FF2B5EF4-FFF2-40B4-BE49-F238E27FC236}">
                  <a16:creationId xmlns:a16="http://schemas.microsoft.com/office/drawing/2014/main" id="{FC114ED9-72EC-46D0-A167-BD54EEE63531}"/>
                </a:ext>
              </a:extLst>
            </p:cNvPr>
            <p:cNvSpPr/>
            <p:nvPr/>
          </p:nvSpPr>
          <p:spPr>
            <a:xfrm>
              <a:off x="4091818" y="333917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43" name="Oval 4442">
              <a:extLst>
                <a:ext uri="{FF2B5EF4-FFF2-40B4-BE49-F238E27FC236}">
                  <a16:creationId xmlns:a16="http://schemas.microsoft.com/office/drawing/2014/main" id="{3219829E-FED6-4045-B396-5873F27A767A}"/>
                </a:ext>
              </a:extLst>
            </p:cNvPr>
            <p:cNvSpPr/>
            <p:nvPr/>
          </p:nvSpPr>
          <p:spPr>
            <a:xfrm>
              <a:off x="3851569" y="34090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44" name="Oval 4443">
              <a:extLst>
                <a:ext uri="{FF2B5EF4-FFF2-40B4-BE49-F238E27FC236}">
                  <a16:creationId xmlns:a16="http://schemas.microsoft.com/office/drawing/2014/main" id="{B34D8839-845D-471B-B3D1-9D4D06239140}"/>
                </a:ext>
              </a:extLst>
            </p:cNvPr>
            <p:cNvSpPr/>
            <p:nvPr/>
          </p:nvSpPr>
          <p:spPr>
            <a:xfrm>
              <a:off x="3983918" y="326965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45" name="Oval 4444">
              <a:extLst>
                <a:ext uri="{FF2B5EF4-FFF2-40B4-BE49-F238E27FC236}">
                  <a16:creationId xmlns:a16="http://schemas.microsoft.com/office/drawing/2014/main" id="{21C81DD3-1EAB-4895-BBD7-CBE07620C44B}"/>
                </a:ext>
              </a:extLst>
            </p:cNvPr>
            <p:cNvSpPr/>
            <p:nvPr/>
          </p:nvSpPr>
          <p:spPr>
            <a:xfrm>
              <a:off x="3010819" y="33852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46" name="Oval 4445">
              <a:extLst>
                <a:ext uri="{FF2B5EF4-FFF2-40B4-BE49-F238E27FC236}">
                  <a16:creationId xmlns:a16="http://schemas.microsoft.com/office/drawing/2014/main" id="{57895FFA-1D5B-4881-B533-1908B19A2AF4}"/>
                </a:ext>
              </a:extLst>
            </p:cNvPr>
            <p:cNvSpPr/>
            <p:nvPr/>
          </p:nvSpPr>
          <p:spPr>
            <a:xfrm>
              <a:off x="3737224" y="31531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47" name="Oval 4446">
              <a:extLst>
                <a:ext uri="{FF2B5EF4-FFF2-40B4-BE49-F238E27FC236}">
                  <a16:creationId xmlns:a16="http://schemas.microsoft.com/office/drawing/2014/main" id="{3EB17C7D-ACFB-4005-97D3-1AF39A08C27C}"/>
                </a:ext>
              </a:extLst>
            </p:cNvPr>
            <p:cNvSpPr/>
            <p:nvPr/>
          </p:nvSpPr>
          <p:spPr>
            <a:xfrm>
              <a:off x="3807105" y="31937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48" name="Oval 4447">
              <a:extLst>
                <a:ext uri="{FF2B5EF4-FFF2-40B4-BE49-F238E27FC236}">
                  <a16:creationId xmlns:a16="http://schemas.microsoft.com/office/drawing/2014/main" id="{C7DAC13F-905A-46DC-8D5F-BA2BDC6C0A22}"/>
                </a:ext>
              </a:extLst>
            </p:cNvPr>
            <p:cNvSpPr/>
            <p:nvPr/>
          </p:nvSpPr>
          <p:spPr>
            <a:xfrm>
              <a:off x="3807105" y="30649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49" name="Oval 4448">
              <a:extLst>
                <a:ext uri="{FF2B5EF4-FFF2-40B4-BE49-F238E27FC236}">
                  <a16:creationId xmlns:a16="http://schemas.microsoft.com/office/drawing/2014/main" id="{FFF0E9A2-C2B4-47C2-8C69-C29B0429526F}"/>
                </a:ext>
              </a:extLst>
            </p:cNvPr>
            <p:cNvSpPr/>
            <p:nvPr/>
          </p:nvSpPr>
          <p:spPr>
            <a:xfrm>
              <a:off x="3551341" y="30741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50" name="Oval 4449">
              <a:extLst>
                <a:ext uri="{FF2B5EF4-FFF2-40B4-BE49-F238E27FC236}">
                  <a16:creationId xmlns:a16="http://schemas.microsoft.com/office/drawing/2014/main" id="{7ADC81EA-E74E-47DB-A424-FA21B82D8357}"/>
                </a:ext>
              </a:extLst>
            </p:cNvPr>
            <p:cNvSpPr/>
            <p:nvPr/>
          </p:nvSpPr>
          <p:spPr>
            <a:xfrm>
              <a:off x="3163399" y="26019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51" name="Oval 4450">
              <a:extLst>
                <a:ext uri="{FF2B5EF4-FFF2-40B4-BE49-F238E27FC236}">
                  <a16:creationId xmlns:a16="http://schemas.microsoft.com/office/drawing/2014/main" id="{060D891D-3EE9-4255-B85F-FB1D6E399143}"/>
                </a:ext>
              </a:extLst>
            </p:cNvPr>
            <p:cNvSpPr/>
            <p:nvPr/>
          </p:nvSpPr>
          <p:spPr>
            <a:xfrm>
              <a:off x="3443441" y="30045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52" name="Oval 4451">
              <a:extLst>
                <a:ext uri="{FF2B5EF4-FFF2-40B4-BE49-F238E27FC236}">
                  <a16:creationId xmlns:a16="http://schemas.microsoft.com/office/drawing/2014/main" id="{9F0458F1-E69F-46E7-8138-6FADE4050EE4}"/>
                </a:ext>
              </a:extLst>
            </p:cNvPr>
            <p:cNvSpPr/>
            <p:nvPr/>
          </p:nvSpPr>
          <p:spPr>
            <a:xfrm>
              <a:off x="4046273" y="32082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53" name="Oval 4452">
              <a:extLst>
                <a:ext uri="{FF2B5EF4-FFF2-40B4-BE49-F238E27FC236}">
                  <a16:creationId xmlns:a16="http://schemas.microsoft.com/office/drawing/2014/main" id="{B6A11B30-B3F0-4CC1-81FC-81A051FB6F96}"/>
                </a:ext>
              </a:extLst>
            </p:cNvPr>
            <p:cNvSpPr/>
            <p:nvPr/>
          </p:nvSpPr>
          <p:spPr>
            <a:xfrm>
              <a:off x="3889624" y="33055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54" name="Oval 4453">
              <a:extLst>
                <a:ext uri="{FF2B5EF4-FFF2-40B4-BE49-F238E27FC236}">
                  <a16:creationId xmlns:a16="http://schemas.microsoft.com/office/drawing/2014/main" id="{09C625D4-3719-423D-AB10-5305C1E920D9}"/>
                </a:ext>
              </a:extLst>
            </p:cNvPr>
            <p:cNvSpPr/>
            <p:nvPr/>
          </p:nvSpPr>
          <p:spPr>
            <a:xfrm>
              <a:off x="3959505" y="33461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55" name="Oval 4454">
              <a:extLst>
                <a:ext uri="{FF2B5EF4-FFF2-40B4-BE49-F238E27FC236}">
                  <a16:creationId xmlns:a16="http://schemas.microsoft.com/office/drawing/2014/main" id="{B2AF96D2-1917-4A97-A665-4D952B49261A}"/>
                </a:ext>
              </a:extLst>
            </p:cNvPr>
            <p:cNvSpPr/>
            <p:nvPr/>
          </p:nvSpPr>
          <p:spPr>
            <a:xfrm>
              <a:off x="3959505" y="32173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56" name="Oval 4455">
              <a:extLst>
                <a:ext uri="{FF2B5EF4-FFF2-40B4-BE49-F238E27FC236}">
                  <a16:creationId xmlns:a16="http://schemas.microsoft.com/office/drawing/2014/main" id="{1B0AE0BD-F2D6-42A9-9C3F-A7F486CCD16B}"/>
                </a:ext>
              </a:extLst>
            </p:cNvPr>
            <p:cNvSpPr/>
            <p:nvPr/>
          </p:nvSpPr>
          <p:spPr>
            <a:xfrm>
              <a:off x="3703741" y="32265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57" name="Oval 4456">
              <a:extLst>
                <a:ext uri="{FF2B5EF4-FFF2-40B4-BE49-F238E27FC236}">
                  <a16:creationId xmlns:a16="http://schemas.microsoft.com/office/drawing/2014/main" id="{578E5854-E8FB-45A3-B168-19C234518065}"/>
                </a:ext>
              </a:extLst>
            </p:cNvPr>
            <p:cNvSpPr/>
            <p:nvPr/>
          </p:nvSpPr>
          <p:spPr>
            <a:xfrm>
              <a:off x="3463492" y="32963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58" name="Oval 4457">
              <a:extLst>
                <a:ext uri="{FF2B5EF4-FFF2-40B4-BE49-F238E27FC236}">
                  <a16:creationId xmlns:a16="http://schemas.microsoft.com/office/drawing/2014/main" id="{C08521F9-5068-44DE-94C7-2255AD1B32BC}"/>
                </a:ext>
              </a:extLst>
            </p:cNvPr>
            <p:cNvSpPr/>
            <p:nvPr/>
          </p:nvSpPr>
          <p:spPr>
            <a:xfrm>
              <a:off x="3595841" y="31569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59" name="Oval 4458">
              <a:extLst>
                <a:ext uri="{FF2B5EF4-FFF2-40B4-BE49-F238E27FC236}">
                  <a16:creationId xmlns:a16="http://schemas.microsoft.com/office/drawing/2014/main" id="{626047E6-F917-432C-9F42-11A466643F5F}"/>
                </a:ext>
              </a:extLst>
            </p:cNvPr>
            <p:cNvSpPr/>
            <p:nvPr/>
          </p:nvSpPr>
          <p:spPr>
            <a:xfrm>
              <a:off x="3584824" y="30007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0" name="Oval 4459">
              <a:extLst>
                <a:ext uri="{FF2B5EF4-FFF2-40B4-BE49-F238E27FC236}">
                  <a16:creationId xmlns:a16="http://schemas.microsoft.com/office/drawing/2014/main" id="{285BB48D-3ACF-468E-BDF5-C277FEBB2D17}"/>
                </a:ext>
              </a:extLst>
            </p:cNvPr>
            <p:cNvSpPr/>
            <p:nvPr/>
          </p:nvSpPr>
          <p:spPr>
            <a:xfrm>
              <a:off x="3737224" y="31531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1" name="Oval 4460">
              <a:extLst>
                <a:ext uri="{FF2B5EF4-FFF2-40B4-BE49-F238E27FC236}">
                  <a16:creationId xmlns:a16="http://schemas.microsoft.com/office/drawing/2014/main" id="{8BD5D739-67AD-4CBA-9C33-14FB773A7302}"/>
                </a:ext>
              </a:extLst>
            </p:cNvPr>
            <p:cNvSpPr/>
            <p:nvPr/>
          </p:nvSpPr>
          <p:spPr>
            <a:xfrm>
              <a:off x="2771651" y="33708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2" name="Oval 4461">
              <a:extLst>
                <a:ext uri="{FF2B5EF4-FFF2-40B4-BE49-F238E27FC236}">
                  <a16:creationId xmlns:a16="http://schemas.microsoft.com/office/drawing/2014/main" id="{882BB2D7-C24A-4548-9444-09D2275899EA}"/>
                </a:ext>
              </a:extLst>
            </p:cNvPr>
            <p:cNvSpPr/>
            <p:nvPr/>
          </p:nvSpPr>
          <p:spPr>
            <a:xfrm>
              <a:off x="2771651" y="32420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3" name="Oval 4462">
              <a:extLst>
                <a:ext uri="{FF2B5EF4-FFF2-40B4-BE49-F238E27FC236}">
                  <a16:creationId xmlns:a16="http://schemas.microsoft.com/office/drawing/2014/main" id="{09E4C8DA-8B5F-40C2-A005-EA7DAD63B1D9}"/>
                </a:ext>
              </a:extLst>
            </p:cNvPr>
            <p:cNvSpPr/>
            <p:nvPr/>
          </p:nvSpPr>
          <p:spPr>
            <a:xfrm>
              <a:off x="3010819" y="33852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4" name="Oval 4463">
              <a:extLst>
                <a:ext uri="{FF2B5EF4-FFF2-40B4-BE49-F238E27FC236}">
                  <a16:creationId xmlns:a16="http://schemas.microsoft.com/office/drawing/2014/main" id="{8DD76336-BEF1-4E2E-AA58-80624F7F22BF}"/>
                </a:ext>
              </a:extLst>
            </p:cNvPr>
            <p:cNvSpPr/>
            <p:nvPr/>
          </p:nvSpPr>
          <p:spPr>
            <a:xfrm>
              <a:off x="3737224" y="31531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5" name="Oval 4464">
              <a:extLst>
                <a:ext uri="{FF2B5EF4-FFF2-40B4-BE49-F238E27FC236}">
                  <a16:creationId xmlns:a16="http://schemas.microsoft.com/office/drawing/2014/main" id="{4B2761CB-622B-448B-B4DB-026F7B8F2FB4}"/>
                </a:ext>
              </a:extLst>
            </p:cNvPr>
            <p:cNvSpPr/>
            <p:nvPr/>
          </p:nvSpPr>
          <p:spPr>
            <a:xfrm>
              <a:off x="3807105" y="31937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6" name="Oval 4465">
              <a:extLst>
                <a:ext uri="{FF2B5EF4-FFF2-40B4-BE49-F238E27FC236}">
                  <a16:creationId xmlns:a16="http://schemas.microsoft.com/office/drawing/2014/main" id="{53708D62-4027-48D7-B0B7-FB2B8B1644E6}"/>
                </a:ext>
              </a:extLst>
            </p:cNvPr>
            <p:cNvSpPr/>
            <p:nvPr/>
          </p:nvSpPr>
          <p:spPr>
            <a:xfrm>
              <a:off x="3807105" y="30649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7" name="Oval 4466">
              <a:extLst>
                <a:ext uri="{FF2B5EF4-FFF2-40B4-BE49-F238E27FC236}">
                  <a16:creationId xmlns:a16="http://schemas.microsoft.com/office/drawing/2014/main" id="{B8DD5901-0475-4D61-87BB-C0DEA8EDE0B7}"/>
                </a:ext>
              </a:extLst>
            </p:cNvPr>
            <p:cNvSpPr/>
            <p:nvPr/>
          </p:nvSpPr>
          <p:spPr>
            <a:xfrm>
              <a:off x="4046273" y="32082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8" name="Oval 4467">
              <a:extLst>
                <a:ext uri="{FF2B5EF4-FFF2-40B4-BE49-F238E27FC236}">
                  <a16:creationId xmlns:a16="http://schemas.microsoft.com/office/drawing/2014/main" id="{E4E03F44-ECE1-4D50-A9CE-94DA668A53B0}"/>
                </a:ext>
              </a:extLst>
            </p:cNvPr>
            <p:cNvSpPr/>
            <p:nvPr/>
          </p:nvSpPr>
          <p:spPr>
            <a:xfrm>
              <a:off x="3889624" y="33055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9" name="Oval 4468">
              <a:extLst>
                <a:ext uri="{FF2B5EF4-FFF2-40B4-BE49-F238E27FC236}">
                  <a16:creationId xmlns:a16="http://schemas.microsoft.com/office/drawing/2014/main" id="{81BF4D0E-ECAC-4F14-B9CE-1A4964AEEBFD}"/>
                </a:ext>
              </a:extLst>
            </p:cNvPr>
            <p:cNvSpPr/>
            <p:nvPr/>
          </p:nvSpPr>
          <p:spPr>
            <a:xfrm>
              <a:off x="3959505" y="33461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0" name="Oval 4469">
              <a:extLst>
                <a:ext uri="{FF2B5EF4-FFF2-40B4-BE49-F238E27FC236}">
                  <a16:creationId xmlns:a16="http://schemas.microsoft.com/office/drawing/2014/main" id="{2119A214-C415-4A79-87C5-24AC1F663B73}"/>
                </a:ext>
              </a:extLst>
            </p:cNvPr>
            <p:cNvSpPr/>
            <p:nvPr/>
          </p:nvSpPr>
          <p:spPr>
            <a:xfrm>
              <a:off x="3959505" y="32173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1" name="Oval 4470">
              <a:extLst>
                <a:ext uri="{FF2B5EF4-FFF2-40B4-BE49-F238E27FC236}">
                  <a16:creationId xmlns:a16="http://schemas.microsoft.com/office/drawing/2014/main" id="{E8F4427A-3AE6-45A0-B6A9-39713D826328}"/>
                </a:ext>
              </a:extLst>
            </p:cNvPr>
            <p:cNvSpPr/>
            <p:nvPr/>
          </p:nvSpPr>
          <p:spPr>
            <a:xfrm>
              <a:off x="3703741" y="32265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2" name="Oval 4471">
              <a:extLst>
                <a:ext uri="{FF2B5EF4-FFF2-40B4-BE49-F238E27FC236}">
                  <a16:creationId xmlns:a16="http://schemas.microsoft.com/office/drawing/2014/main" id="{C52E0377-1F79-457C-BCB8-02EB82DD022A}"/>
                </a:ext>
              </a:extLst>
            </p:cNvPr>
            <p:cNvSpPr/>
            <p:nvPr/>
          </p:nvSpPr>
          <p:spPr>
            <a:xfrm>
              <a:off x="3595841" y="31569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3" name="Oval 4472">
              <a:extLst>
                <a:ext uri="{FF2B5EF4-FFF2-40B4-BE49-F238E27FC236}">
                  <a16:creationId xmlns:a16="http://schemas.microsoft.com/office/drawing/2014/main" id="{3A4FEB10-E55B-4758-9809-28FCD38FC06E}"/>
                </a:ext>
              </a:extLst>
            </p:cNvPr>
            <p:cNvSpPr/>
            <p:nvPr/>
          </p:nvSpPr>
          <p:spPr>
            <a:xfrm>
              <a:off x="3201454" y="24984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4" name="Oval 4473">
              <a:extLst>
                <a:ext uri="{FF2B5EF4-FFF2-40B4-BE49-F238E27FC236}">
                  <a16:creationId xmlns:a16="http://schemas.microsoft.com/office/drawing/2014/main" id="{04EB9398-D675-4F17-8164-62502CCA31E3}"/>
                </a:ext>
              </a:extLst>
            </p:cNvPr>
            <p:cNvSpPr/>
            <p:nvPr/>
          </p:nvSpPr>
          <p:spPr>
            <a:xfrm>
              <a:off x="3271335" y="25390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5" name="Oval 4474">
              <a:extLst>
                <a:ext uri="{FF2B5EF4-FFF2-40B4-BE49-F238E27FC236}">
                  <a16:creationId xmlns:a16="http://schemas.microsoft.com/office/drawing/2014/main" id="{709631C0-51FB-45DE-8A95-4CD0A2CBD811}"/>
                </a:ext>
              </a:extLst>
            </p:cNvPr>
            <p:cNvSpPr/>
            <p:nvPr/>
          </p:nvSpPr>
          <p:spPr>
            <a:xfrm>
              <a:off x="4111905" y="33697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6" name="Oval 4475">
              <a:extLst>
                <a:ext uri="{FF2B5EF4-FFF2-40B4-BE49-F238E27FC236}">
                  <a16:creationId xmlns:a16="http://schemas.microsoft.com/office/drawing/2014/main" id="{DD3162B9-BF86-41E0-9946-C5B9FA3268AF}"/>
                </a:ext>
              </a:extLst>
            </p:cNvPr>
            <p:cNvSpPr/>
            <p:nvPr/>
          </p:nvSpPr>
          <p:spPr>
            <a:xfrm>
              <a:off x="3856141" y="33789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7" name="Oval 4476">
              <a:extLst>
                <a:ext uri="{FF2B5EF4-FFF2-40B4-BE49-F238E27FC236}">
                  <a16:creationId xmlns:a16="http://schemas.microsoft.com/office/drawing/2014/main" id="{080B9598-2204-45D7-82B5-BE9BE971887C}"/>
                </a:ext>
              </a:extLst>
            </p:cNvPr>
            <p:cNvSpPr/>
            <p:nvPr/>
          </p:nvSpPr>
          <p:spPr>
            <a:xfrm>
              <a:off x="3615892" y="34487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8" name="Oval 4477">
              <a:extLst>
                <a:ext uri="{FF2B5EF4-FFF2-40B4-BE49-F238E27FC236}">
                  <a16:creationId xmlns:a16="http://schemas.microsoft.com/office/drawing/2014/main" id="{AA4E0976-E826-4B2F-8845-33833D47503C}"/>
                </a:ext>
              </a:extLst>
            </p:cNvPr>
            <p:cNvSpPr/>
            <p:nvPr/>
          </p:nvSpPr>
          <p:spPr>
            <a:xfrm>
              <a:off x="3748241" y="33093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9" name="Oval 4478">
              <a:extLst>
                <a:ext uri="{FF2B5EF4-FFF2-40B4-BE49-F238E27FC236}">
                  <a16:creationId xmlns:a16="http://schemas.microsoft.com/office/drawing/2014/main" id="{903740EC-B14E-4446-8E99-055B633DAA14}"/>
                </a:ext>
              </a:extLst>
            </p:cNvPr>
            <p:cNvSpPr/>
            <p:nvPr/>
          </p:nvSpPr>
          <p:spPr>
            <a:xfrm>
              <a:off x="3737224" y="31531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0" name="Oval 4479">
              <a:extLst>
                <a:ext uri="{FF2B5EF4-FFF2-40B4-BE49-F238E27FC236}">
                  <a16:creationId xmlns:a16="http://schemas.microsoft.com/office/drawing/2014/main" id="{10EDF36C-CDD7-4F6F-9E3A-34A65B624253}"/>
                </a:ext>
              </a:extLst>
            </p:cNvPr>
            <p:cNvSpPr/>
            <p:nvPr/>
          </p:nvSpPr>
          <p:spPr>
            <a:xfrm>
              <a:off x="3889624" y="33055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1" name="Oval 4480">
              <a:extLst>
                <a:ext uri="{FF2B5EF4-FFF2-40B4-BE49-F238E27FC236}">
                  <a16:creationId xmlns:a16="http://schemas.microsoft.com/office/drawing/2014/main" id="{18DDD72A-6268-4839-8DB3-CFFFBE3AD2C0}"/>
                </a:ext>
              </a:extLst>
            </p:cNvPr>
            <p:cNvSpPr/>
            <p:nvPr/>
          </p:nvSpPr>
          <p:spPr>
            <a:xfrm>
              <a:off x="3807105" y="31937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2" name="Oval 4481">
              <a:extLst>
                <a:ext uri="{FF2B5EF4-FFF2-40B4-BE49-F238E27FC236}">
                  <a16:creationId xmlns:a16="http://schemas.microsoft.com/office/drawing/2014/main" id="{9A7A0D18-05DD-43A8-80F4-FA31B16DC85C}"/>
                </a:ext>
              </a:extLst>
            </p:cNvPr>
            <p:cNvSpPr/>
            <p:nvPr/>
          </p:nvSpPr>
          <p:spPr>
            <a:xfrm>
              <a:off x="3807105" y="30649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3" name="Oval 4482">
              <a:extLst>
                <a:ext uri="{FF2B5EF4-FFF2-40B4-BE49-F238E27FC236}">
                  <a16:creationId xmlns:a16="http://schemas.microsoft.com/office/drawing/2014/main" id="{82535D72-F49A-4AAF-A797-EEFE4DEBBC5E}"/>
                </a:ext>
              </a:extLst>
            </p:cNvPr>
            <p:cNvSpPr/>
            <p:nvPr/>
          </p:nvSpPr>
          <p:spPr>
            <a:xfrm>
              <a:off x="4046273" y="32082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4" name="Oval 4483">
              <a:extLst>
                <a:ext uri="{FF2B5EF4-FFF2-40B4-BE49-F238E27FC236}">
                  <a16:creationId xmlns:a16="http://schemas.microsoft.com/office/drawing/2014/main" id="{D2C1DE3D-8F24-4765-8DC5-455C40A236DF}"/>
                </a:ext>
              </a:extLst>
            </p:cNvPr>
            <p:cNvSpPr/>
            <p:nvPr/>
          </p:nvSpPr>
          <p:spPr>
            <a:xfrm>
              <a:off x="3889624" y="33055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5" name="Oval 4484">
              <a:extLst>
                <a:ext uri="{FF2B5EF4-FFF2-40B4-BE49-F238E27FC236}">
                  <a16:creationId xmlns:a16="http://schemas.microsoft.com/office/drawing/2014/main" id="{F1299E62-205F-4C53-81D8-2A48F832F870}"/>
                </a:ext>
              </a:extLst>
            </p:cNvPr>
            <p:cNvSpPr/>
            <p:nvPr/>
          </p:nvSpPr>
          <p:spPr>
            <a:xfrm>
              <a:off x="3959505" y="33461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6" name="Oval 4485">
              <a:extLst>
                <a:ext uri="{FF2B5EF4-FFF2-40B4-BE49-F238E27FC236}">
                  <a16:creationId xmlns:a16="http://schemas.microsoft.com/office/drawing/2014/main" id="{E46269C2-8574-4427-BBAB-9B36E89EABB5}"/>
                </a:ext>
              </a:extLst>
            </p:cNvPr>
            <p:cNvSpPr/>
            <p:nvPr/>
          </p:nvSpPr>
          <p:spPr>
            <a:xfrm>
              <a:off x="3959505" y="32173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7" name="Oval 4486">
              <a:extLst>
                <a:ext uri="{FF2B5EF4-FFF2-40B4-BE49-F238E27FC236}">
                  <a16:creationId xmlns:a16="http://schemas.microsoft.com/office/drawing/2014/main" id="{5ED11419-91D0-41DA-A88C-9FE090884C20}"/>
                </a:ext>
              </a:extLst>
            </p:cNvPr>
            <p:cNvSpPr/>
            <p:nvPr/>
          </p:nvSpPr>
          <p:spPr>
            <a:xfrm>
              <a:off x="3201454" y="24984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8" name="Oval 4487">
              <a:extLst>
                <a:ext uri="{FF2B5EF4-FFF2-40B4-BE49-F238E27FC236}">
                  <a16:creationId xmlns:a16="http://schemas.microsoft.com/office/drawing/2014/main" id="{3C036449-2309-468B-88AC-CFDCE75754D6}"/>
                </a:ext>
              </a:extLst>
            </p:cNvPr>
            <p:cNvSpPr/>
            <p:nvPr/>
          </p:nvSpPr>
          <p:spPr>
            <a:xfrm>
              <a:off x="3271335" y="25390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9" name="Oval 4488">
              <a:extLst>
                <a:ext uri="{FF2B5EF4-FFF2-40B4-BE49-F238E27FC236}">
                  <a16:creationId xmlns:a16="http://schemas.microsoft.com/office/drawing/2014/main" id="{8C377BE8-6875-4C06-B8FC-41D6D7EFDCC1}"/>
                </a:ext>
              </a:extLst>
            </p:cNvPr>
            <p:cNvSpPr/>
            <p:nvPr/>
          </p:nvSpPr>
          <p:spPr>
            <a:xfrm>
              <a:off x="4111905" y="33697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0" name="Oval 4489">
              <a:extLst>
                <a:ext uri="{FF2B5EF4-FFF2-40B4-BE49-F238E27FC236}">
                  <a16:creationId xmlns:a16="http://schemas.microsoft.com/office/drawing/2014/main" id="{4FCA4C8A-1A56-492A-AF3D-CDE40B90C65A}"/>
                </a:ext>
              </a:extLst>
            </p:cNvPr>
            <p:cNvSpPr/>
            <p:nvPr/>
          </p:nvSpPr>
          <p:spPr>
            <a:xfrm>
              <a:off x="3856141" y="33789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1" name="Oval 4490">
              <a:extLst>
                <a:ext uri="{FF2B5EF4-FFF2-40B4-BE49-F238E27FC236}">
                  <a16:creationId xmlns:a16="http://schemas.microsoft.com/office/drawing/2014/main" id="{CE32E878-C63A-47AA-B066-F0C00A5A6526}"/>
                </a:ext>
              </a:extLst>
            </p:cNvPr>
            <p:cNvSpPr/>
            <p:nvPr/>
          </p:nvSpPr>
          <p:spPr>
            <a:xfrm>
              <a:off x="3748241" y="33093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2" name="Oval 4491">
              <a:extLst>
                <a:ext uri="{FF2B5EF4-FFF2-40B4-BE49-F238E27FC236}">
                  <a16:creationId xmlns:a16="http://schemas.microsoft.com/office/drawing/2014/main" id="{623A98CA-5582-49E0-BD40-F9439C89EB3D}"/>
                </a:ext>
              </a:extLst>
            </p:cNvPr>
            <p:cNvSpPr/>
            <p:nvPr/>
          </p:nvSpPr>
          <p:spPr>
            <a:xfrm>
              <a:off x="3510503" y="25535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3" name="Oval 4492">
              <a:extLst>
                <a:ext uri="{FF2B5EF4-FFF2-40B4-BE49-F238E27FC236}">
                  <a16:creationId xmlns:a16="http://schemas.microsoft.com/office/drawing/2014/main" id="{59E63797-4D13-4B67-8191-EAA492EA54BB}"/>
                </a:ext>
              </a:extLst>
            </p:cNvPr>
            <p:cNvSpPr/>
            <p:nvPr/>
          </p:nvSpPr>
          <p:spPr>
            <a:xfrm>
              <a:off x="3353854" y="26508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4" name="Oval 4493">
              <a:extLst>
                <a:ext uri="{FF2B5EF4-FFF2-40B4-BE49-F238E27FC236}">
                  <a16:creationId xmlns:a16="http://schemas.microsoft.com/office/drawing/2014/main" id="{80A8F7B2-D677-4569-89E9-3191707E2BF7}"/>
                </a:ext>
              </a:extLst>
            </p:cNvPr>
            <p:cNvSpPr/>
            <p:nvPr/>
          </p:nvSpPr>
          <p:spPr>
            <a:xfrm>
              <a:off x="3423735" y="26914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5" name="Oval 4494">
              <a:extLst>
                <a:ext uri="{FF2B5EF4-FFF2-40B4-BE49-F238E27FC236}">
                  <a16:creationId xmlns:a16="http://schemas.microsoft.com/office/drawing/2014/main" id="{1E86FE18-94AE-40C6-837B-445AFAF90CA2}"/>
                </a:ext>
              </a:extLst>
            </p:cNvPr>
            <p:cNvSpPr/>
            <p:nvPr/>
          </p:nvSpPr>
          <p:spPr>
            <a:xfrm>
              <a:off x="3423735" y="25626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6" name="Oval 4495">
              <a:extLst>
                <a:ext uri="{FF2B5EF4-FFF2-40B4-BE49-F238E27FC236}">
                  <a16:creationId xmlns:a16="http://schemas.microsoft.com/office/drawing/2014/main" id="{75609B3F-141D-4917-A425-FA14C2F16DB3}"/>
                </a:ext>
              </a:extLst>
            </p:cNvPr>
            <p:cNvSpPr/>
            <p:nvPr/>
          </p:nvSpPr>
          <p:spPr>
            <a:xfrm>
              <a:off x="3167971" y="25718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7" name="Oval 4496">
              <a:extLst>
                <a:ext uri="{FF2B5EF4-FFF2-40B4-BE49-F238E27FC236}">
                  <a16:creationId xmlns:a16="http://schemas.microsoft.com/office/drawing/2014/main" id="{CE568710-2EB6-448F-B31B-AFA5519F1FD6}"/>
                </a:ext>
              </a:extLst>
            </p:cNvPr>
            <p:cNvSpPr/>
            <p:nvPr/>
          </p:nvSpPr>
          <p:spPr>
            <a:xfrm>
              <a:off x="2927722" y="26416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8" name="Oval 4497">
              <a:extLst>
                <a:ext uri="{FF2B5EF4-FFF2-40B4-BE49-F238E27FC236}">
                  <a16:creationId xmlns:a16="http://schemas.microsoft.com/office/drawing/2014/main" id="{E17331A7-2080-4251-9DC3-EA41073F3B31}"/>
                </a:ext>
              </a:extLst>
            </p:cNvPr>
            <p:cNvSpPr/>
            <p:nvPr/>
          </p:nvSpPr>
          <p:spPr>
            <a:xfrm>
              <a:off x="3060071" y="25022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9" name="Oval 4498">
              <a:extLst>
                <a:ext uri="{FF2B5EF4-FFF2-40B4-BE49-F238E27FC236}">
                  <a16:creationId xmlns:a16="http://schemas.microsoft.com/office/drawing/2014/main" id="{AFE1EBC7-F4C1-4981-BF30-7777664EDAFA}"/>
                </a:ext>
              </a:extLst>
            </p:cNvPr>
            <p:cNvSpPr/>
            <p:nvPr/>
          </p:nvSpPr>
          <p:spPr>
            <a:xfrm>
              <a:off x="3889624" y="33055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0" name="Oval 4499">
              <a:extLst>
                <a:ext uri="{FF2B5EF4-FFF2-40B4-BE49-F238E27FC236}">
                  <a16:creationId xmlns:a16="http://schemas.microsoft.com/office/drawing/2014/main" id="{BCA10691-7414-4990-A376-D81502308B5E}"/>
                </a:ext>
              </a:extLst>
            </p:cNvPr>
            <p:cNvSpPr/>
            <p:nvPr/>
          </p:nvSpPr>
          <p:spPr>
            <a:xfrm>
              <a:off x="3201454" y="24984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1" name="Oval 4500">
              <a:extLst>
                <a:ext uri="{FF2B5EF4-FFF2-40B4-BE49-F238E27FC236}">
                  <a16:creationId xmlns:a16="http://schemas.microsoft.com/office/drawing/2014/main" id="{7D866409-448A-43A4-9A25-E003F47C3A09}"/>
                </a:ext>
              </a:extLst>
            </p:cNvPr>
            <p:cNvSpPr/>
            <p:nvPr/>
          </p:nvSpPr>
          <p:spPr>
            <a:xfrm>
              <a:off x="3959505" y="33461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2" name="Oval 4501">
              <a:extLst>
                <a:ext uri="{FF2B5EF4-FFF2-40B4-BE49-F238E27FC236}">
                  <a16:creationId xmlns:a16="http://schemas.microsoft.com/office/drawing/2014/main" id="{3B9AAE40-04A6-4A56-9E59-F765643614FB}"/>
                </a:ext>
              </a:extLst>
            </p:cNvPr>
            <p:cNvSpPr/>
            <p:nvPr/>
          </p:nvSpPr>
          <p:spPr>
            <a:xfrm>
              <a:off x="3959505" y="32173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3" name="Oval 4502">
              <a:extLst>
                <a:ext uri="{FF2B5EF4-FFF2-40B4-BE49-F238E27FC236}">
                  <a16:creationId xmlns:a16="http://schemas.microsoft.com/office/drawing/2014/main" id="{6AAA84DE-1841-48C7-9836-CC1EE2162C00}"/>
                </a:ext>
              </a:extLst>
            </p:cNvPr>
            <p:cNvSpPr/>
            <p:nvPr/>
          </p:nvSpPr>
          <p:spPr>
            <a:xfrm>
              <a:off x="3201454" y="24984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4" name="Oval 4503">
              <a:extLst>
                <a:ext uri="{FF2B5EF4-FFF2-40B4-BE49-F238E27FC236}">
                  <a16:creationId xmlns:a16="http://schemas.microsoft.com/office/drawing/2014/main" id="{A00A8DE8-75B5-4344-ADC1-78DA64A25EE0}"/>
                </a:ext>
              </a:extLst>
            </p:cNvPr>
            <p:cNvSpPr/>
            <p:nvPr/>
          </p:nvSpPr>
          <p:spPr>
            <a:xfrm>
              <a:off x="3271335" y="25390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5" name="Oval 4504">
              <a:extLst>
                <a:ext uri="{FF2B5EF4-FFF2-40B4-BE49-F238E27FC236}">
                  <a16:creationId xmlns:a16="http://schemas.microsoft.com/office/drawing/2014/main" id="{541B9286-6323-4644-9E7C-6DD93D17AA98}"/>
                </a:ext>
              </a:extLst>
            </p:cNvPr>
            <p:cNvSpPr/>
            <p:nvPr/>
          </p:nvSpPr>
          <p:spPr>
            <a:xfrm>
              <a:off x="4111905" y="33697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6" name="Oval 4505">
              <a:extLst>
                <a:ext uri="{FF2B5EF4-FFF2-40B4-BE49-F238E27FC236}">
                  <a16:creationId xmlns:a16="http://schemas.microsoft.com/office/drawing/2014/main" id="{C3025E13-0801-4405-B980-ED2BD0EDDD96}"/>
                </a:ext>
              </a:extLst>
            </p:cNvPr>
            <p:cNvSpPr/>
            <p:nvPr/>
          </p:nvSpPr>
          <p:spPr>
            <a:xfrm>
              <a:off x="3510503" y="25535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7" name="Oval 4506">
              <a:extLst>
                <a:ext uri="{FF2B5EF4-FFF2-40B4-BE49-F238E27FC236}">
                  <a16:creationId xmlns:a16="http://schemas.microsoft.com/office/drawing/2014/main" id="{B8C15621-1A1A-46F7-A9AD-E72DAD5D5BB1}"/>
                </a:ext>
              </a:extLst>
            </p:cNvPr>
            <p:cNvSpPr/>
            <p:nvPr/>
          </p:nvSpPr>
          <p:spPr>
            <a:xfrm>
              <a:off x="3353854" y="26508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8" name="Oval 4507">
              <a:extLst>
                <a:ext uri="{FF2B5EF4-FFF2-40B4-BE49-F238E27FC236}">
                  <a16:creationId xmlns:a16="http://schemas.microsoft.com/office/drawing/2014/main" id="{7006A79F-48A6-4F04-8248-5BB83BF5AE46}"/>
                </a:ext>
              </a:extLst>
            </p:cNvPr>
            <p:cNvSpPr/>
            <p:nvPr/>
          </p:nvSpPr>
          <p:spPr>
            <a:xfrm>
              <a:off x="3423735" y="26914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9" name="Oval 4508">
              <a:extLst>
                <a:ext uri="{FF2B5EF4-FFF2-40B4-BE49-F238E27FC236}">
                  <a16:creationId xmlns:a16="http://schemas.microsoft.com/office/drawing/2014/main" id="{88C3C954-1F12-460A-9D95-2FE7962293A1}"/>
                </a:ext>
              </a:extLst>
            </p:cNvPr>
            <p:cNvSpPr/>
            <p:nvPr/>
          </p:nvSpPr>
          <p:spPr>
            <a:xfrm>
              <a:off x="3423735" y="25626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0" name="Oval 4509">
              <a:extLst>
                <a:ext uri="{FF2B5EF4-FFF2-40B4-BE49-F238E27FC236}">
                  <a16:creationId xmlns:a16="http://schemas.microsoft.com/office/drawing/2014/main" id="{B9CAC538-CDDD-4DFE-A902-50822D4A9650}"/>
                </a:ext>
              </a:extLst>
            </p:cNvPr>
            <p:cNvSpPr/>
            <p:nvPr/>
          </p:nvSpPr>
          <p:spPr>
            <a:xfrm>
              <a:off x="3167971" y="25718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1" name="Oval 4510">
              <a:extLst>
                <a:ext uri="{FF2B5EF4-FFF2-40B4-BE49-F238E27FC236}">
                  <a16:creationId xmlns:a16="http://schemas.microsoft.com/office/drawing/2014/main" id="{2B9FD1F6-8BD3-4BB5-A68C-254A1177C24B}"/>
                </a:ext>
              </a:extLst>
            </p:cNvPr>
            <p:cNvSpPr/>
            <p:nvPr/>
          </p:nvSpPr>
          <p:spPr>
            <a:xfrm>
              <a:off x="3060071" y="25022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2" name="Oval 4511">
              <a:extLst>
                <a:ext uri="{FF2B5EF4-FFF2-40B4-BE49-F238E27FC236}">
                  <a16:creationId xmlns:a16="http://schemas.microsoft.com/office/drawing/2014/main" id="{E77C17DA-FB56-4BCC-A6D0-23BD3F585D90}"/>
                </a:ext>
              </a:extLst>
            </p:cNvPr>
            <p:cNvSpPr/>
            <p:nvPr/>
          </p:nvSpPr>
          <p:spPr>
            <a:xfrm>
              <a:off x="2779849" y="30353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3" name="Oval 4512">
              <a:extLst>
                <a:ext uri="{FF2B5EF4-FFF2-40B4-BE49-F238E27FC236}">
                  <a16:creationId xmlns:a16="http://schemas.microsoft.com/office/drawing/2014/main" id="{F134DEFA-56B9-4C5E-B5FC-1048CD2083AE}"/>
                </a:ext>
              </a:extLst>
            </p:cNvPr>
            <p:cNvSpPr/>
            <p:nvPr/>
          </p:nvSpPr>
          <p:spPr>
            <a:xfrm>
              <a:off x="3506254" y="28032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4" name="Oval 4513">
              <a:extLst>
                <a:ext uri="{FF2B5EF4-FFF2-40B4-BE49-F238E27FC236}">
                  <a16:creationId xmlns:a16="http://schemas.microsoft.com/office/drawing/2014/main" id="{FB1E21B6-7B7F-4F22-9AF2-6D0754123E38}"/>
                </a:ext>
              </a:extLst>
            </p:cNvPr>
            <p:cNvSpPr/>
            <p:nvPr/>
          </p:nvSpPr>
          <p:spPr>
            <a:xfrm>
              <a:off x="3576135" y="28438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5" name="Oval 4514">
              <a:extLst>
                <a:ext uri="{FF2B5EF4-FFF2-40B4-BE49-F238E27FC236}">
                  <a16:creationId xmlns:a16="http://schemas.microsoft.com/office/drawing/2014/main" id="{0BBB863A-0878-4A6A-BF0D-72129EC44B14}"/>
                </a:ext>
              </a:extLst>
            </p:cNvPr>
            <p:cNvSpPr/>
            <p:nvPr/>
          </p:nvSpPr>
          <p:spPr>
            <a:xfrm>
              <a:off x="3576135" y="27150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6" name="Oval 4515">
              <a:extLst>
                <a:ext uri="{FF2B5EF4-FFF2-40B4-BE49-F238E27FC236}">
                  <a16:creationId xmlns:a16="http://schemas.microsoft.com/office/drawing/2014/main" id="{C37AF401-AA6A-4EE2-92A5-A74915729A16}"/>
                </a:ext>
              </a:extLst>
            </p:cNvPr>
            <p:cNvSpPr/>
            <p:nvPr/>
          </p:nvSpPr>
          <p:spPr>
            <a:xfrm>
              <a:off x="3320371" y="27242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7" name="Oval 4516">
              <a:extLst>
                <a:ext uri="{FF2B5EF4-FFF2-40B4-BE49-F238E27FC236}">
                  <a16:creationId xmlns:a16="http://schemas.microsoft.com/office/drawing/2014/main" id="{3E4141D8-E3DB-4858-88D1-BD3C9A588D18}"/>
                </a:ext>
              </a:extLst>
            </p:cNvPr>
            <p:cNvSpPr/>
            <p:nvPr/>
          </p:nvSpPr>
          <p:spPr>
            <a:xfrm>
              <a:off x="3080122" y="27940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8" name="Oval 4517">
              <a:extLst>
                <a:ext uri="{FF2B5EF4-FFF2-40B4-BE49-F238E27FC236}">
                  <a16:creationId xmlns:a16="http://schemas.microsoft.com/office/drawing/2014/main" id="{B6034205-BD3C-455C-A1F2-1A3A650E237C}"/>
                </a:ext>
              </a:extLst>
            </p:cNvPr>
            <p:cNvSpPr/>
            <p:nvPr/>
          </p:nvSpPr>
          <p:spPr>
            <a:xfrm>
              <a:off x="3212471" y="26546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9" name="Oval 4518">
              <a:extLst>
                <a:ext uri="{FF2B5EF4-FFF2-40B4-BE49-F238E27FC236}">
                  <a16:creationId xmlns:a16="http://schemas.microsoft.com/office/drawing/2014/main" id="{B24E20FA-C2E6-4B6D-B4B5-E02EB79CA859}"/>
                </a:ext>
              </a:extLst>
            </p:cNvPr>
            <p:cNvSpPr/>
            <p:nvPr/>
          </p:nvSpPr>
          <p:spPr>
            <a:xfrm>
              <a:off x="3315799" y="27543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0" name="Oval 4519">
              <a:extLst>
                <a:ext uri="{FF2B5EF4-FFF2-40B4-BE49-F238E27FC236}">
                  <a16:creationId xmlns:a16="http://schemas.microsoft.com/office/drawing/2014/main" id="{E809BDEF-3F21-4F50-A503-B0AC0959C725}"/>
                </a:ext>
              </a:extLst>
            </p:cNvPr>
            <p:cNvSpPr/>
            <p:nvPr/>
          </p:nvSpPr>
          <p:spPr>
            <a:xfrm>
              <a:off x="3353854" y="26508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1" name="Oval 4520">
              <a:extLst>
                <a:ext uri="{FF2B5EF4-FFF2-40B4-BE49-F238E27FC236}">
                  <a16:creationId xmlns:a16="http://schemas.microsoft.com/office/drawing/2014/main" id="{23C13986-EA8F-451C-8210-94930F379548}"/>
                </a:ext>
              </a:extLst>
            </p:cNvPr>
            <p:cNvSpPr/>
            <p:nvPr/>
          </p:nvSpPr>
          <p:spPr>
            <a:xfrm>
              <a:off x="3423735" y="26914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2" name="Oval 4521">
              <a:extLst>
                <a:ext uri="{FF2B5EF4-FFF2-40B4-BE49-F238E27FC236}">
                  <a16:creationId xmlns:a16="http://schemas.microsoft.com/office/drawing/2014/main" id="{B00BEF3D-F2A3-4B38-A4E5-AA9372299E12}"/>
                </a:ext>
              </a:extLst>
            </p:cNvPr>
            <p:cNvSpPr/>
            <p:nvPr/>
          </p:nvSpPr>
          <p:spPr>
            <a:xfrm>
              <a:off x="3353854" y="26508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3" name="Oval 4522">
              <a:extLst>
                <a:ext uri="{FF2B5EF4-FFF2-40B4-BE49-F238E27FC236}">
                  <a16:creationId xmlns:a16="http://schemas.microsoft.com/office/drawing/2014/main" id="{EFF62E6E-1D3B-4489-A240-0DCDF5362DD4}"/>
                </a:ext>
              </a:extLst>
            </p:cNvPr>
            <p:cNvSpPr/>
            <p:nvPr/>
          </p:nvSpPr>
          <p:spPr>
            <a:xfrm>
              <a:off x="3423735" y="26914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4" name="Oval 4523">
              <a:extLst>
                <a:ext uri="{FF2B5EF4-FFF2-40B4-BE49-F238E27FC236}">
                  <a16:creationId xmlns:a16="http://schemas.microsoft.com/office/drawing/2014/main" id="{AC902436-79E6-4A1A-B1FA-30723CA40805}"/>
                </a:ext>
              </a:extLst>
            </p:cNvPr>
            <p:cNvSpPr/>
            <p:nvPr/>
          </p:nvSpPr>
          <p:spPr>
            <a:xfrm>
              <a:off x="2779849" y="30353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5" name="Oval 4524">
              <a:extLst>
                <a:ext uri="{FF2B5EF4-FFF2-40B4-BE49-F238E27FC236}">
                  <a16:creationId xmlns:a16="http://schemas.microsoft.com/office/drawing/2014/main" id="{B831C557-D818-4853-BE34-23D0C2BEB78B}"/>
                </a:ext>
              </a:extLst>
            </p:cNvPr>
            <p:cNvSpPr/>
            <p:nvPr/>
          </p:nvSpPr>
          <p:spPr>
            <a:xfrm>
              <a:off x="3506254" y="28032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6" name="Oval 4525">
              <a:extLst>
                <a:ext uri="{FF2B5EF4-FFF2-40B4-BE49-F238E27FC236}">
                  <a16:creationId xmlns:a16="http://schemas.microsoft.com/office/drawing/2014/main" id="{D7001FC9-70EC-45EC-9DCC-250F3470951B}"/>
                </a:ext>
              </a:extLst>
            </p:cNvPr>
            <p:cNvSpPr/>
            <p:nvPr/>
          </p:nvSpPr>
          <p:spPr>
            <a:xfrm>
              <a:off x="3576135" y="28438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7" name="Oval 4526">
              <a:extLst>
                <a:ext uri="{FF2B5EF4-FFF2-40B4-BE49-F238E27FC236}">
                  <a16:creationId xmlns:a16="http://schemas.microsoft.com/office/drawing/2014/main" id="{0AD82162-F79B-4A2E-97FF-68910D7789D1}"/>
                </a:ext>
              </a:extLst>
            </p:cNvPr>
            <p:cNvSpPr/>
            <p:nvPr/>
          </p:nvSpPr>
          <p:spPr>
            <a:xfrm>
              <a:off x="3576135" y="27150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8" name="Oval 4527">
              <a:extLst>
                <a:ext uri="{FF2B5EF4-FFF2-40B4-BE49-F238E27FC236}">
                  <a16:creationId xmlns:a16="http://schemas.microsoft.com/office/drawing/2014/main" id="{B54038E9-CBDE-46D8-B7BA-84652A3429DD}"/>
                </a:ext>
              </a:extLst>
            </p:cNvPr>
            <p:cNvSpPr/>
            <p:nvPr/>
          </p:nvSpPr>
          <p:spPr>
            <a:xfrm>
              <a:off x="3320371" y="27242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9" name="Oval 4528">
              <a:extLst>
                <a:ext uri="{FF2B5EF4-FFF2-40B4-BE49-F238E27FC236}">
                  <a16:creationId xmlns:a16="http://schemas.microsoft.com/office/drawing/2014/main" id="{5E3B7E8D-F83F-4A27-BD45-4BEB81568824}"/>
                </a:ext>
              </a:extLst>
            </p:cNvPr>
            <p:cNvSpPr/>
            <p:nvPr/>
          </p:nvSpPr>
          <p:spPr>
            <a:xfrm>
              <a:off x="3080122" y="27940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0" name="Oval 4529">
              <a:extLst>
                <a:ext uri="{FF2B5EF4-FFF2-40B4-BE49-F238E27FC236}">
                  <a16:creationId xmlns:a16="http://schemas.microsoft.com/office/drawing/2014/main" id="{6201766E-4B2C-4729-A077-60DA7B243467}"/>
                </a:ext>
              </a:extLst>
            </p:cNvPr>
            <p:cNvSpPr/>
            <p:nvPr/>
          </p:nvSpPr>
          <p:spPr>
            <a:xfrm>
              <a:off x="3212471" y="26546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1" name="Oval 4530">
              <a:extLst>
                <a:ext uri="{FF2B5EF4-FFF2-40B4-BE49-F238E27FC236}">
                  <a16:creationId xmlns:a16="http://schemas.microsoft.com/office/drawing/2014/main" id="{A19CD884-0D48-4120-8E04-2DE1F462407B}"/>
                </a:ext>
              </a:extLst>
            </p:cNvPr>
            <p:cNvSpPr/>
            <p:nvPr/>
          </p:nvSpPr>
          <p:spPr>
            <a:xfrm>
              <a:off x="3353854" y="26508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2" name="Oval 4531">
              <a:extLst>
                <a:ext uri="{FF2B5EF4-FFF2-40B4-BE49-F238E27FC236}">
                  <a16:creationId xmlns:a16="http://schemas.microsoft.com/office/drawing/2014/main" id="{85496369-C269-4DB5-A17A-E5091E7F58D1}"/>
                </a:ext>
              </a:extLst>
            </p:cNvPr>
            <p:cNvSpPr/>
            <p:nvPr/>
          </p:nvSpPr>
          <p:spPr>
            <a:xfrm>
              <a:off x="3353854" y="26508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3" name="Oval 4532">
              <a:extLst>
                <a:ext uri="{FF2B5EF4-FFF2-40B4-BE49-F238E27FC236}">
                  <a16:creationId xmlns:a16="http://schemas.microsoft.com/office/drawing/2014/main" id="{77A59BC5-E54E-4B31-BECE-6E6CBCF3096B}"/>
                </a:ext>
              </a:extLst>
            </p:cNvPr>
            <p:cNvSpPr/>
            <p:nvPr/>
          </p:nvSpPr>
          <p:spPr>
            <a:xfrm>
              <a:off x="3423735" y="26914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4" name="Oval 4533">
              <a:extLst>
                <a:ext uri="{FF2B5EF4-FFF2-40B4-BE49-F238E27FC236}">
                  <a16:creationId xmlns:a16="http://schemas.microsoft.com/office/drawing/2014/main" id="{0F9E4B5D-6AFD-465E-9C92-75E94EDD7ACD}"/>
                </a:ext>
              </a:extLst>
            </p:cNvPr>
            <p:cNvSpPr/>
            <p:nvPr/>
          </p:nvSpPr>
          <p:spPr>
            <a:xfrm>
              <a:off x="2779849" y="30353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5" name="Oval 4534">
              <a:extLst>
                <a:ext uri="{FF2B5EF4-FFF2-40B4-BE49-F238E27FC236}">
                  <a16:creationId xmlns:a16="http://schemas.microsoft.com/office/drawing/2014/main" id="{A4460618-1645-435E-84FB-E609D0B91D76}"/>
                </a:ext>
              </a:extLst>
            </p:cNvPr>
            <p:cNvSpPr/>
            <p:nvPr/>
          </p:nvSpPr>
          <p:spPr>
            <a:xfrm>
              <a:off x="3506254" y="28032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6" name="Oval 4535">
              <a:extLst>
                <a:ext uri="{FF2B5EF4-FFF2-40B4-BE49-F238E27FC236}">
                  <a16:creationId xmlns:a16="http://schemas.microsoft.com/office/drawing/2014/main" id="{AB7E39D7-F83D-4BF3-9D66-EF895B20DCDC}"/>
                </a:ext>
              </a:extLst>
            </p:cNvPr>
            <p:cNvSpPr/>
            <p:nvPr/>
          </p:nvSpPr>
          <p:spPr>
            <a:xfrm>
              <a:off x="3576135" y="28438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7" name="Oval 4536">
              <a:extLst>
                <a:ext uri="{FF2B5EF4-FFF2-40B4-BE49-F238E27FC236}">
                  <a16:creationId xmlns:a16="http://schemas.microsoft.com/office/drawing/2014/main" id="{A598B10D-8DFA-4CAE-9DB8-55E5153AAE64}"/>
                </a:ext>
              </a:extLst>
            </p:cNvPr>
            <p:cNvSpPr/>
            <p:nvPr/>
          </p:nvSpPr>
          <p:spPr>
            <a:xfrm>
              <a:off x="3576135" y="27150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8" name="Oval 4537">
              <a:extLst>
                <a:ext uri="{FF2B5EF4-FFF2-40B4-BE49-F238E27FC236}">
                  <a16:creationId xmlns:a16="http://schemas.microsoft.com/office/drawing/2014/main" id="{43B8A2DE-AA45-4043-8C8D-F138223AB500}"/>
                </a:ext>
              </a:extLst>
            </p:cNvPr>
            <p:cNvSpPr/>
            <p:nvPr/>
          </p:nvSpPr>
          <p:spPr>
            <a:xfrm>
              <a:off x="3320371" y="27242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9" name="Oval 4538">
              <a:extLst>
                <a:ext uri="{FF2B5EF4-FFF2-40B4-BE49-F238E27FC236}">
                  <a16:creationId xmlns:a16="http://schemas.microsoft.com/office/drawing/2014/main" id="{4327D0A4-6AE2-4038-8439-77A68912CA83}"/>
                </a:ext>
              </a:extLst>
            </p:cNvPr>
            <p:cNvSpPr/>
            <p:nvPr/>
          </p:nvSpPr>
          <p:spPr>
            <a:xfrm>
              <a:off x="3212471" y="26546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0" name="Oval 4539">
              <a:extLst>
                <a:ext uri="{FF2B5EF4-FFF2-40B4-BE49-F238E27FC236}">
                  <a16:creationId xmlns:a16="http://schemas.microsoft.com/office/drawing/2014/main" id="{22C14098-B2BC-491D-9423-2A3D5EA357D1}"/>
                </a:ext>
              </a:extLst>
            </p:cNvPr>
            <p:cNvSpPr/>
            <p:nvPr/>
          </p:nvSpPr>
          <p:spPr>
            <a:xfrm>
              <a:off x="2932249" y="31877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1" name="Oval 4540">
              <a:extLst>
                <a:ext uri="{FF2B5EF4-FFF2-40B4-BE49-F238E27FC236}">
                  <a16:creationId xmlns:a16="http://schemas.microsoft.com/office/drawing/2014/main" id="{7B184466-0444-4A22-8465-8DB01CC3AE37}"/>
                </a:ext>
              </a:extLst>
            </p:cNvPr>
            <p:cNvSpPr/>
            <p:nvPr/>
          </p:nvSpPr>
          <p:spPr>
            <a:xfrm>
              <a:off x="2775600" y="32850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2" name="Oval 4541">
              <a:extLst>
                <a:ext uri="{FF2B5EF4-FFF2-40B4-BE49-F238E27FC236}">
                  <a16:creationId xmlns:a16="http://schemas.microsoft.com/office/drawing/2014/main" id="{173A39B1-04C1-4B24-82F0-3806F17E48D3}"/>
                </a:ext>
              </a:extLst>
            </p:cNvPr>
            <p:cNvSpPr/>
            <p:nvPr/>
          </p:nvSpPr>
          <p:spPr>
            <a:xfrm>
              <a:off x="2845481" y="33257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3" name="Oval 4542">
              <a:extLst>
                <a:ext uri="{FF2B5EF4-FFF2-40B4-BE49-F238E27FC236}">
                  <a16:creationId xmlns:a16="http://schemas.microsoft.com/office/drawing/2014/main" id="{12C8655D-082D-4EA7-B102-2141C0812345}"/>
                </a:ext>
              </a:extLst>
            </p:cNvPr>
            <p:cNvSpPr/>
            <p:nvPr/>
          </p:nvSpPr>
          <p:spPr>
            <a:xfrm>
              <a:off x="2845481" y="31969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4" name="Oval 4543">
              <a:extLst>
                <a:ext uri="{FF2B5EF4-FFF2-40B4-BE49-F238E27FC236}">
                  <a16:creationId xmlns:a16="http://schemas.microsoft.com/office/drawing/2014/main" id="{896A42D6-0217-44DD-8EAF-2A03200A6BE7}"/>
                </a:ext>
              </a:extLst>
            </p:cNvPr>
            <p:cNvSpPr/>
            <p:nvPr/>
          </p:nvSpPr>
          <p:spPr>
            <a:xfrm>
              <a:off x="3472771" y="28766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5" name="Oval 4544">
              <a:extLst>
                <a:ext uri="{FF2B5EF4-FFF2-40B4-BE49-F238E27FC236}">
                  <a16:creationId xmlns:a16="http://schemas.microsoft.com/office/drawing/2014/main" id="{9329913E-FACE-43A1-9091-A085402642EB}"/>
                </a:ext>
              </a:extLst>
            </p:cNvPr>
            <p:cNvSpPr/>
            <p:nvPr/>
          </p:nvSpPr>
          <p:spPr>
            <a:xfrm>
              <a:off x="3232522" y="29464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6" name="Oval 4545">
              <a:extLst>
                <a:ext uri="{FF2B5EF4-FFF2-40B4-BE49-F238E27FC236}">
                  <a16:creationId xmlns:a16="http://schemas.microsoft.com/office/drawing/2014/main" id="{ADEBE6DA-1F40-44F4-8E70-3EBD1744F101}"/>
                </a:ext>
              </a:extLst>
            </p:cNvPr>
            <p:cNvSpPr/>
            <p:nvPr/>
          </p:nvSpPr>
          <p:spPr>
            <a:xfrm>
              <a:off x="3364871" y="28070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7" name="Oval 4546">
              <a:extLst>
                <a:ext uri="{FF2B5EF4-FFF2-40B4-BE49-F238E27FC236}">
                  <a16:creationId xmlns:a16="http://schemas.microsoft.com/office/drawing/2014/main" id="{80B05662-BEE0-4E39-977C-02B5166C27D6}"/>
                </a:ext>
              </a:extLst>
            </p:cNvPr>
            <p:cNvSpPr/>
            <p:nvPr/>
          </p:nvSpPr>
          <p:spPr>
            <a:xfrm>
              <a:off x="3468199" y="29067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8" name="Oval 4547">
              <a:extLst>
                <a:ext uri="{FF2B5EF4-FFF2-40B4-BE49-F238E27FC236}">
                  <a16:creationId xmlns:a16="http://schemas.microsoft.com/office/drawing/2014/main" id="{55664FBB-8D2F-4940-8C9E-22ED0BF3032F}"/>
                </a:ext>
              </a:extLst>
            </p:cNvPr>
            <p:cNvSpPr/>
            <p:nvPr/>
          </p:nvSpPr>
          <p:spPr>
            <a:xfrm>
              <a:off x="3506254" y="28032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9" name="Oval 4548">
              <a:extLst>
                <a:ext uri="{FF2B5EF4-FFF2-40B4-BE49-F238E27FC236}">
                  <a16:creationId xmlns:a16="http://schemas.microsoft.com/office/drawing/2014/main" id="{57C42887-F516-49D4-8FD2-EE9C32E3D4C9}"/>
                </a:ext>
              </a:extLst>
            </p:cNvPr>
            <p:cNvSpPr/>
            <p:nvPr/>
          </p:nvSpPr>
          <p:spPr>
            <a:xfrm>
              <a:off x="3576135" y="28438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0" name="Oval 4549">
              <a:extLst>
                <a:ext uri="{FF2B5EF4-FFF2-40B4-BE49-F238E27FC236}">
                  <a16:creationId xmlns:a16="http://schemas.microsoft.com/office/drawing/2014/main" id="{FF4C2C2C-105F-4D53-A547-E17E9FD96D30}"/>
                </a:ext>
              </a:extLst>
            </p:cNvPr>
            <p:cNvSpPr/>
            <p:nvPr/>
          </p:nvSpPr>
          <p:spPr>
            <a:xfrm>
              <a:off x="3506254" y="28032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1" name="Oval 4550">
              <a:extLst>
                <a:ext uri="{FF2B5EF4-FFF2-40B4-BE49-F238E27FC236}">
                  <a16:creationId xmlns:a16="http://schemas.microsoft.com/office/drawing/2014/main" id="{05E542DB-1A01-4F61-92EF-A0224512EB53}"/>
                </a:ext>
              </a:extLst>
            </p:cNvPr>
            <p:cNvSpPr/>
            <p:nvPr/>
          </p:nvSpPr>
          <p:spPr>
            <a:xfrm>
              <a:off x="3576135" y="28438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2" name="Oval 4551">
              <a:extLst>
                <a:ext uri="{FF2B5EF4-FFF2-40B4-BE49-F238E27FC236}">
                  <a16:creationId xmlns:a16="http://schemas.microsoft.com/office/drawing/2014/main" id="{AB35855D-D62C-4059-9090-9760DB107FDE}"/>
                </a:ext>
              </a:extLst>
            </p:cNvPr>
            <p:cNvSpPr/>
            <p:nvPr/>
          </p:nvSpPr>
          <p:spPr>
            <a:xfrm>
              <a:off x="2932249" y="31877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3" name="Oval 4552">
              <a:extLst>
                <a:ext uri="{FF2B5EF4-FFF2-40B4-BE49-F238E27FC236}">
                  <a16:creationId xmlns:a16="http://schemas.microsoft.com/office/drawing/2014/main" id="{4D9F6FED-6889-4225-8B13-718140C2C108}"/>
                </a:ext>
              </a:extLst>
            </p:cNvPr>
            <p:cNvSpPr/>
            <p:nvPr/>
          </p:nvSpPr>
          <p:spPr>
            <a:xfrm>
              <a:off x="2775600" y="32850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4" name="Oval 4553">
              <a:extLst>
                <a:ext uri="{FF2B5EF4-FFF2-40B4-BE49-F238E27FC236}">
                  <a16:creationId xmlns:a16="http://schemas.microsoft.com/office/drawing/2014/main" id="{F26B037A-48F7-4259-A2B4-909251DA613B}"/>
                </a:ext>
              </a:extLst>
            </p:cNvPr>
            <p:cNvSpPr/>
            <p:nvPr/>
          </p:nvSpPr>
          <p:spPr>
            <a:xfrm>
              <a:off x="2845481" y="33257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5" name="Oval 4554">
              <a:extLst>
                <a:ext uri="{FF2B5EF4-FFF2-40B4-BE49-F238E27FC236}">
                  <a16:creationId xmlns:a16="http://schemas.microsoft.com/office/drawing/2014/main" id="{87A2C154-8A46-49EF-ADF6-86A503FCF1D6}"/>
                </a:ext>
              </a:extLst>
            </p:cNvPr>
            <p:cNvSpPr/>
            <p:nvPr/>
          </p:nvSpPr>
          <p:spPr>
            <a:xfrm>
              <a:off x="2845481" y="31969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6" name="Oval 4555">
              <a:extLst>
                <a:ext uri="{FF2B5EF4-FFF2-40B4-BE49-F238E27FC236}">
                  <a16:creationId xmlns:a16="http://schemas.microsoft.com/office/drawing/2014/main" id="{8CF525ED-E1C1-4B3E-903F-F25470FCD307}"/>
                </a:ext>
              </a:extLst>
            </p:cNvPr>
            <p:cNvSpPr/>
            <p:nvPr/>
          </p:nvSpPr>
          <p:spPr>
            <a:xfrm>
              <a:off x="3472771" y="28766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7" name="Oval 4556">
              <a:extLst>
                <a:ext uri="{FF2B5EF4-FFF2-40B4-BE49-F238E27FC236}">
                  <a16:creationId xmlns:a16="http://schemas.microsoft.com/office/drawing/2014/main" id="{96366381-7401-4782-BD3C-E3D3307A0F1C}"/>
                </a:ext>
              </a:extLst>
            </p:cNvPr>
            <p:cNvSpPr/>
            <p:nvPr/>
          </p:nvSpPr>
          <p:spPr>
            <a:xfrm>
              <a:off x="3232522" y="29464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8" name="Oval 4557">
              <a:extLst>
                <a:ext uri="{FF2B5EF4-FFF2-40B4-BE49-F238E27FC236}">
                  <a16:creationId xmlns:a16="http://schemas.microsoft.com/office/drawing/2014/main" id="{0C7269FC-C9B9-486C-A009-746B9AC2200A}"/>
                </a:ext>
              </a:extLst>
            </p:cNvPr>
            <p:cNvSpPr/>
            <p:nvPr/>
          </p:nvSpPr>
          <p:spPr>
            <a:xfrm>
              <a:off x="3364871" y="28070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9" name="Oval 4558">
              <a:extLst>
                <a:ext uri="{FF2B5EF4-FFF2-40B4-BE49-F238E27FC236}">
                  <a16:creationId xmlns:a16="http://schemas.microsoft.com/office/drawing/2014/main" id="{341CBBDD-550B-462E-A121-D347ACE94054}"/>
                </a:ext>
              </a:extLst>
            </p:cNvPr>
            <p:cNvSpPr/>
            <p:nvPr/>
          </p:nvSpPr>
          <p:spPr>
            <a:xfrm>
              <a:off x="3506254" y="28032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0" name="Oval 4559">
              <a:extLst>
                <a:ext uri="{FF2B5EF4-FFF2-40B4-BE49-F238E27FC236}">
                  <a16:creationId xmlns:a16="http://schemas.microsoft.com/office/drawing/2014/main" id="{274DCF89-9581-4DF7-B7C0-64609D34D6EC}"/>
                </a:ext>
              </a:extLst>
            </p:cNvPr>
            <p:cNvSpPr/>
            <p:nvPr/>
          </p:nvSpPr>
          <p:spPr>
            <a:xfrm>
              <a:off x="3506254" y="28032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1" name="Oval 4560">
              <a:extLst>
                <a:ext uri="{FF2B5EF4-FFF2-40B4-BE49-F238E27FC236}">
                  <a16:creationId xmlns:a16="http://schemas.microsoft.com/office/drawing/2014/main" id="{93C7165D-7870-4F0F-8E16-96F2D9F22653}"/>
                </a:ext>
              </a:extLst>
            </p:cNvPr>
            <p:cNvSpPr/>
            <p:nvPr/>
          </p:nvSpPr>
          <p:spPr>
            <a:xfrm>
              <a:off x="3576135" y="28438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2" name="Oval 4561">
              <a:extLst>
                <a:ext uri="{FF2B5EF4-FFF2-40B4-BE49-F238E27FC236}">
                  <a16:creationId xmlns:a16="http://schemas.microsoft.com/office/drawing/2014/main" id="{DF30DD5E-5B0B-4B1A-8ACF-6B9C97F3B43B}"/>
                </a:ext>
              </a:extLst>
            </p:cNvPr>
            <p:cNvSpPr/>
            <p:nvPr/>
          </p:nvSpPr>
          <p:spPr>
            <a:xfrm>
              <a:off x="2932249" y="31877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3" name="Oval 4562">
              <a:extLst>
                <a:ext uri="{FF2B5EF4-FFF2-40B4-BE49-F238E27FC236}">
                  <a16:creationId xmlns:a16="http://schemas.microsoft.com/office/drawing/2014/main" id="{B8E58333-32C3-4C1D-B3EC-6D9EBA6E451F}"/>
                </a:ext>
              </a:extLst>
            </p:cNvPr>
            <p:cNvSpPr/>
            <p:nvPr/>
          </p:nvSpPr>
          <p:spPr>
            <a:xfrm>
              <a:off x="2775600" y="32850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4" name="Oval 4563">
              <a:extLst>
                <a:ext uri="{FF2B5EF4-FFF2-40B4-BE49-F238E27FC236}">
                  <a16:creationId xmlns:a16="http://schemas.microsoft.com/office/drawing/2014/main" id="{F5AE0B82-76FD-4DF0-B039-4C97657922BF}"/>
                </a:ext>
              </a:extLst>
            </p:cNvPr>
            <p:cNvSpPr/>
            <p:nvPr/>
          </p:nvSpPr>
          <p:spPr>
            <a:xfrm>
              <a:off x="2845481" y="33257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5" name="Oval 4564">
              <a:extLst>
                <a:ext uri="{FF2B5EF4-FFF2-40B4-BE49-F238E27FC236}">
                  <a16:creationId xmlns:a16="http://schemas.microsoft.com/office/drawing/2014/main" id="{A5D858D2-9724-42F6-998B-2F95ADC9B9FF}"/>
                </a:ext>
              </a:extLst>
            </p:cNvPr>
            <p:cNvSpPr/>
            <p:nvPr/>
          </p:nvSpPr>
          <p:spPr>
            <a:xfrm>
              <a:off x="2845481" y="31969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6" name="Oval 4565">
              <a:extLst>
                <a:ext uri="{FF2B5EF4-FFF2-40B4-BE49-F238E27FC236}">
                  <a16:creationId xmlns:a16="http://schemas.microsoft.com/office/drawing/2014/main" id="{D3A9F241-59F2-4917-A2E6-B68A3DDA86E7}"/>
                </a:ext>
              </a:extLst>
            </p:cNvPr>
            <p:cNvSpPr/>
            <p:nvPr/>
          </p:nvSpPr>
          <p:spPr>
            <a:xfrm>
              <a:off x="3472771" y="28766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7" name="Oval 4566">
              <a:extLst>
                <a:ext uri="{FF2B5EF4-FFF2-40B4-BE49-F238E27FC236}">
                  <a16:creationId xmlns:a16="http://schemas.microsoft.com/office/drawing/2014/main" id="{74D629C1-1A71-4A33-B4F0-87775E3E2E3F}"/>
                </a:ext>
              </a:extLst>
            </p:cNvPr>
            <p:cNvSpPr/>
            <p:nvPr/>
          </p:nvSpPr>
          <p:spPr>
            <a:xfrm>
              <a:off x="3364871" y="28070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8" name="Oval 4567">
              <a:extLst>
                <a:ext uri="{FF2B5EF4-FFF2-40B4-BE49-F238E27FC236}">
                  <a16:creationId xmlns:a16="http://schemas.microsoft.com/office/drawing/2014/main" id="{D8DD2526-90E2-429F-A454-6CBF20BA6ACC}"/>
                </a:ext>
              </a:extLst>
            </p:cNvPr>
            <p:cNvSpPr/>
            <p:nvPr/>
          </p:nvSpPr>
          <p:spPr>
            <a:xfrm>
              <a:off x="3084649" y="33401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9" name="Oval 4568">
              <a:extLst>
                <a:ext uri="{FF2B5EF4-FFF2-40B4-BE49-F238E27FC236}">
                  <a16:creationId xmlns:a16="http://schemas.microsoft.com/office/drawing/2014/main" id="{F36A077D-5864-4B51-AD2C-56AE3C92C059}"/>
                </a:ext>
              </a:extLst>
            </p:cNvPr>
            <p:cNvSpPr/>
            <p:nvPr/>
          </p:nvSpPr>
          <p:spPr>
            <a:xfrm>
              <a:off x="3811054" y="31080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0" name="Oval 4569">
              <a:extLst>
                <a:ext uri="{FF2B5EF4-FFF2-40B4-BE49-F238E27FC236}">
                  <a16:creationId xmlns:a16="http://schemas.microsoft.com/office/drawing/2014/main" id="{B58D6DFA-FB34-47E2-A233-6CAAEA5C545F}"/>
                </a:ext>
              </a:extLst>
            </p:cNvPr>
            <p:cNvSpPr/>
            <p:nvPr/>
          </p:nvSpPr>
          <p:spPr>
            <a:xfrm>
              <a:off x="3880935" y="31486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1" name="Oval 4570">
              <a:extLst>
                <a:ext uri="{FF2B5EF4-FFF2-40B4-BE49-F238E27FC236}">
                  <a16:creationId xmlns:a16="http://schemas.microsoft.com/office/drawing/2014/main" id="{3F2F860A-6FC5-44A8-A577-2E9EFBF379F3}"/>
                </a:ext>
              </a:extLst>
            </p:cNvPr>
            <p:cNvSpPr/>
            <p:nvPr/>
          </p:nvSpPr>
          <p:spPr>
            <a:xfrm>
              <a:off x="2997881" y="33493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2" name="Oval 4571">
              <a:extLst>
                <a:ext uri="{FF2B5EF4-FFF2-40B4-BE49-F238E27FC236}">
                  <a16:creationId xmlns:a16="http://schemas.microsoft.com/office/drawing/2014/main" id="{3972951B-24F2-4493-8868-9A3CFA1E0143}"/>
                </a:ext>
              </a:extLst>
            </p:cNvPr>
            <p:cNvSpPr/>
            <p:nvPr/>
          </p:nvSpPr>
          <p:spPr>
            <a:xfrm>
              <a:off x="2742117" y="33584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3" name="Oval 4572">
              <a:extLst>
                <a:ext uri="{FF2B5EF4-FFF2-40B4-BE49-F238E27FC236}">
                  <a16:creationId xmlns:a16="http://schemas.microsoft.com/office/drawing/2014/main" id="{F19695EA-5587-4054-B05A-278F6F1DFD6A}"/>
                </a:ext>
              </a:extLst>
            </p:cNvPr>
            <p:cNvSpPr/>
            <p:nvPr/>
          </p:nvSpPr>
          <p:spPr>
            <a:xfrm>
              <a:off x="3384922" y="30988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4" name="Oval 4573">
              <a:extLst>
                <a:ext uri="{FF2B5EF4-FFF2-40B4-BE49-F238E27FC236}">
                  <a16:creationId xmlns:a16="http://schemas.microsoft.com/office/drawing/2014/main" id="{06050887-FAA3-4792-9375-E324ED2CBA6B}"/>
                </a:ext>
              </a:extLst>
            </p:cNvPr>
            <p:cNvSpPr/>
            <p:nvPr/>
          </p:nvSpPr>
          <p:spPr>
            <a:xfrm>
              <a:off x="3517271" y="29594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5" name="Oval 4574">
              <a:extLst>
                <a:ext uri="{FF2B5EF4-FFF2-40B4-BE49-F238E27FC236}">
                  <a16:creationId xmlns:a16="http://schemas.microsoft.com/office/drawing/2014/main" id="{513176E5-9D4B-4BEB-8ED8-CA3B4114D6E1}"/>
                </a:ext>
              </a:extLst>
            </p:cNvPr>
            <p:cNvSpPr/>
            <p:nvPr/>
          </p:nvSpPr>
          <p:spPr>
            <a:xfrm>
              <a:off x="2737545" y="33886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6" name="Oval 4575">
              <a:extLst>
                <a:ext uri="{FF2B5EF4-FFF2-40B4-BE49-F238E27FC236}">
                  <a16:creationId xmlns:a16="http://schemas.microsoft.com/office/drawing/2014/main" id="{4CFFC6EE-93C9-47B8-8CF0-EA9554A06337}"/>
                </a:ext>
              </a:extLst>
            </p:cNvPr>
            <p:cNvSpPr/>
            <p:nvPr/>
          </p:nvSpPr>
          <p:spPr>
            <a:xfrm>
              <a:off x="2775600" y="32850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7" name="Oval 4576">
              <a:extLst>
                <a:ext uri="{FF2B5EF4-FFF2-40B4-BE49-F238E27FC236}">
                  <a16:creationId xmlns:a16="http://schemas.microsoft.com/office/drawing/2014/main" id="{318E2E87-CCD0-4630-B49B-A9AFFBFB36CC}"/>
                </a:ext>
              </a:extLst>
            </p:cNvPr>
            <p:cNvSpPr/>
            <p:nvPr/>
          </p:nvSpPr>
          <p:spPr>
            <a:xfrm>
              <a:off x="2845481" y="33257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8" name="Oval 4577">
              <a:extLst>
                <a:ext uri="{FF2B5EF4-FFF2-40B4-BE49-F238E27FC236}">
                  <a16:creationId xmlns:a16="http://schemas.microsoft.com/office/drawing/2014/main" id="{3C62445A-EF00-4AA3-950A-BDD765EFE8B8}"/>
                </a:ext>
              </a:extLst>
            </p:cNvPr>
            <p:cNvSpPr/>
            <p:nvPr/>
          </p:nvSpPr>
          <p:spPr>
            <a:xfrm>
              <a:off x="2775600" y="32850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9" name="Oval 4578">
              <a:extLst>
                <a:ext uri="{FF2B5EF4-FFF2-40B4-BE49-F238E27FC236}">
                  <a16:creationId xmlns:a16="http://schemas.microsoft.com/office/drawing/2014/main" id="{1EEAEF1F-649E-4EF9-8F4B-E61632620F2B}"/>
                </a:ext>
              </a:extLst>
            </p:cNvPr>
            <p:cNvSpPr/>
            <p:nvPr/>
          </p:nvSpPr>
          <p:spPr>
            <a:xfrm>
              <a:off x="2845481" y="33257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0" name="Oval 4579">
              <a:extLst>
                <a:ext uri="{FF2B5EF4-FFF2-40B4-BE49-F238E27FC236}">
                  <a16:creationId xmlns:a16="http://schemas.microsoft.com/office/drawing/2014/main" id="{AA943D43-E95A-4CEE-B523-174BD413D842}"/>
                </a:ext>
              </a:extLst>
            </p:cNvPr>
            <p:cNvSpPr/>
            <p:nvPr/>
          </p:nvSpPr>
          <p:spPr>
            <a:xfrm>
              <a:off x="3084649" y="33401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1" name="Oval 4580">
              <a:extLst>
                <a:ext uri="{FF2B5EF4-FFF2-40B4-BE49-F238E27FC236}">
                  <a16:creationId xmlns:a16="http://schemas.microsoft.com/office/drawing/2014/main" id="{8D284130-AC60-4F14-A7C2-44941BC6AA59}"/>
                </a:ext>
              </a:extLst>
            </p:cNvPr>
            <p:cNvSpPr/>
            <p:nvPr/>
          </p:nvSpPr>
          <p:spPr>
            <a:xfrm>
              <a:off x="3811054" y="31080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2" name="Oval 4581">
              <a:extLst>
                <a:ext uri="{FF2B5EF4-FFF2-40B4-BE49-F238E27FC236}">
                  <a16:creationId xmlns:a16="http://schemas.microsoft.com/office/drawing/2014/main" id="{A05463C3-15BA-42FD-8805-8320033A16C7}"/>
                </a:ext>
              </a:extLst>
            </p:cNvPr>
            <p:cNvSpPr/>
            <p:nvPr/>
          </p:nvSpPr>
          <p:spPr>
            <a:xfrm>
              <a:off x="3880935" y="31486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3" name="Oval 4582">
              <a:extLst>
                <a:ext uri="{FF2B5EF4-FFF2-40B4-BE49-F238E27FC236}">
                  <a16:creationId xmlns:a16="http://schemas.microsoft.com/office/drawing/2014/main" id="{A45C9E01-5805-47F2-9665-5A9930E34F66}"/>
                </a:ext>
              </a:extLst>
            </p:cNvPr>
            <p:cNvSpPr/>
            <p:nvPr/>
          </p:nvSpPr>
          <p:spPr>
            <a:xfrm>
              <a:off x="2997881" y="33493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4" name="Oval 4583">
              <a:extLst>
                <a:ext uri="{FF2B5EF4-FFF2-40B4-BE49-F238E27FC236}">
                  <a16:creationId xmlns:a16="http://schemas.microsoft.com/office/drawing/2014/main" id="{5CB498A6-5FE7-4B07-BDDC-1CEF44DB77EB}"/>
                </a:ext>
              </a:extLst>
            </p:cNvPr>
            <p:cNvSpPr/>
            <p:nvPr/>
          </p:nvSpPr>
          <p:spPr>
            <a:xfrm>
              <a:off x="2742117" y="33584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5" name="Oval 4584">
              <a:extLst>
                <a:ext uri="{FF2B5EF4-FFF2-40B4-BE49-F238E27FC236}">
                  <a16:creationId xmlns:a16="http://schemas.microsoft.com/office/drawing/2014/main" id="{D5EEA80E-D22F-4579-B744-13B8B86EEE6F}"/>
                </a:ext>
              </a:extLst>
            </p:cNvPr>
            <p:cNvSpPr/>
            <p:nvPr/>
          </p:nvSpPr>
          <p:spPr>
            <a:xfrm>
              <a:off x="3384922" y="30988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6" name="Oval 4585">
              <a:extLst>
                <a:ext uri="{FF2B5EF4-FFF2-40B4-BE49-F238E27FC236}">
                  <a16:creationId xmlns:a16="http://schemas.microsoft.com/office/drawing/2014/main" id="{E0F2051B-C108-47CC-B5A9-ECF0A4B32ECC}"/>
                </a:ext>
              </a:extLst>
            </p:cNvPr>
            <p:cNvSpPr/>
            <p:nvPr/>
          </p:nvSpPr>
          <p:spPr>
            <a:xfrm>
              <a:off x="3517271" y="29594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7" name="Oval 4586">
              <a:extLst>
                <a:ext uri="{FF2B5EF4-FFF2-40B4-BE49-F238E27FC236}">
                  <a16:creationId xmlns:a16="http://schemas.microsoft.com/office/drawing/2014/main" id="{1D63E30F-A48E-4401-9476-4AF2428DB4E6}"/>
                </a:ext>
              </a:extLst>
            </p:cNvPr>
            <p:cNvSpPr/>
            <p:nvPr/>
          </p:nvSpPr>
          <p:spPr>
            <a:xfrm>
              <a:off x="2775600" y="32850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8" name="Oval 4587">
              <a:extLst>
                <a:ext uri="{FF2B5EF4-FFF2-40B4-BE49-F238E27FC236}">
                  <a16:creationId xmlns:a16="http://schemas.microsoft.com/office/drawing/2014/main" id="{4B910A16-C000-477E-9840-6A848CA5AB8B}"/>
                </a:ext>
              </a:extLst>
            </p:cNvPr>
            <p:cNvSpPr/>
            <p:nvPr/>
          </p:nvSpPr>
          <p:spPr>
            <a:xfrm>
              <a:off x="2775600" y="32850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9" name="Oval 4588">
              <a:extLst>
                <a:ext uri="{FF2B5EF4-FFF2-40B4-BE49-F238E27FC236}">
                  <a16:creationId xmlns:a16="http://schemas.microsoft.com/office/drawing/2014/main" id="{49C2B67B-D8C3-450D-869F-9D3AFE51240B}"/>
                </a:ext>
              </a:extLst>
            </p:cNvPr>
            <p:cNvSpPr/>
            <p:nvPr/>
          </p:nvSpPr>
          <p:spPr>
            <a:xfrm>
              <a:off x="2845481" y="33257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0" name="Oval 4589">
              <a:extLst>
                <a:ext uri="{FF2B5EF4-FFF2-40B4-BE49-F238E27FC236}">
                  <a16:creationId xmlns:a16="http://schemas.microsoft.com/office/drawing/2014/main" id="{4807137A-9B44-473B-AA5B-E07B0A6ECC35}"/>
                </a:ext>
              </a:extLst>
            </p:cNvPr>
            <p:cNvSpPr/>
            <p:nvPr/>
          </p:nvSpPr>
          <p:spPr>
            <a:xfrm>
              <a:off x="3084649" y="33401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1" name="Oval 4590">
              <a:extLst>
                <a:ext uri="{FF2B5EF4-FFF2-40B4-BE49-F238E27FC236}">
                  <a16:creationId xmlns:a16="http://schemas.microsoft.com/office/drawing/2014/main" id="{5402921F-C6D1-4B6F-A5B6-5D528F7EF199}"/>
                </a:ext>
              </a:extLst>
            </p:cNvPr>
            <p:cNvSpPr/>
            <p:nvPr/>
          </p:nvSpPr>
          <p:spPr>
            <a:xfrm>
              <a:off x="3811054" y="31080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2" name="Oval 4591">
              <a:extLst>
                <a:ext uri="{FF2B5EF4-FFF2-40B4-BE49-F238E27FC236}">
                  <a16:creationId xmlns:a16="http://schemas.microsoft.com/office/drawing/2014/main" id="{C1B401C0-19EE-4F61-828F-A410D5E8C4CF}"/>
                </a:ext>
              </a:extLst>
            </p:cNvPr>
            <p:cNvSpPr/>
            <p:nvPr/>
          </p:nvSpPr>
          <p:spPr>
            <a:xfrm>
              <a:off x="3880935" y="31486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3" name="Oval 4592">
              <a:extLst>
                <a:ext uri="{FF2B5EF4-FFF2-40B4-BE49-F238E27FC236}">
                  <a16:creationId xmlns:a16="http://schemas.microsoft.com/office/drawing/2014/main" id="{99684CBD-9D35-4C21-960A-AF20075E3051}"/>
                </a:ext>
              </a:extLst>
            </p:cNvPr>
            <p:cNvSpPr/>
            <p:nvPr/>
          </p:nvSpPr>
          <p:spPr>
            <a:xfrm>
              <a:off x="2997881" y="33493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4" name="Oval 4593">
              <a:extLst>
                <a:ext uri="{FF2B5EF4-FFF2-40B4-BE49-F238E27FC236}">
                  <a16:creationId xmlns:a16="http://schemas.microsoft.com/office/drawing/2014/main" id="{F740F7B1-5CE1-4A62-91D9-AB47B0B245F1}"/>
                </a:ext>
              </a:extLst>
            </p:cNvPr>
            <p:cNvSpPr/>
            <p:nvPr/>
          </p:nvSpPr>
          <p:spPr>
            <a:xfrm>
              <a:off x="2742117" y="33584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5" name="Oval 4594">
              <a:extLst>
                <a:ext uri="{FF2B5EF4-FFF2-40B4-BE49-F238E27FC236}">
                  <a16:creationId xmlns:a16="http://schemas.microsoft.com/office/drawing/2014/main" id="{9FC391EF-8446-4EC6-9DDC-57E32DD58215}"/>
                </a:ext>
              </a:extLst>
            </p:cNvPr>
            <p:cNvSpPr/>
            <p:nvPr/>
          </p:nvSpPr>
          <p:spPr>
            <a:xfrm>
              <a:off x="3517271" y="29594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6" name="Oval 4595">
              <a:extLst>
                <a:ext uri="{FF2B5EF4-FFF2-40B4-BE49-F238E27FC236}">
                  <a16:creationId xmlns:a16="http://schemas.microsoft.com/office/drawing/2014/main" id="{2A506CBE-F656-4C88-AF10-3E228F6A1617}"/>
                </a:ext>
              </a:extLst>
            </p:cNvPr>
            <p:cNvSpPr/>
            <p:nvPr/>
          </p:nvSpPr>
          <p:spPr>
            <a:xfrm>
              <a:off x="4120103" y="31631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7" name="Oval 4596">
              <a:extLst>
                <a:ext uri="{FF2B5EF4-FFF2-40B4-BE49-F238E27FC236}">
                  <a16:creationId xmlns:a16="http://schemas.microsoft.com/office/drawing/2014/main" id="{ADDAAB6C-D436-4A8A-95DB-89F369B52FF3}"/>
                </a:ext>
              </a:extLst>
            </p:cNvPr>
            <p:cNvSpPr/>
            <p:nvPr/>
          </p:nvSpPr>
          <p:spPr>
            <a:xfrm>
              <a:off x="3963454" y="32604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8" name="Oval 4597">
              <a:extLst>
                <a:ext uri="{FF2B5EF4-FFF2-40B4-BE49-F238E27FC236}">
                  <a16:creationId xmlns:a16="http://schemas.microsoft.com/office/drawing/2014/main" id="{326E8A9F-A476-4AD6-92BA-B5D610BE4D5A}"/>
                </a:ext>
              </a:extLst>
            </p:cNvPr>
            <p:cNvSpPr/>
            <p:nvPr/>
          </p:nvSpPr>
          <p:spPr>
            <a:xfrm>
              <a:off x="4033335" y="33010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9" name="Oval 4598">
              <a:extLst>
                <a:ext uri="{FF2B5EF4-FFF2-40B4-BE49-F238E27FC236}">
                  <a16:creationId xmlns:a16="http://schemas.microsoft.com/office/drawing/2014/main" id="{700F14B8-A341-45E2-8D15-0286E2CDA3B8}"/>
                </a:ext>
              </a:extLst>
            </p:cNvPr>
            <p:cNvSpPr/>
            <p:nvPr/>
          </p:nvSpPr>
          <p:spPr>
            <a:xfrm>
              <a:off x="4033335" y="31722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0" name="Oval 4599">
              <a:extLst>
                <a:ext uri="{FF2B5EF4-FFF2-40B4-BE49-F238E27FC236}">
                  <a16:creationId xmlns:a16="http://schemas.microsoft.com/office/drawing/2014/main" id="{55222B88-3792-43A8-8BE1-F4498C5D94B4}"/>
                </a:ext>
              </a:extLst>
            </p:cNvPr>
            <p:cNvSpPr/>
            <p:nvPr/>
          </p:nvSpPr>
          <p:spPr>
            <a:xfrm>
              <a:off x="3777571" y="31814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1" name="Oval 4600">
              <a:extLst>
                <a:ext uri="{FF2B5EF4-FFF2-40B4-BE49-F238E27FC236}">
                  <a16:creationId xmlns:a16="http://schemas.microsoft.com/office/drawing/2014/main" id="{75AA920E-E250-4037-ADB2-763D98911F52}"/>
                </a:ext>
              </a:extLst>
            </p:cNvPr>
            <p:cNvSpPr/>
            <p:nvPr/>
          </p:nvSpPr>
          <p:spPr>
            <a:xfrm>
              <a:off x="3537322" y="32512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2" name="Oval 4601">
              <a:extLst>
                <a:ext uri="{FF2B5EF4-FFF2-40B4-BE49-F238E27FC236}">
                  <a16:creationId xmlns:a16="http://schemas.microsoft.com/office/drawing/2014/main" id="{F9D01334-7B3E-40D9-BE1C-5EF4BE650A4B}"/>
                </a:ext>
              </a:extLst>
            </p:cNvPr>
            <p:cNvSpPr/>
            <p:nvPr/>
          </p:nvSpPr>
          <p:spPr>
            <a:xfrm>
              <a:off x="3669671" y="31118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3" name="Oval 4602">
              <a:extLst>
                <a:ext uri="{FF2B5EF4-FFF2-40B4-BE49-F238E27FC236}">
                  <a16:creationId xmlns:a16="http://schemas.microsoft.com/office/drawing/2014/main" id="{65E00DEE-17F7-4436-821D-3D97811C0801}"/>
                </a:ext>
              </a:extLst>
            </p:cNvPr>
            <p:cNvSpPr/>
            <p:nvPr/>
          </p:nvSpPr>
          <p:spPr>
            <a:xfrm>
              <a:off x="3741473" y="29034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4" name="Oval 4603">
              <a:extLst>
                <a:ext uri="{FF2B5EF4-FFF2-40B4-BE49-F238E27FC236}">
                  <a16:creationId xmlns:a16="http://schemas.microsoft.com/office/drawing/2014/main" id="{491B1065-8E1D-4A7E-8991-85BB61C70508}"/>
                </a:ext>
              </a:extLst>
            </p:cNvPr>
            <p:cNvSpPr/>
            <p:nvPr/>
          </p:nvSpPr>
          <p:spPr>
            <a:xfrm>
              <a:off x="3654705" y="30413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5" name="Oval 4604">
              <a:extLst>
                <a:ext uri="{FF2B5EF4-FFF2-40B4-BE49-F238E27FC236}">
                  <a16:creationId xmlns:a16="http://schemas.microsoft.com/office/drawing/2014/main" id="{20CB0108-6E03-46D4-888F-83C180FEE09B}"/>
                </a:ext>
              </a:extLst>
            </p:cNvPr>
            <p:cNvSpPr/>
            <p:nvPr/>
          </p:nvSpPr>
          <p:spPr>
            <a:xfrm>
              <a:off x="3654705" y="29125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6" name="Oval 4605">
              <a:extLst>
                <a:ext uri="{FF2B5EF4-FFF2-40B4-BE49-F238E27FC236}">
                  <a16:creationId xmlns:a16="http://schemas.microsoft.com/office/drawing/2014/main" id="{3ED29A68-3337-466A-BB4E-387C49037C70}"/>
                </a:ext>
              </a:extLst>
            </p:cNvPr>
            <p:cNvSpPr/>
            <p:nvPr/>
          </p:nvSpPr>
          <p:spPr>
            <a:xfrm>
              <a:off x="3893873" y="30558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7" name="Oval 4606">
              <a:extLst>
                <a:ext uri="{FF2B5EF4-FFF2-40B4-BE49-F238E27FC236}">
                  <a16:creationId xmlns:a16="http://schemas.microsoft.com/office/drawing/2014/main" id="{81A00AE5-5B85-46FC-AF07-EE2DA36FC001}"/>
                </a:ext>
              </a:extLst>
            </p:cNvPr>
            <p:cNvSpPr/>
            <p:nvPr/>
          </p:nvSpPr>
          <p:spPr>
            <a:xfrm>
              <a:off x="3654705" y="30413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8" name="Oval 4607">
              <a:extLst>
                <a:ext uri="{FF2B5EF4-FFF2-40B4-BE49-F238E27FC236}">
                  <a16:creationId xmlns:a16="http://schemas.microsoft.com/office/drawing/2014/main" id="{C9F27416-82D6-4EA4-B8E5-58CE7407D7B3}"/>
                </a:ext>
              </a:extLst>
            </p:cNvPr>
            <p:cNvSpPr/>
            <p:nvPr/>
          </p:nvSpPr>
          <p:spPr>
            <a:xfrm>
              <a:off x="3654705" y="29125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9" name="Oval 4608">
              <a:extLst>
                <a:ext uri="{FF2B5EF4-FFF2-40B4-BE49-F238E27FC236}">
                  <a16:creationId xmlns:a16="http://schemas.microsoft.com/office/drawing/2014/main" id="{2CD8F945-064D-43F0-B51D-A44F09B42AB4}"/>
                </a:ext>
              </a:extLst>
            </p:cNvPr>
            <p:cNvSpPr/>
            <p:nvPr/>
          </p:nvSpPr>
          <p:spPr>
            <a:xfrm>
              <a:off x="3893873" y="30558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0" name="Oval 4609">
              <a:extLst>
                <a:ext uri="{FF2B5EF4-FFF2-40B4-BE49-F238E27FC236}">
                  <a16:creationId xmlns:a16="http://schemas.microsoft.com/office/drawing/2014/main" id="{A04131FF-FE3D-4267-85A3-43D9B5DE8A49}"/>
                </a:ext>
              </a:extLst>
            </p:cNvPr>
            <p:cNvSpPr/>
            <p:nvPr/>
          </p:nvSpPr>
          <p:spPr>
            <a:xfrm>
              <a:off x="3662903" y="27059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1" name="Oval 4610">
              <a:extLst>
                <a:ext uri="{FF2B5EF4-FFF2-40B4-BE49-F238E27FC236}">
                  <a16:creationId xmlns:a16="http://schemas.microsoft.com/office/drawing/2014/main" id="{0A85448B-1E34-43E0-83AE-CD18F39CFED4}"/>
                </a:ext>
              </a:extLst>
            </p:cNvPr>
            <p:cNvSpPr/>
            <p:nvPr/>
          </p:nvSpPr>
          <p:spPr>
            <a:xfrm>
              <a:off x="3662903" y="27059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2" name="Oval 4611">
              <a:extLst>
                <a:ext uri="{FF2B5EF4-FFF2-40B4-BE49-F238E27FC236}">
                  <a16:creationId xmlns:a16="http://schemas.microsoft.com/office/drawing/2014/main" id="{6A91641B-1EE9-4F67-B986-E1F2A1784745}"/>
                </a:ext>
              </a:extLst>
            </p:cNvPr>
            <p:cNvSpPr/>
            <p:nvPr/>
          </p:nvSpPr>
          <p:spPr>
            <a:xfrm>
              <a:off x="3662903" y="27059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3" name="Oval 4612">
              <a:extLst>
                <a:ext uri="{FF2B5EF4-FFF2-40B4-BE49-F238E27FC236}">
                  <a16:creationId xmlns:a16="http://schemas.microsoft.com/office/drawing/2014/main" id="{4D5DBD64-0596-457C-AA0F-21147EFD1784}"/>
                </a:ext>
              </a:extLst>
            </p:cNvPr>
            <p:cNvSpPr/>
            <p:nvPr/>
          </p:nvSpPr>
          <p:spPr>
            <a:xfrm>
              <a:off x="3815303" y="28583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4" name="Oval 4613">
              <a:extLst>
                <a:ext uri="{FF2B5EF4-FFF2-40B4-BE49-F238E27FC236}">
                  <a16:creationId xmlns:a16="http://schemas.microsoft.com/office/drawing/2014/main" id="{99CF8008-3A5B-49B4-AE6A-33F9DA6E4275}"/>
                </a:ext>
              </a:extLst>
            </p:cNvPr>
            <p:cNvSpPr/>
            <p:nvPr/>
          </p:nvSpPr>
          <p:spPr>
            <a:xfrm>
              <a:off x="3658654" y="29556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5" name="Oval 4614">
              <a:extLst>
                <a:ext uri="{FF2B5EF4-FFF2-40B4-BE49-F238E27FC236}">
                  <a16:creationId xmlns:a16="http://schemas.microsoft.com/office/drawing/2014/main" id="{349552ED-D7A8-44A1-B34F-62E3D898A7AC}"/>
                </a:ext>
              </a:extLst>
            </p:cNvPr>
            <p:cNvSpPr/>
            <p:nvPr/>
          </p:nvSpPr>
          <p:spPr>
            <a:xfrm>
              <a:off x="3728535" y="29962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6" name="Oval 4615">
              <a:extLst>
                <a:ext uri="{FF2B5EF4-FFF2-40B4-BE49-F238E27FC236}">
                  <a16:creationId xmlns:a16="http://schemas.microsoft.com/office/drawing/2014/main" id="{02B44923-1636-49F8-95AE-57E371258501}"/>
                </a:ext>
              </a:extLst>
            </p:cNvPr>
            <p:cNvSpPr/>
            <p:nvPr/>
          </p:nvSpPr>
          <p:spPr>
            <a:xfrm>
              <a:off x="3728535" y="28674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7" name="Oval 4616">
              <a:extLst>
                <a:ext uri="{FF2B5EF4-FFF2-40B4-BE49-F238E27FC236}">
                  <a16:creationId xmlns:a16="http://schemas.microsoft.com/office/drawing/2014/main" id="{C870D70C-E3D1-49F3-A404-AE12B76E92EB}"/>
                </a:ext>
              </a:extLst>
            </p:cNvPr>
            <p:cNvSpPr/>
            <p:nvPr/>
          </p:nvSpPr>
          <p:spPr>
            <a:xfrm>
              <a:off x="3815303" y="28583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8" name="Oval 4617">
              <a:extLst>
                <a:ext uri="{FF2B5EF4-FFF2-40B4-BE49-F238E27FC236}">
                  <a16:creationId xmlns:a16="http://schemas.microsoft.com/office/drawing/2014/main" id="{839E805A-92BF-4CB7-BE10-E7304449D20F}"/>
                </a:ext>
              </a:extLst>
            </p:cNvPr>
            <p:cNvSpPr/>
            <p:nvPr/>
          </p:nvSpPr>
          <p:spPr>
            <a:xfrm>
              <a:off x="3658654" y="29556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9" name="Oval 4618">
              <a:extLst>
                <a:ext uri="{FF2B5EF4-FFF2-40B4-BE49-F238E27FC236}">
                  <a16:creationId xmlns:a16="http://schemas.microsoft.com/office/drawing/2014/main" id="{80C6CB23-20CF-4EDD-8B27-53850D68AC06}"/>
                </a:ext>
              </a:extLst>
            </p:cNvPr>
            <p:cNvSpPr/>
            <p:nvPr/>
          </p:nvSpPr>
          <p:spPr>
            <a:xfrm>
              <a:off x="3728535" y="29962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0" name="Oval 4619">
              <a:extLst>
                <a:ext uri="{FF2B5EF4-FFF2-40B4-BE49-F238E27FC236}">
                  <a16:creationId xmlns:a16="http://schemas.microsoft.com/office/drawing/2014/main" id="{4A4E094E-66FD-4E5B-87A7-66D867269B62}"/>
                </a:ext>
              </a:extLst>
            </p:cNvPr>
            <p:cNvSpPr/>
            <p:nvPr/>
          </p:nvSpPr>
          <p:spPr>
            <a:xfrm>
              <a:off x="3728535" y="28674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1" name="Oval 4620">
              <a:extLst>
                <a:ext uri="{FF2B5EF4-FFF2-40B4-BE49-F238E27FC236}">
                  <a16:creationId xmlns:a16="http://schemas.microsoft.com/office/drawing/2014/main" id="{36427F3E-BD69-4057-8B95-F9752BF05B8E}"/>
                </a:ext>
              </a:extLst>
            </p:cNvPr>
            <p:cNvSpPr/>
            <p:nvPr/>
          </p:nvSpPr>
          <p:spPr>
            <a:xfrm>
              <a:off x="3815303" y="28583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2" name="Oval 4621">
              <a:extLst>
                <a:ext uri="{FF2B5EF4-FFF2-40B4-BE49-F238E27FC236}">
                  <a16:creationId xmlns:a16="http://schemas.microsoft.com/office/drawing/2014/main" id="{CBD741F0-2C6F-485B-9F8C-E1A0FEC58B0A}"/>
                </a:ext>
              </a:extLst>
            </p:cNvPr>
            <p:cNvSpPr/>
            <p:nvPr/>
          </p:nvSpPr>
          <p:spPr>
            <a:xfrm>
              <a:off x="3658654" y="29556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3" name="Oval 4622">
              <a:extLst>
                <a:ext uri="{FF2B5EF4-FFF2-40B4-BE49-F238E27FC236}">
                  <a16:creationId xmlns:a16="http://schemas.microsoft.com/office/drawing/2014/main" id="{38516B21-A98E-4F43-97A7-EC5B08710ED7}"/>
                </a:ext>
              </a:extLst>
            </p:cNvPr>
            <p:cNvSpPr/>
            <p:nvPr/>
          </p:nvSpPr>
          <p:spPr>
            <a:xfrm>
              <a:off x="3728535" y="29962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4" name="Oval 4623">
              <a:extLst>
                <a:ext uri="{FF2B5EF4-FFF2-40B4-BE49-F238E27FC236}">
                  <a16:creationId xmlns:a16="http://schemas.microsoft.com/office/drawing/2014/main" id="{A17E94A8-ACB6-4FCE-8656-E94D48A3E883}"/>
                </a:ext>
              </a:extLst>
            </p:cNvPr>
            <p:cNvSpPr/>
            <p:nvPr/>
          </p:nvSpPr>
          <p:spPr>
            <a:xfrm>
              <a:off x="3728535" y="28674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5" name="Oval 4624">
              <a:extLst>
                <a:ext uri="{FF2B5EF4-FFF2-40B4-BE49-F238E27FC236}">
                  <a16:creationId xmlns:a16="http://schemas.microsoft.com/office/drawing/2014/main" id="{C2C1F0D9-DDFB-4A16-AB77-BFCAB3AD657C}"/>
                </a:ext>
              </a:extLst>
            </p:cNvPr>
            <p:cNvSpPr/>
            <p:nvPr/>
          </p:nvSpPr>
          <p:spPr>
            <a:xfrm>
              <a:off x="3967703" y="30107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6" name="Oval 4625">
              <a:extLst>
                <a:ext uri="{FF2B5EF4-FFF2-40B4-BE49-F238E27FC236}">
                  <a16:creationId xmlns:a16="http://schemas.microsoft.com/office/drawing/2014/main" id="{D2FB3C04-805A-4407-9C0A-23108BA52143}"/>
                </a:ext>
              </a:extLst>
            </p:cNvPr>
            <p:cNvSpPr/>
            <p:nvPr/>
          </p:nvSpPr>
          <p:spPr>
            <a:xfrm>
              <a:off x="3880935" y="30198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7" name="Oval 4626">
              <a:extLst>
                <a:ext uri="{FF2B5EF4-FFF2-40B4-BE49-F238E27FC236}">
                  <a16:creationId xmlns:a16="http://schemas.microsoft.com/office/drawing/2014/main" id="{9FAC2024-60FD-47A6-A5AA-CDC9B6505880}"/>
                </a:ext>
              </a:extLst>
            </p:cNvPr>
            <p:cNvSpPr/>
            <p:nvPr/>
          </p:nvSpPr>
          <p:spPr>
            <a:xfrm>
              <a:off x="3625171" y="30290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8" name="Oval 4627">
              <a:extLst>
                <a:ext uri="{FF2B5EF4-FFF2-40B4-BE49-F238E27FC236}">
                  <a16:creationId xmlns:a16="http://schemas.microsoft.com/office/drawing/2014/main" id="{5E90EB25-9891-4145-8A95-B9B4C8A18025}"/>
                </a:ext>
              </a:extLst>
            </p:cNvPr>
            <p:cNvSpPr/>
            <p:nvPr/>
          </p:nvSpPr>
          <p:spPr>
            <a:xfrm>
              <a:off x="3620599" y="30591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9" name="Oval 4628">
              <a:extLst>
                <a:ext uri="{FF2B5EF4-FFF2-40B4-BE49-F238E27FC236}">
                  <a16:creationId xmlns:a16="http://schemas.microsoft.com/office/drawing/2014/main" id="{82ACB146-E240-4FD8-A7D5-4958511E1395}"/>
                </a:ext>
              </a:extLst>
            </p:cNvPr>
            <p:cNvSpPr/>
            <p:nvPr/>
          </p:nvSpPr>
          <p:spPr>
            <a:xfrm>
              <a:off x="3658654" y="29556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0" name="Oval 4629">
              <a:extLst>
                <a:ext uri="{FF2B5EF4-FFF2-40B4-BE49-F238E27FC236}">
                  <a16:creationId xmlns:a16="http://schemas.microsoft.com/office/drawing/2014/main" id="{B6F8E113-2C54-4547-8E5F-1EA16EB90DFC}"/>
                </a:ext>
              </a:extLst>
            </p:cNvPr>
            <p:cNvSpPr/>
            <p:nvPr/>
          </p:nvSpPr>
          <p:spPr>
            <a:xfrm>
              <a:off x="3728535" y="29962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1" name="Oval 4630">
              <a:extLst>
                <a:ext uri="{FF2B5EF4-FFF2-40B4-BE49-F238E27FC236}">
                  <a16:creationId xmlns:a16="http://schemas.microsoft.com/office/drawing/2014/main" id="{0B14D6A3-0C19-4C5E-8A7D-5D802809BB8B}"/>
                </a:ext>
              </a:extLst>
            </p:cNvPr>
            <p:cNvSpPr/>
            <p:nvPr/>
          </p:nvSpPr>
          <p:spPr>
            <a:xfrm>
              <a:off x="3658654" y="29556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2" name="Oval 4631">
              <a:extLst>
                <a:ext uri="{FF2B5EF4-FFF2-40B4-BE49-F238E27FC236}">
                  <a16:creationId xmlns:a16="http://schemas.microsoft.com/office/drawing/2014/main" id="{1B5B507D-424D-45A1-8E45-B1A166AF8DE2}"/>
                </a:ext>
              </a:extLst>
            </p:cNvPr>
            <p:cNvSpPr/>
            <p:nvPr/>
          </p:nvSpPr>
          <p:spPr>
            <a:xfrm>
              <a:off x="3728535" y="29962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3" name="Oval 4632">
              <a:extLst>
                <a:ext uri="{FF2B5EF4-FFF2-40B4-BE49-F238E27FC236}">
                  <a16:creationId xmlns:a16="http://schemas.microsoft.com/office/drawing/2014/main" id="{4A96C5C4-E7C2-40C5-ACEE-B4709E9C4709}"/>
                </a:ext>
              </a:extLst>
            </p:cNvPr>
            <p:cNvSpPr/>
            <p:nvPr/>
          </p:nvSpPr>
          <p:spPr>
            <a:xfrm>
              <a:off x="3967703" y="30107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4" name="Oval 4633">
              <a:extLst>
                <a:ext uri="{FF2B5EF4-FFF2-40B4-BE49-F238E27FC236}">
                  <a16:creationId xmlns:a16="http://schemas.microsoft.com/office/drawing/2014/main" id="{A24E2580-9A9E-405D-A5CB-8EF9C2D2D3E4}"/>
                </a:ext>
              </a:extLst>
            </p:cNvPr>
            <p:cNvSpPr/>
            <p:nvPr/>
          </p:nvSpPr>
          <p:spPr>
            <a:xfrm>
              <a:off x="3880935" y="30198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5" name="Oval 4634">
              <a:extLst>
                <a:ext uri="{FF2B5EF4-FFF2-40B4-BE49-F238E27FC236}">
                  <a16:creationId xmlns:a16="http://schemas.microsoft.com/office/drawing/2014/main" id="{CAA4D7B6-1A3E-4056-B25E-159284752C5B}"/>
                </a:ext>
              </a:extLst>
            </p:cNvPr>
            <p:cNvSpPr/>
            <p:nvPr/>
          </p:nvSpPr>
          <p:spPr>
            <a:xfrm>
              <a:off x="3625171" y="30290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6" name="Oval 4635">
              <a:extLst>
                <a:ext uri="{FF2B5EF4-FFF2-40B4-BE49-F238E27FC236}">
                  <a16:creationId xmlns:a16="http://schemas.microsoft.com/office/drawing/2014/main" id="{970C2E87-B489-4AC2-A6F9-66D94AE3F68D}"/>
                </a:ext>
              </a:extLst>
            </p:cNvPr>
            <p:cNvSpPr/>
            <p:nvPr/>
          </p:nvSpPr>
          <p:spPr>
            <a:xfrm>
              <a:off x="3658654" y="29556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7" name="Oval 4636">
              <a:extLst>
                <a:ext uri="{FF2B5EF4-FFF2-40B4-BE49-F238E27FC236}">
                  <a16:creationId xmlns:a16="http://schemas.microsoft.com/office/drawing/2014/main" id="{1646E59B-AAED-400D-94FB-FE0C4DFC7798}"/>
                </a:ext>
              </a:extLst>
            </p:cNvPr>
            <p:cNvSpPr/>
            <p:nvPr/>
          </p:nvSpPr>
          <p:spPr>
            <a:xfrm>
              <a:off x="3658654" y="29556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8" name="Oval 4637">
              <a:extLst>
                <a:ext uri="{FF2B5EF4-FFF2-40B4-BE49-F238E27FC236}">
                  <a16:creationId xmlns:a16="http://schemas.microsoft.com/office/drawing/2014/main" id="{17EE510C-B364-457C-83B5-289343337838}"/>
                </a:ext>
              </a:extLst>
            </p:cNvPr>
            <p:cNvSpPr/>
            <p:nvPr/>
          </p:nvSpPr>
          <p:spPr>
            <a:xfrm>
              <a:off x="3728535" y="29962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9" name="Oval 4638">
              <a:extLst>
                <a:ext uri="{FF2B5EF4-FFF2-40B4-BE49-F238E27FC236}">
                  <a16:creationId xmlns:a16="http://schemas.microsoft.com/office/drawing/2014/main" id="{68F4E0C9-972F-4D1E-A868-DBD4C24C2129}"/>
                </a:ext>
              </a:extLst>
            </p:cNvPr>
            <p:cNvSpPr/>
            <p:nvPr/>
          </p:nvSpPr>
          <p:spPr>
            <a:xfrm>
              <a:off x="3967703" y="30107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40" name="Oval 4639">
              <a:extLst>
                <a:ext uri="{FF2B5EF4-FFF2-40B4-BE49-F238E27FC236}">
                  <a16:creationId xmlns:a16="http://schemas.microsoft.com/office/drawing/2014/main" id="{C00D9AB8-C4BF-4D1B-98C8-C5010317D700}"/>
                </a:ext>
              </a:extLst>
            </p:cNvPr>
            <p:cNvSpPr/>
            <p:nvPr/>
          </p:nvSpPr>
          <p:spPr>
            <a:xfrm>
              <a:off x="3880935" y="30198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41" name="Oval 4640">
              <a:extLst>
                <a:ext uri="{FF2B5EF4-FFF2-40B4-BE49-F238E27FC236}">
                  <a16:creationId xmlns:a16="http://schemas.microsoft.com/office/drawing/2014/main" id="{A6BA26A8-D6D3-43F9-AC12-7EB8F1551247}"/>
                </a:ext>
              </a:extLst>
            </p:cNvPr>
            <p:cNvSpPr/>
            <p:nvPr/>
          </p:nvSpPr>
          <p:spPr>
            <a:xfrm>
              <a:off x="3625171" y="30290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42" name="Oval 4641">
              <a:extLst>
                <a:ext uri="{FF2B5EF4-FFF2-40B4-BE49-F238E27FC236}">
                  <a16:creationId xmlns:a16="http://schemas.microsoft.com/office/drawing/2014/main" id="{62E887ED-FF68-41E0-A870-A9CE3F336861}"/>
                </a:ext>
              </a:extLst>
            </p:cNvPr>
            <p:cNvSpPr/>
            <p:nvPr/>
          </p:nvSpPr>
          <p:spPr>
            <a:xfrm>
              <a:off x="3893873" y="30558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43" name="Oval 4642">
              <a:extLst>
                <a:ext uri="{FF2B5EF4-FFF2-40B4-BE49-F238E27FC236}">
                  <a16:creationId xmlns:a16="http://schemas.microsoft.com/office/drawing/2014/main" id="{84A33DB6-C994-4A3E-851E-4AB1B8E673AF}"/>
                </a:ext>
              </a:extLst>
            </p:cNvPr>
            <p:cNvSpPr/>
            <p:nvPr/>
          </p:nvSpPr>
          <p:spPr>
            <a:xfrm>
              <a:off x="3807105" y="31937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44" name="Oval 4643">
              <a:extLst>
                <a:ext uri="{FF2B5EF4-FFF2-40B4-BE49-F238E27FC236}">
                  <a16:creationId xmlns:a16="http://schemas.microsoft.com/office/drawing/2014/main" id="{E2B99986-C863-4E08-9FA8-F8C2296CF474}"/>
                </a:ext>
              </a:extLst>
            </p:cNvPr>
            <p:cNvSpPr/>
            <p:nvPr/>
          </p:nvSpPr>
          <p:spPr>
            <a:xfrm>
              <a:off x="3807105" y="30649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45" name="Oval 4644">
              <a:extLst>
                <a:ext uri="{FF2B5EF4-FFF2-40B4-BE49-F238E27FC236}">
                  <a16:creationId xmlns:a16="http://schemas.microsoft.com/office/drawing/2014/main" id="{EDB5D0AC-B3D7-422A-9E89-27F461C91989}"/>
                </a:ext>
              </a:extLst>
            </p:cNvPr>
            <p:cNvSpPr/>
            <p:nvPr/>
          </p:nvSpPr>
          <p:spPr>
            <a:xfrm>
              <a:off x="4046273" y="32082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46" name="Oval 4645">
              <a:extLst>
                <a:ext uri="{FF2B5EF4-FFF2-40B4-BE49-F238E27FC236}">
                  <a16:creationId xmlns:a16="http://schemas.microsoft.com/office/drawing/2014/main" id="{C3A2C2B2-D1CE-4011-8AEE-493C7D78B33D}"/>
                </a:ext>
              </a:extLst>
            </p:cNvPr>
            <p:cNvSpPr/>
            <p:nvPr/>
          </p:nvSpPr>
          <p:spPr>
            <a:xfrm>
              <a:off x="3807105" y="31937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47" name="Oval 4646">
              <a:extLst>
                <a:ext uri="{FF2B5EF4-FFF2-40B4-BE49-F238E27FC236}">
                  <a16:creationId xmlns:a16="http://schemas.microsoft.com/office/drawing/2014/main" id="{1B2A1F53-8986-4AA7-98F4-1FE9E69D40C2}"/>
                </a:ext>
              </a:extLst>
            </p:cNvPr>
            <p:cNvSpPr/>
            <p:nvPr/>
          </p:nvSpPr>
          <p:spPr>
            <a:xfrm>
              <a:off x="3807105" y="30649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48" name="Oval 4647">
              <a:extLst>
                <a:ext uri="{FF2B5EF4-FFF2-40B4-BE49-F238E27FC236}">
                  <a16:creationId xmlns:a16="http://schemas.microsoft.com/office/drawing/2014/main" id="{C4CD08CA-386B-4ABF-9157-2A8025A850B7}"/>
                </a:ext>
              </a:extLst>
            </p:cNvPr>
            <p:cNvSpPr/>
            <p:nvPr/>
          </p:nvSpPr>
          <p:spPr>
            <a:xfrm>
              <a:off x="4046273" y="32082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49" name="Oval 4648">
              <a:extLst>
                <a:ext uri="{FF2B5EF4-FFF2-40B4-BE49-F238E27FC236}">
                  <a16:creationId xmlns:a16="http://schemas.microsoft.com/office/drawing/2014/main" id="{3533B612-D39E-44C9-BE1E-44E46C3E6598}"/>
                </a:ext>
              </a:extLst>
            </p:cNvPr>
            <p:cNvSpPr/>
            <p:nvPr/>
          </p:nvSpPr>
          <p:spPr>
            <a:xfrm>
              <a:off x="3815303" y="28583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50" name="Oval 4649">
              <a:extLst>
                <a:ext uri="{FF2B5EF4-FFF2-40B4-BE49-F238E27FC236}">
                  <a16:creationId xmlns:a16="http://schemas.microsoft.com/office/drawing/2014/main" id="{C7341376-899F-45BD-9B4D-F90BA82E4431}"/>
                </a:ext>
              </a:extLst>
            </p:cNvPr>
            <p:cNvSpPr/>
            <p:nvPr/>
          </p:nvSpPr>
          <p:spPr>
            <a:xfrm>
              <a:off x="3815303" y="28583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51" name="Oval 4650">
              <a:extLst>
                <a:ext uri="{FF2B5EF4-FFF2-40B4-BE49-F238E27FC236}">
                  <a16:creationId xmlns:a16="http://schemas.microsoft.com/office/drawing/2014/main" id="{C103740F-C494-41BF-9473-6D4A37FEB81B}"/>
                </a:ext>
              </a:extLst>
            </p:cNvPr>
            <p:cNvSpPr/>
            <p:nvPr/>
          </p:nvSpPr>
          <p:spPr>
            <a:xfrm>
              <a:off x="3815303" y="28583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52" name="Oval 4651">
              <a:extLst>
                <a:ext uri="{FF2B5EF4-FFF2-40B4-BE49-F238E27FC236}">
                  <a16:creationId xmlns:a16="http://schemas.microsoft.com/office/drawing/2014/main" id="{B03BC3C1-87FF-4B88-B4A7-2339709E2B1B}"/>
                </a:ext>
              </a:extLst>
            </p:cNvPr>
            <p:cNvSpPr/>
            <p:nvPr/>
          </p:nvSpPr>
          <p:spPr>
            <a:xfrm>
              <a:off x="3967703" y="30107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53" name="Oval 4652">
              <a:extLst>
                <a:ext uri="{FF2B5EF4-FFF2-40B4-BE49-F238E27FC236}">
                  <a16:creationId xmlns:a16="http://schemas.microsoft.com/office/drawing/2014/main" id="{003E16F3-04F8-4963-92FA-210B8C2B0FCC}"/>
                </a:ext>
              </a:extLst>
            </p:cNvPr>
            <p:cNvSpPr/>
            <p:nvPr/>
          </p:nvSpPr>
          <p:spPr>
            <a:xfrm>
              <a:off x="3811054" y="31080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54" name="Oval 4653">
              <a:extLst>
                <a:ext uri="{FF2B5EF4-FFF2-40B4-BE49-F238E27FC236}">
                  <a16:creationId xmlns:a16="http://schemas.microsoft.com/office/drawing/2014/main" id="{2E0CE3A5-78F1-4602-B579-03526F58F659}"/>
                </a:ext>
              </a:extLst>
            </p:cNvPr>
            <p:cNvSpPr/>
            <p:nvPr/>
          </p:nvSpPr>
          <p:spPr>
            <a:xfrm>
              <a:off x="3880935" y="31486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55" name="Oval 4654">
              <a:extLst>
                <a:ext uri="{FF2B5EF4-FFF2-40B4-BE49-F238E27FC236}">
                  <a16:creationId xmlns:a16="http://schemas.microsoft.com/office/drawing/2014/main" id="{FD5BB22D-7D51-4E97-9107-68D48304D3EA}"/>
                </a:ext>
              </a:extLst>
            </p:cNvPr>
            <p:cNvSpPr/>
            <p:nvPr/>
          </p:nvSpPr>
          <p:spPr>
            <a:xfrm>
              <a:off x="3880935" y="30198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56" name="Oval 4655">
              <a:extLst>
                <a:ext uri="{FF2B5EF4-FFF2-40B4-BE49-F238E27FC236}">
                  <a16:creationId xmlns:a16="http://schemas.microsoft.com/office/drawing/2014/main" id="{1900AEBD-2D28-4D93-BD36-5CD0246B2474}"/>
                </a:ext>
              </a:extLst>
            </p:cNvPr>
            <p:cNvSpPr/>
            <p:nvPr/>
          </p:nvSpPr>
          <p:spPr>
            <a:xfrm>
              <a:off x="3967703" y="30107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57" name="Oval 4656">
              <a:extLst>
                <a:ext uri="{FF2B5EF4-FFF2-40B4-BE49-F238E27FC236}">
                  <a16:creationId xmlns:a16="http://schemas.microsoft.com/office/drawing/2014/main" id="{40DE79AF-6756-480C-96D3-35F1E1E5998C}"/>
                </a:ext>
              </a:extLst>
            </p:cNvPr>
            <p:cNvSpPr/>
            <p:nvPr/>
          </p:nvSpPr>
          <p:spPr>
            <a:xfrm>
              <a:off x="3811054" y="31080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58" name="Oval 4657">
              <a:extLst>
                <a:ext uri="{FF2B5EF4-FFF2-40B4-BE49-F238E27FC236}">
                  <a16:creationId xmlns:a16="http://schemas.microsoft.com/office/drawing/2014/main" id="{E3A8C232-3101-4914-888B-734FD6D76A81}"/>
                </a:ext>
              </a:extLst>
            </p:cNvPr>
            <p:cNvSpPr/>
            <p:nvPr/>
          </p:nvSpPr>
          <p:spPr>
            <a:xfrm>
              <a:off x="3880935" y="31486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59" name="Oval 4658">
              <a:extLst>
                <a:ext uri="{FF2B5EF4-FFF2-40B4-BE49-F238E27FC236}">
                  <a16:creationId xmlns:a16="http://schemas.microsoft.com/office/drawing/2014/main" id="{6B342D5F-C0E9-4BA6-9720-279AC238A290}"/>
                </a:ext>
              </a:extLst>
            </p:cNvPr>
            <p:cNvSpPr/>
            <p:nvPr/>
          </p:nvSpPr>
          <p:spPr>
            <a:xfrm>
              <a:off x="3880935" y="30198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0" name="Oval 4659">
              <a:extLst>
                <a:ext uri="{FF2B5EF4-FFF2-40B4-BE49-F238E27FC236}">
                  <a16:creationId xmlns:a16="http://schemas.microsoft.com/office/drawing/2014/main" id="{FA557874-CB6C-4650-929A-138C18D235C2}"/>
                </a:ext>
              </a:extLst>
            </p:cNvPr>
            <p:cNvSpPr/>
            <p:nvPr/>
          </p:nvSpPr>
          <p:spPr>
            <a:xfrm>
              <a:off x="3967703" y="30107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1" name="Oval 4660">
              <a:extLst>
                <a:ext uri="{FF2B5EF4-FFF2-40B4-BE49-F238E27FC236}">
                  <a16:creationId xmlns:a16="http://schemas.microsoft.com/office/drawing/2014/main" id="{EB768350-C084-4947-B5EE-F3A9CE74C2D5}"/>
                </a:ext>
              </a:extLst>
            </p:cNvPr>
            <p:cNvSpPr/>
            <p:nvPr/>
          </p:nvSpPr>
          <p:spPr>
            <a:xfrm>
              <a:off x="3811054" y="31080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2" name="Oval 4661">
              <a:extLst>
                <a:ext uri="{FF2B5EF4-FFF2-40B4-BE49-F238E27FC236}">
                  <a16:creationId xmlns:a16="http://schemas.microsoft.com/office/drawing/2014/main" id="{2C5BC70D-7D58-430C-8694-1F03A347D75A}"/>
                </a:ext>
              </a:extLst>
            </p:cNvPr>
            <p:cNvSpPr/>
            <p:nvPr/>
          </p:nvSpPr>
          <p:spPr>
            <a:xfrm>
              <a:off x="3880935" y="31486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3" name="Oval 4662">
              <a:extLst>
                <a:ext uri="{FF2B5EF4-FFF2-40B4-BE49-F238E27FC236}">
                  <a16:creationId xmlns:a16="http://schemas.microsoft.com/office/drawing/2014/main" id="{55DBC3E0-C285-498A-9C25-E0330FCBAD2E}"/>
                </a:ext>
              </a:extLst>
            </p:cNvPr>
            <p:cNvSpPr/>
            <p:nvPr/>
          </p:nvSpPr>
          <p:spPr>
            <a:xfrm>
              <a:off x="3880935" y="30198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4" name="Oval 4663">
              <a:extLst>
                <a:ext uri="{FF2B5EF4-FFF2-40B4-BE49-F238E27FC236}">
                  <a16:creationId xmlns:a16="http://schemas.microsoft.com/office/drawing/2014/main" id="{A460F228-8D9D-4453-BAB4-DD6EA7AB6325}"/>
                </a:ext>
              </a:extLst>
            </p:cNvPr>
            <p:cNvSpPr/>
            <p:nvPr/>
          </p:nvSpPr>
          <p:spPr>
            <a:xfrm>
              <a:off x="4120103" y="31631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5" name="Oval 4664">
              <a:extLst>
                <a:ext uri="{FF2B5EF4-FFF2-40B4-BE49-F238E27FC236}">
                  <a16:creationId xmlns:a16="http://schemas.microsoft.com/office/drawing/2014/main" id="{C6C0F26F-F774-4315-A5AC-4A409DAA6A05}"/>
                </a:ext>
              </a:extLst>
            </p:cNvPr>
            <p:cNvSpPr/>
            <p:nvPr/>
          </p:nvSpPr>
          <p:spPr>
            <a:xfrm>
              <a:off x="4033335" y="31722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6" name="Oval 4665">
              <a:extLst>
                <a:ext uri="{FF2B5EF4-FFF2-40B4-BE49-F238E27FC236}">
                  <a16:creationId xmlns:a16="http://schemas.microsoft.com/office/drawing/2014/main" id="{53B939FC-52A6-4613-B888-4650CC17112E}"/>
                </a:ext>
              </a:extLst>
            </p:cNvPr>
            <p:cNvSpPr/>
            <p:nvPr/>
          </p:nvSpPr>
          <p:spPr>
            <a:xfrm>
              <a:off x="3777571" y="31814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7" name="Oval 4666">
              <a:extLst>
                <a:ext uri="{FF2B5EF4-FFF2-40B4-BE49-F238E27FC236}">
                  <a16:creationId xmlns:a16="http://schemas.microsoft.com/office/drawing/2014/main" id="{AB311FC2-5BFA-4124-A25A-C1A3B4717CCE}"/>
                </a:ext>
              </a:extLst>
            </p:cNvPr>
            <p:cNvSpPr/>
            <p:nvPr/>
          </p:nvSpPr>
          <p:spPr>
            <a:xfrm>
              <a:off x="3772999" y="32115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8" name="Oval 4667">
              <a:extLst>
                <a:ext uri="{FF2B5EF4-FFF2-40B4-BE49-F238E27FC236}">
                  <a16:creationId xmlns:a16="http://schemas.microsoft.com/office/drawing/2014/main" id="{C4DC7DA9-68D9-4A47-9072-7484B4E8185A}"/>
                </a:ext>
              </a:extLst>
            </p:cNvPr>
            <p:cNvSpPr/>
            <p:nvPr/>
          </p:nvSpPr>
          <p:spPr>
            <a:xfrm>
              <a:off x="3811054" y="31080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9" name="Oval 4668">
              <a:extLst>
                <a:ext uri="{FF2B5EF4-FFF2-40B4-BE49-F238E27FC236}">
                  <a16:creationId xmlns:a16="http://schemas.microsoft.com/office/drawing/2014/main" id="{990B0EF1-1F34-4B90-9A0E-3163CB878F18}"/>
                </a:ext>
              </a:extLst>
            </p:cNvPr>
            <p:cNvSpPr/>
            <p:nvPr/>
          </p:nvSpPr>
          <p:spPr>
            <a:xfrm>
              <a:off x="3880935" y="31486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0" name="Oval 4669">
              <a:extLst>
                <a:ext uri="{FF2B5EF4-FFF2-40B4-BE49-F238E27FC236}">
                  <a16:creationId xmlns:a16="http://schemas.microsoft.com/office/drawing/2014/main" id="{347FBE49-D672-44A9-8E45-E2C695956F8F}"/>
                </a:ext>
              </a:extLst>
            </p:cNvPr>
            <p:cNvSpPr/>
            <p:nvPr/>
          </p:nvSpPr>
          <p:spPr>
            <a:xfrm>
              <a:off x="3811054" y="31080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1" name="Oval 4670">
              <a:extLst>
                <a:ext uri="{FF2B5EF4-FFF2-40B4-BE49-F238E27FC236}">
                  <a16:creationId xmlns:a16="http://schemas.microsoft.com/office/drawing/2014/main" id="{488A0EF0-49F3-407C-84D0-EFA8272E235E}"/>
                </a:ext>
              </a:extLst>
            </p:cNvPr>
            <p:cNvSpPr/>
            <p:nvPr/>
          </p:nvSpPr>
          <p:spPr>
            <a:xfrm>
              <a:off x="3880935" y="31486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2" name="Oval 4671">
              <a:extLst>
                <a:ext uri="{FF2B5EF4-FFF2-40B4-BE49-F238E27FC236}">
                  <a16:creationId xmlns:a16="http://schemas.microsoft.com/office/drawing/2014/main" id="{748E12A8-7225-4D3C-9B0A-EEBF7682D829}"/>
                </a:ext>
              </a:extLst>
            </p:cNvPr>
            <p:cNvSpPr/>
            <p:nvPr/>
          </p:nvSpPr>
          <p:spPr>
            <a:xfrm>
              <a:off x="4120103" y="31631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3" name="Oval 4672">
              <a:extLst>
                <a:ext uri="{FF2B5EF4-FFF2-40B4-BE49-F238E27FC236}">
                  <a16:creationId xmlns:a16="http://schemas.microsoft.com/office/drawing/2014/main" id="{A7707933-0042-4D51-8167-93A6299F3B79}"/>
                </a:ext>
              </a:extLst>
            </p:cNvPr>
            <p:cNvSpPr/>
            <p:nvPr/>
          </p:nvSpPr>
          <p:spPr>
            <a:xfrm>
              <a:off x="4033335" y="31722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4" name="Oval 4673">
              <a:extLst>
                <a:ext uri="{FF2B5EF4-FFF2-40B4-BE49-F238E27FC236}">
                  <a16:creationId xmlns:a16="http://schemas.microsoft.com/office/drawing/2014/main" id="{971CC20E-199A-44BF-8BAE-B6515EDE6C68}"/>
                </a:ext>
              </a:extLst>
            </p:cNvPr>
            <p:cNvSpPr/>
            <p:nvPr/>
          </p:nvSpPr>
          <p:spPr>
            <a:xfrm>
              <a:off x="3777571" y="31814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5" name="Oval 4674">
              <a:extLst>
                <a:ext uri="{FF2B5EF4-FFF2-40B4-BE49-F238E27FC236}">
                  <a16:creationId xmlns:a16="http://schemas.microsoft.com/office/drawing/2014/main" id="{92CF2341-3DF6-49B6-94DC-8D2F8110588D}"/>
                </a:ext>
              </a:extLst>
            </p:cNvPr>
            <p:cNvSpPr/>
            <p:nvPr/>
          </p:nvSpPr>
          <p:spPr>
            <a:xfrm>
              <a:off x="3811054" y="31080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6" name="Oval 4675">
              <a:extLst>
                <a:ext uri="{FF2B5EF4-FFF2-40B4-BE49-F238E27FC236}">
                  <a16:creationId xmlns:a16="http://schemas.microsoft.com/office/drawing/2014/main" id="{2451802E-C37B-45AE-8E50-36FBAC8B916B}"/>
                </a:ext>
              </a:extLst>
            </p:cNvPr>
            <p:cNvSpPr/>
            <p:nvPr/>
          </p:nvSpPr>
          <p:spPr>
            <a:xfrm>
              <a:off x="3811054" y="31080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7" name="Oval 4676">
              <a:extLst>
                <a:ext uri="{FF2B5EF4-FFF2-40B4-BE49-F238E27FC236}">
                  <a16:creationId xmlns:a16="http://schemas.microsoft.com/office/drawing/2014/main" id="{38A875B0-54C3-444B-9F8B-073795D96D6D}"/>
                </a:ext>
              </a:extLst>
            </p:cNvPr>
            <p:cNvSpPr/>
            <p:nvPr/>
          </p:nvSpPr>
          <p:spPr>
            <a:xfrm>
              <a:off x="3880935" y="31486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8" name="Oval 4677">
              <a:extLst>
                <a:ext uri="{FF2B5EF4-FFF2-40B4-BE49-F238E27FC236}">
                  <a16:creationId xmlns:a16="http://schemas.microsoft.com/office/drawing/2014/main" id="{0D8C2971-624D-435B-9668-C0BDA376FA31}"/>
                </a:ext>
              </a:extLst>
            </p:cNvPr>
            <p:cNvSpPr/>
            <p:nvPr/>
          </p:nvSpPr>
          <p:spPr>
            <a:xfrm>
              <a:off x="4120103" y="31631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9" name="Oval 4678">
              <a:extLst>
                <a:ext uri="{FF2B5EF4-FFF2-40B4-BE49-F238E27FC236}">
                  <a16:creationId xmlns:a16="http://schemas.microsoft.com/office/drawing/2014/main" id="{952F83DD-C7EF-4B3C-8CFF-F312BA7F43EB}"/>
                </a:ext>
              </a:extLst>
            </p:cNvPr>
            <p:cNvSpPr/>
            <p:nvPr/>
          </p:nvSpPr>
          <p:spPr>
            <a:xfrm>
              <a:off x="4033335" y="31722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0" name="Oval 4679">
              <a:extLst>
                <a:ext uri="{FF2B5EF4-FFF2-40B4-BE49-F238E27FC236}">
                  <a16:creationId xmlns:a16="http://schemas.microsoft.com/office/drawing/2014/main" id="{505E4709-234F-4086-A5E5-E3F11DB224D2}"/>
                </a:ext>
              </a:extLst>
            </p:cNvPr>
            <p:cNvSpPr/>
            <p:nvPr/>
          </p:nvSpPr>
          <p:spPr>
            <a:xfrm>
              <a:off x="3777571" y="31814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1" name="Oval 4680">
              <a:extLst>
                <a:ext uri="{FF2B5EF4-FFF2-40B4-BE49-F238E27FC236}">
                  <a16:creationId xmlns:a16="http://schemas.microsoft.com/office/drawing/2014/main" id="{8AD74655-7908-4D7F-A689-7EEECBB036BE}"/>
                </a:ext>
              </a:extLst>
            </p:cNvPr>
            <p:cNvSpPr/>
            <p:nvPr/>
          </p:nvSpPr>
          <p:spPr>
            <a:xfrm>
              <a:off x="4046273" y="32082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2" name="Oval 4681">
              <a:extLst>
                <a:ext uri="{FF2B5EF4-FFF2-40B4-BE49-F238E27FC236}">
                  <a16:creationId xmlns:a16="http://schemas.microsoft.com/office/drawing/2014/main" id="{3B5655EF-2B92-49D5-9830-48F1AB018F76}"/>
                </a:ext>
              </a:extLst>
            </p:cNvPr>
            <p:cNvSpPr/>
            <p:nvPr/>
          </p:nvSpPr>
          <p:spPr>
            <a:xfrm>
              <a:off x="3959505" y="33461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3" name="Oval 4682">
              <a:extLst>
                <a:ext uri="{FF2B5EF4-FFF2-40B4-BE49-F238E27FC236}">
                  <a16:creationId xmlns:a16="http://schemas.microsoft.com/office/drawing/2014/main" id="{DB5EF277-8B9F-4B7A-AD5C-D0DB0632BB4B}"/>
                </a:ext>
              </a:extLst>
            </p:cNvPr>
            <p:cNvSpPr/>
            <p:nvPr/>
          </p:nvSpPr>
          <p:spPr>
            <a:xfrm>
              <a:off x="3959505" y="32173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4" name="Oval 4683">
              <a:extLst>
                <a:ext uri="{FF2B5EF4-FFF2-40B4-BE49-F238E27FC236}">
                  <a16:creationId xmlns:a16="http://schemas.microsoft.com/office/drawing/2014/main" id="{3EF1F506-2C71-468B-8779-AE0540A80FFF}"/>
                </a:ext>
              </a:extLst>
            </p:cNvPr>
            <p:cNvSpPr/>
            <p:nvPr/>
          </p:nvSpPr>
          <p:spPr>
            <a:xfrm>
              <a:off x="3959505" y="33461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5" name="Oval 4684">
              <a:extLst>
                <a:ext uri="{FF2B5EF4-FFF2-40B4-BE49-F238E27FC236}">
                  <a16:creationId xmlns:a16="http://schemas.microsoft.com/office/drawing/2014/main" id="{02C574C7-A966-495E-955D-B37BB1FA198B}"/>
                </a:ext>
              </a:extLst>
            </p:cNvPr>
            <p:cNvSpPr/>
            <p:nvPr/>
          </p:nvSpPr>
          <p:spPr>
            <a:xfrm>
              <a:off x="3959505" y="32173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6" name="Oval 4685">
              <a:extLst>
                <a:ext uri="{FF2B5EF4-FFF2-40B4-BE49-F238E27FC236}">
                  <a16:creationId xmlns:a16="http://schemas.microsoft.com/office/drawing/2014/main" id="{536C7D36-EEFB-462A-80B4-17379E5E5F5B}"/>
                </a:ext>
              </a:extLst>
            </p:cNvPr>
            <p:cNvSpPr/>
            <p:nvPr/>
          </p:nvSpPr>
          <p:spPr>
            <a:xfrm>
              <a:off x="3967703" y="30107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7" name="Oval 4686">
              <a:extLst>
                <a:ext uri="{FF2B5EF4-FFF2-40B4-BE49-F238E27FC236}">
                  <a16:creationId xmlns:a16="http://schemas.microsoft.com/office/drawing/2014/main" id="{86F640B1-D01D-4BA9-8981-B183ED5C08EC}"/>
                </a:ext>
              </a:extLst>
            </p:cNvPr>
            <p:cNvSpPr/>
            <p:nvPr/>
          </p:nvSpPr>
          <p:spPr>
            <a:xfrm>
              <a:off x="3967703" y="30107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8" name="Oval 4687">
              <a:extLst>
                <a:ext uri="{FF2B5EF4-FFF2-40B4-BE49-F238E27FC236}">
                  <a16:creationId xmlns:a16="http://schemas.microsoft.com/office/drawing/2014/main" id="{01970A12-6E14-4CA1-8369-E574C2E44060}"/>
                </a:ext>
              </a:extLst>
            </p:cNvPr>
            <p:cNvSpPr/>
            <p:nvPr/>
          </p:nvSpPr>
          <p:spPr>
            <a:xfrm>
              <a:off x="3967703" y="30107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9" name="Oval 4688">
              <a:extLst>
                <a:ext uri="{FF2B5EF4-FFF2-40B4-BE49-F238E27FC236}">
                  <a16:creationId xmlns:a16="http://schemas.microsoft.com/office/drawing/2014/main" id="{8206A6D2-2E24-46F7-BAFD-88E5B2CF2B04}"/>
                </a:ext>
              </a:extLst>
            </p:cNvPr>
            <p:cNvSpPr/>
            <p:nvPr/>
          </p:nvSpPr>
          <p:spPr>
            <a:xfrm>
              <a:off x="4120103" y="31631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0" name="Oval 4689">
              <a:extLst>
                <a:ext uri="{FF2B5EF4-FFF2-40B4-BE49-F238E27FC236}">
                  <a16:creationId xmlns:a16="http://schemas.microsoft.com/office/drawing/2014/main" id="{757F998C-68A7-470F-A38B-CC92A69DDDC3}"/>
                </a:ext>
              </a:extLst>
            </p:cNvPr>
            <p:cNvSpPr/>
            <p:nvPr/>
          </p:nvSpPr>
          <p:spPr>
            <a:xfrm>
              <a:off x="3963454" y="32604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1" name="Oval 4690">
              <a:extLst>
                <a:ext uri="{FF2B5EF4-FFF2-40B4-BE49-F238E27FC236}">
                  <a16:creationId xmlns:a16="http://schemas.microsoft.com/office/drawing/2014/main" id="{6862F67D-D2E4-4388-868C-FABE59496B82}"/>
                </a:ext>
              </a:extLst>
            </p:cNvPr>
            <p:cNvSpPr/>
            <p:nvPr/>
          </p:nvSpPr>
          <p:spPr>
            <a:xfrm>
              <a:off x="4033335" y="33010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2" name="Oval 4691">
              <a:extLst>
                <a:ext uri="{FF2B5EF4-FFF2-40B4-BE49-F238E27FC236}">
                  <a16:creationId xmlns:a16="http://schemas.microsoft.com/office/drawing/2014/main" id="{FA186FA1-2819-43FF-88D4-69C7A685AC6D}"/>
                </a:ext>
              </a:extLst>
            </p:cNvPr>
            <p:cNvSpPr/>
            <p:nvPr/>
          </p:nvSpPr>
          <p:spPr>
            <a:xfrm>
              <a:off x="4033335" y="31722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3" name="Oval 4692">
              <a:extLst>
                <a:ext uri="{FF2B5EF4-FFF2-40B4-BE49-F238E27FC236}">
                  <a16:creationId xmlns:a16="http://schemas.microsoft.com/office/drawing/2014/main" id="{8EC40D34-C76B-498E-AFB7-C7ADB9F71A0E}"/>
                </a:ext>
              </a:extLst>
            </p:cNvPr>
            <p:cNvSpPr/>
            <p:nvPr/>
          </p:nvSpPr>
          <p:spPr>
            <a:xfrm>
              <a:off x="4120103" y="31631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4" name="Oval 4693">
              <a:extLst>
                <a:ext uri="{FF2B5EF4-FFF2-40B4-BE49-F238E27FC236}">
                  <a16:creationId xmlns:a16="http://schemas.microsoft.com/office/drawing/2014/main" id="{B7514704-40E0-4265-B057-51F2522D5D04}"/>
                </a:ext>
              </a:extLst>
            </p:cNvPr>
            <p:cNvSpPr/>
            <p:nvPr/>
          </p:nvSpPr>
          <p:spPr>
            <a:xfrm>
              <a:off x="3963454" y="32604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5" name="Oval 4694">
              <a:extLst>
                <a:ext uri="{FF2B5EF4-FFF2-40B4-BE49-F238E27FC236}">
                  <a16:creationId xmlns:a16="http://schemas.microsoft.com/office/drawing/2014/main" id="{B85023FE-E0BF-4499-A0AB-5C1284545959}"/>
                </a:ext>
              </a:extLst>
            </p:cNvPr>
            <p:cNvSpPr/>
            <p:nvPr/>
          </p:nvSpPr>
          <p:spPr>
            <a:xfrm>
              <a:off x="4033335" y="33010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6" name="Oval 4695">
              <a:extLst>
                <a:ext uri="{FF2B5EF4-FFF2-40B4-BE49-F238E27FC236}">
                  <a16:creationId xmlns:a16="http://schemas.microsoft.com/office/drawing/2014/main" id="{41E36369-B2BA-4357-BFAD-D2C6EE76A552}"/>
                </a:ext>
              </a:extLst>
            </p:cNvPr>
            <p:cNvSpPr/>
            <p:nvPr/>
          </p:nvSpPr>
          <p:spPr>
            <a:xfrm>
              <a:off x="4033335" y="31722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7" name="Oval 4696">
              <a:extLst>
                <a:ext uri="{FF2B5EF4-FFF2-40B4-BE49-F238E27FC236}">
                  <a16:creationId xmlns:a16="http://schemas.microsoft.com/office/drawing/2014/main" id="{1F5AF2C6-2683-47E2-827A-6931EBFBD27A}"/>
                </a:ext>
              </a:extLst>
            </p:cNvPr>
            <p:cNvSpPr/>
            <p:nvPr/>
          </p:nvSpPr>
          <p:spPr>
            <a:xfrm>
              <a:off x="4120103" y="31631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8" name="Oval 4697">
              <a:extLst>
                <a:ext uri="{FF2B5EF4-FFF2-40B4-BE49-F238E27FC236}">
                  <a16:creationId xmlns:a16="http://schemas.microsoft.com/office/drawing/2014/main" id="{52A58D7E-88D0-4B4F-854C-394A4D2ED775}"/>
                </a:ext>
              </a:extLst>
            </p:cNvPr>
            <p:cNvSpPr/>
            <p:nvPr/>
          </p:nvSpPr>
          <p:spPr>
            <a:xfrm>
              <a:off x="3963454" y="32604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9" name="Oval 4698">
              <a:extLst>
                <a:ext uri="{FF2B5EF4-FFF2-40B4-BE49-F238E27FC236}">
                  <a16:creationId xmlns:a16="http://schemas.microsoft.com/office/drawing/2014/main" id="{5913100A-6A67-4F2A-B78F-7000232734FF}"/>
                </a:ext>
              </a:extLst>
            </p:cNvPr>
            <p:cNvSpPr/>
            <p:nvPr/>
          </p:nvSpPr>
          <p:spPr>
            <a:xfrm>
              <a:off x="4033335" y="33010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00" name="Oval 4699">
              <a:extLst>
                <a:ext uri="{FF2B5EF4-FFF2-40B4-BE49-F238E27FC236}">
                  <a16:creationId xmlns:a16="http://schemas.microsoft.com/office/drawing/2014/main" id="{6E63E2B9-807B-46B0-8815-9E74BBAEF71F}"/>
                </a:ext>
              </a:extLst>
            </p:cNvPr>
            <p:cNvSpPr/>
            <p:nvPr/>
          </p:nvSpPr>
          <p:spPr>
            <a:xfrm>
              <a:off x="4033335" y="31722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01" name="Oval 4700">
              <a:extLst>
                <a:ext uri="{FF2B5EF4-FFF2-40B4-BE49-F238E27FC236}">
                  <a16:creationId xmlns:a16="http://schemas.microsoft.com/office/drawing/2014/main" id="{9752D2AF-C8AF-447E-BF3F-96B74A139D76}"/>
                </a:ext>
              </a:extLst>
            </p:cNvPr>
            <p:cNvSpPr/>
            <p:nvPr/>
          </p:nvSpPr>
          <p:spPr>
            <a:xfrm>
              <a:off x="3604784" y="32500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02" name="Oval 4701">
              <a:extLst>
                <a:ext uri="{FF2B5EF4-FFF2-40B4-BE49-F238E27FC236}">
                  <a16:creationId xmlns:a16="http://schemas.microsoft.com/office/drawing/2014/main" id="{A9101BFA-4E63-4BB0-AAC1-9F305E3FB04C}"/>
                </a:ext>
              </a:extLst>
            </p:cNvPr>
            <p:cNvSpPr/>
            <p:nvPr/>
          </p:nvSpPr>
          <p:spPr>
            <a:xfrm>
              <a:off x="3929971" y="33338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03" name="Oval 4702">
              <a:extLst>
                <a:ext uri="{FF2B5EF4-FFF2-40B4-BE49-F238E27FC236}">
                  <a16:creationId xmlns:a16="http://schemas.microsoft.com/office/drawing/2014/main" id="{37A3910C-FA61-4479-95E1-2D0E170C8B5F}"/>
                </a:ext>
              </a:extLst>
            </p:cNvPr>
            <p:cNvSpPr/>
            <p:nvPr/>
          </p:nvSpPr>
          <p:spPr>
            <a:xfrm>
              <a:off x="3925399" y="33639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04" name="Oval 4703">
              <a:extLst>
                <a:ext uri="{FF2B5EF4-FFF2-40B4-BE49-F238E27FC236}">
                  <a16:creationId xmlns:a16="http://schemas.microsoft.com/office/drawing/2014/main" id="{50C59438-37A8-4129-9577-B2D81F7DF2E7}"/>
                </a:ext>
              </a:extLst>
            </p:cNvPr>
            <p:cNvSpPr/>
            <p:nvPr/>
          </p:nvSpPr>
          <p:spPr>
            <a:xfrm>
              <a:off x="3963454" y="32604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05" name="Oval 4704">
              <a:extLst>
                <a:ext uri="{FF2B5EF4-FFF2-40B4-BE49-F238E27FC236}">
                  <a16:creationId xmlns:a16="http://schemas.microsoft.com/office/drawing/2014/main" id="{6B49FFB4-146A-4D98-91AB-A18F32FEF653}"/>
                </a:ext>
              </a:extLst>
            </p:cNvPr>
            <p:cNvSpPr/>
            <p:nvPr/>
          </p:nvSpPr>
          <p:spPr>
            <a:xfrm>
              <a:off x="4033335" y="33010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06" name="Oval 4705">
              <a:extLst>
                <a:ext uri="{FF2B5EF4-FFF2-40B4-BE49-F238E27FC236}">
                  <a16:creationId xmlns:a16="http://schemas.microsoft.com/office/drawing/2014/main" id="{B3DF3CDF-BC1D-4D89-98CB-CB839B278E3E}"/>
                </a:ext>
              </a:extLst>
            </p:cNvPr>
            <p:cNvSpPr/>
            <p:nvPr/>
          </p:nvSpPr>
          <p:spPr>
            <a:xfrm>
              <a:off x="3963454" y="32604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07" name="Oval 4706">
              <a:extLst>
                <a:ext uri="{FF2B5EF4-FFF2-40B4-BE49-F238E27FC236}">
                  <a16:creationId xmlns:a16="http://schemas.microsoft.com/office/drawing/2014/main" id="{E9AB07F3-D3AC-485B-9018-F09C7FD1731A}"/>
                </a:ext>
              </a:extLst>
            </p:cNvPr>
            <p:cNvSpPr/>
            <p:nvPr/>
          </p:nvSpPr>
          <p:spPr>
            <a:xfrm>
              <a:off x="4033335" y="33010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08" name="Oval 4707">
              <a:extLst>
                <a:ext uri="{FF2B5EF4-FFF2-40B4-BE49-F238E27FC236}">
                  <a16:creationId xmlns:a16="http://schemas.microsoft.com/office/drawing/2014/main" id="{58401A04-8246-4004-A0CA-C2AF94E7BC9C}"/>
                </a:ext>
              </a:extLst>
            </p:cNvPr>
            <p:cNvSpPr/>
            <p:nvPr/>
          </p:nvSpPr>
          <p:spPr>
            <a:xfrm>
              <a:off x="3736901" y="32408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09" name="Oval 4708">
              <a:extLst>
                <a:ext uri="{FF2B5EF4-FFF2-40B4-BE49-F238E27FC236}">
                  <a16:creationId xmlns:a16="http://schemas.microsoft.com/office/drawing/2014/main" id="{59A4C7A1-471B-4592-AF1D-6000156A0607}"/>
                </a:ext>
              </a:extLst>
            </p:cNvPr>
            <p:cNvSpPr/>
            <p:nvPr/>
          </p:nvSpPr>
          <p:spPr>
            <a:xfrm>
              <a:off x="3929971" y="33338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10" name="Oval 4709">
              <a:extLst>
                <a:ext uri="{FF2B5EF4-FFF2-40B4-BE49-F238E27FC236}">
                  <a16:creationId xmlns:a16="http://schemas.microsoft.com/office/drawing/2014/main" id="{7B4B629D-8133-43B6-8457-F1F68A86044E}"/>
                </a:ext>
              </a:extLst>
            </p:cNvPr>
            <p:cNvSpPr/>
            <p:nvPr/>
          </p:nvSpPr>
          <p:spPr>
            <a:xfrm>
              <a:off x="3963454" y="32604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11" name="Oval 4710">
              <a:extLst>
                <a:ext uri="{FF2B5EF4-FFF2-40B4-BE49-F238E27FC236}">
                  <a16:creationId xmlns:a16="http://schemas.microsoft.com/office/drawing/2014/main" id="{9C37C16E-4F22-473B-8461-7F391E37511F}"/>
                </a:ext>
              </a:extLst>
            </p:cNvPr>
            <p:cNvSpPr/>
            <p:nvPr/>
          </p:nvSpPr>
          <p:spPr>
            <a:xfrm>
              <a:off x="3963454" y="32604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12" name="Oval 4711">
              <a:extLst>
                <a:ext uri="{FF2B5EF4-FFF2-40B4-BE49-F238E27FC236}">
                  <a16:creationId xmlns:a16="http://schemas.microsoft.com/office/drawing/2014/main" id="{9BC12D67-3806-41D8-86EF-A489ECB7B10B}"/>
                </a:ext>
              </a:extLst>
            </p:cNvPr>
            <p:cNvSpPr/>
            <p:nvPr/>
          </p:nvSpPr>
          <p:spPr>
            <a:xfrm>
              <a:off x="4033335" y="33010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13" name="Oval 4712">
              <a:extLst>
                <a:ext uri="{FF2B5EF4-FFF2-40B4-BE49-F238E27FC236}">
                  <a16:creationId xmlns:a16="http://schemas.microsoft.com/office/drawing/2014/main" id="{0D6D381E-4D3C-47B2-9AA5-5B0309BAFCE2}"/>
                </a:ext>
              </a:extLst>
            </p:cNvPr>
            <p:cNvSpPr/>
            <p:nvPr/>
          </p:nvSpPr>
          <p:spPr>
            <a:xfrm>
              <a:off x="3784240" y="33338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14" name="Oval 4713">
              <a:extLst>
                <a:ext uri="{FF2B5EF4-FFF2-40B4-BE49-F238E27FC236}">
                  <a16:creationId xmlns:a16="http://schemas.microsoft.com/office/drawing/2014/main" id="{81BAC419-2555-4E14-BB74-048EF11B151D}"/>
                </a:ext>
              </a:extLst>
            </p:cNvPr>
            <p:cNvSpPr/>
            <p:nvPr/>
          </p:nvSpPr>
          <p:spPr>
            <a:xfrm>
              <a:off x="3929971" y="33338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15" name="Oval 4714">
              <a:extLst>
                <a:ext uri="{FF2B5EF4-FFF2-40B4-BE49-F238E27FC236}">
                  <a16:creationId xmlns:a16="http://schemas.microsoft.com/office/drawing/2014/main" id="{16309730-5D94-46FE-BBEC-BF3A5FC9BAD0}"/>
                </a:ext>
              </a:extLst>
            </p:cNvPr>
            <p:cNvSpPr/>
            <p:nvPr/>
          </p:nvSpPr>
          <p:spPr>
            <a:xfrm>
              <a:off x="4111905" y="33697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16" name="Oval 4715">
              <a:extLst>
                <a:ext uri="{FF2B5EF4-FFF2-40B4-BE49-F238E27FC236}">
                  <a16:creationId xmlns:a16="http://schemas.microsoft.com/office/drawing/2014/main" id="{4FECB4CB-738F-4B70-BA8B-BF16FEBA60E6}"/>
                </a:ext>
              </a:extLst>
            </p:cNvPr>
            <p:cNvSpPr/>
            <p:nvPr/>
          </p:nvSpPr>
          <p:spPr>
            <a:xfrm>
              <a:off x="3815471" y="257700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17" name="Oval 4716">
              <a:extLst>
                <a:ext uri="{FF2B5EF4-FFF2-40B4-BE49-F238E27FC236}">
                  <a16:creationId xmlns:a16="http://schemas.microsoft.com/office/drawing/2014/main" id="{961A4D32-6718-4353-942E-97DB1BB18C6C}"/>
                </a:ext>
              </a:extLst>
            </p:cNvPr>
            <p:cNvSpPr/>
            <p:nvPr/>
          </p:nvSpPr>
          <p:spPr>
            <a:xfrm>
              <a:off x="4111905" y="33697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18" name="Oval 4717">
              <a:extLst>
                <a:ext uri="{FF2B5EF4-FFF2-40B4-BE49-F238E27FC236}">
                  <a16:creationId xmlns:a16="http://schemas.microsoft.com/office/drawing/2014/main" id="{193642C9-B917-466C-9096-60665CC9DC04}"/>
                </a:ext>
              </a:extLst>
            </p:cNvPr>
            <p:cNvSpPr/>
            <p:nvPr/>
          </p:nvSpPr>
          <p:spPr>
            <a:xfrm>
              <a:off x="3815471" y="257700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19" name="Oval 4718">
              <a:extLst>
                <a:ext uri="{FF2B5EF4-FFF2-40B4-BE49-F238E27FC236}">
                  <a16:creationId xmlns:a16="http://schemas.microsoft.com/office/drawing/2014/main" id="{72ECDE5D-EFF7-41CF-BD34-9A0CFDB83121}"/>
                </a:ext>
              </a:extLst>
            </p:cNvPr>
            <p:cNvSpPr/>
            <p:nvPr/>
          </p:nvSpPr>
          <p:spPr>
            <a:xfrm>
              <a:off x="4120103" y="31631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20" name="Oval 4719">
              <a:extLst>
                <a:ext uri="{FF2B5EF4-FFF2-40B4-BE49-F238E27FC236}">
                  <a16:creationId xmlns:a16="http://schemas.microsoft.com/office/drawing/2014/main" id="{EEBAC001-08CC-42C0-99D3-7003E29B3A8D}"/>
                </a:ext>
              </a:extLst>
            </p:cNvPr>
            <p:cNvSpPr/>
            <p:nvPr/>
          </p:nvSpPr>
          <p:spPr>
            <a:xfrm>
              <a:off x="4120103" y="31631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21" name="Oval 4720">
              <a:extLst>
                <a:ext uri="{FF2B5EF4-FFF2-40B4-BE49-F238E27FC236}">
                  <a16:creationId xmlns:a16="http://schemas.microsoft.com/office/drawing/2014/main" id="{998BB90F-0012-4E5E-B554-B6C6B6EEE354}"/>
                </a:ext>
              </a:extLst>
            </p:cNvPr>
            <p:cNvSpPr/>
            <p:nvPr/>
          </p:nvSpPr>
          <p:spPr>
            <a:xfrm>
              <a:off x="4120103" y="31631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22" name="Oval 4721">
              <a:extLst>
                <a:ext uri="{FF2B5EF4-FFF2-40B4-BE49-F238E27FC236}">
                  <a16:creationId xmlns:a16="http://schemas.microsoft.com/office/drawing/2014/main" id="{8A083D3A-B6F3-41F5-A368-ABB4E6385667}"/>
                </a:ext>
              </a:extLst>
            </p:cNvPr>
            <p:cNvSpPr/>
            <p:nvPr/>
          </p:nvSpPr>
          <p:spPr>
            <a:xfrm>
              <a:off x="3566991" y="343623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23" name="Oval 4722">
              <a:extLst>
                <a:ext uri="{FF2B5EF4-FFF2-40B4-BE49-F238E27FC236}">
                  <a16:creationId xmlns:a16="http://schemas.microsoft.com/office/drawing/2014/main" id="{F58431AA-054D-4E5C-AFB1-6AFD4D475537}"/>
                </a:ext>
              </a:extLst>
            </p:cNvPr>
            <p:cNvSpPr/>
            <p:nvPr/>
          </p:nvSpPr>
          <p:spPr>
            <a:xfrm>
              <a:off x="4111414" y="28432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24" name="Oval 4723">
              <a:extLst>
                <a:ext uri="{FF2B5EF4-FFF2-40B4-BE49-F238E27FC236}">
                  <a16:creationId xmlns:a16="http://schemas.microsoft.com/office/drawing/2014/main" id="{3CA13EAE-48B2-4C57-AA11-585F81022ABF}"/>
                </a:ext>
              </a:extLst>
            </p:cNvPr>
            <p:cNvSpPr/>
            <p:nvPr/>
          </p:nvSpPr>
          <p:spPr>
            <a:xfrm>
              <a:off x="4037907" y="28032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25" name="Oval 4724">
              <a:extLst>
                <a:ext uri="{FF2B5EF4-FFF2-40B4-BE49-F238E27FC236}">
                  <a16:creationId xmlns:a16="http://schemas.microsoft.com/office/drawing/2014/main" id="{DA8BDAF9-D633-4F68-BB30-277935E8D87F}"/>
                </a:ext>
              </a:extLst>
            </p:cNvPr>
            <p:cNvSpPr/>
            <p:nvPr/>
          </p:nvSpPr>
          <p:spPr>
            <a:xfrm>
              <a:off x="3889301" y="25319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26" name="Oval 4725">
              <a:extLst>
                <a:ext uri="{FF2B5EF4-FFF2-40B4-BE49-F238E27FC236}">
                  <a16:creationId xmlns:a16="http://schemas.microsoft.com/office/drawing/2014/main" id="{5C8E818C-4F67-4069-ADBE-5227239B7B0A}"/>
                </a:ext>
              </a:extLst>
            </p:cNvPr>
            <p:cNvSpPr/>
            <p:nvPr/>
          </p:nvSpPr>
          <p:spPr>
            <a:xfrm>
              <a:off x="3802533" y="25410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27" name="Oval 4726">
              <a:extLst>
                <a:ext uri="{FF2B5EF4-FFF2-40B4-BE49-F238E27FC236}">
                  <a16:creationId xmlns:a16="http://schemas.microsoft.com/office/drawing/2014/main" id="{4BB583F8-F4B9-4A5D-8498-6B27B71E852E}"/>
                </a:ext>
              </a:extLst>
            </p:cNvPr>
            <p:cNvSpPr/>
            <p:nvPr/>
          </p:nvSpPr>
          <p:spPr>
            <a:xfrm>
              <a:off x="3889301" y="25319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28" name="Oval 4727">
              <a:extLst>
                <a:ext uri="{FF2B5EF4-FFF2-40B4-BE49-F238E27FC236}">
                  <a16:creationId xmlns:a16="http://schemas.microsoft.com/office/drawing/2014/main" id="{445E3506-C11E-42BE-893C-D78E5E643D33}"/>
                </a:ext>
              </a:extLst>
            </p:cNvPr>
            <p:cNvSpPr/>
            <p:nvPr/>
          </p:nvSpPr>
          <p:spPr>
            <a:xfrm>
              <a:off x="3802533" y="25410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29" name="Oval 4728">
              <a:extLst>
                <a:ext uri="{FF2B5EF4-FFF2-40B4-BE49-F238E27FC236}">
                  <a16:creationId xmlns:a16="http://schemas.microsoft.com/office/drawing/2014/main" id="{229C6A21-3107-477F-92F5-E662FE5CE24C}"/>
                </a:ext>
              </a:extLst>
            </p:cNvPr>
            <p:cNvSpPr/>
            <p:nvPr/>
          </p:nvSpPr>
          <p:spPr>
            <a:xfrm>
              <a:off x="3344781" y="34316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30" name="Oval 4729">
              <a:extLst>
                <a:ext uri="{FF2B5EF4-FFF2-40B4-BE49-F238E27FC236}">
                  <a16:creationId xmlns:a16="http://schemas.microsoft.com/office/drawing/2014/main" id="{74BD5519-DB90-40E9-B5B4-9691832C53D0}"/>
                </a:ext>
              </a:extLst>
            </p:cNvPr>
            <p:cNvSpPr/>
            <p:nvPr/>
          </p:nvSpPr>
          <p:spPr>
            <a:xfrm>
              <a:off x="3889301" y="25319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31" name="Oval 4730">
              <a:extLst>
                <a:ext uri="{FF2B5EF4-FFF2-40B4-BE49-F238E27FC236}">
                  <a16:creationId xmlns:a16="http://schemas.microsoft.com/office/drawing/2014/main" id="{A7769EC9-752D-42B0-AF70-C8ADF951A64D}"/>
                </a:ext>
              </a:extLst>
            </p:cNvPr>
            <p:cNvSpPr/>
            <p:nvPr/>
          </p:nvSpPr>
          <p:spPr>
            <a:xfrm>
              <a:off x="3802533" y="25410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32" name="Oval 4731">
              <a:extLst>
                <a:ext uri="{FF2B5EF4-FFF2-40B4-BE49-F238E27FC236}">
                  <a16:creationId xmlns:a16="http://schemas.microsoft.com/office/drawing/2014/main" id="{6F7F92B9-6E14-4297-B32C-491CD460E6EC}"/>
                </a:ext>
              </a:extLst>
            </p:cNvPr>
            <p:cNvSpPr/>
            <p:nvPr/>
          </p:nvSpPr>
          <p:spPr>
            <a:xfrm>
              <a:off x="2973319" y="28700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33" name="Oval 4732">
              <a:extLst>
                <a:ext uri="{FF2B5EF4-FFF2-40B4-BE49-F238E27FC236}">
                  <a16:creationId xmlns:a16="http://schemas.microsoft.com/office/drawing/2014/main" id="{748B11ED-360F-4B72-B6AA-99B2D6A99D47}"/>
                </a:ext>
              </a:extLst>
            </p:cNvPr>
            <p:cNvSpPr/>
            <p:nvPr/>
          </p:nvSpPr>
          <p:spPr>
            <a:xfrm>
              <a:off x="2886551" y="30080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34" name="Oval 4733">
              <a:extLst>
                <a:ext uri="{FF2B5EF4-FFF2-40B4-BE49-F238E27FC236}">
                  <a16:creationId xmlns:a16="http://schemas.microsoft.com/office/drawing/2014/main" id="{F1181689-17D5-4402-B23C-522FABE4544D}"/>
                </a:ext>
              </a:extLst>
            </p:cNvPr>
            <p:cNvSpPr/>
            <p:nvPr/>
          </p:nvSpPr>
          <p:spPr>
            <a:xfrm>
              <a:off x="2886551" y="28792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35" name="Oval 4734">
              <a:extLst>
                <a:ext uri="{FF2B5EF4-FFF2-40B4-BE49-F238E27FC236}">
                  <a16:creationId xmlns:a16="http://schemas.microsoft.com/office/drawing/2014/main" id="{610EFC64-0B28-44EB-97DD-C8F567CC7F5F}"/>
                </a:ext>
              </a:extLst>
            </p:cNvPr>
            <p:cNvSpPr/>
            <p:nvPr/>
          </p:nvSpPr>
          <p:spPr>
            <a:xfrm>
              <a:off x="3125719" y="30224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36" name="Oval 4735">
              <a:extLst>
                <a:ext uri="{FF2B5EF4-FFF2-40B4-BE49-F238E27FC236}">
                  <a16:creationId xmlns:a16="http://schemas.microsoft.com/office/drawing/2014/main" id="{966A0566-A392-470A-ABE7-5ADBA8AE54F6}"/>
                </a:ext>
              </a:extLst>
            </p:cNvPr>
            <p:cNvSpPr/>
            <p:nvPr/>
          </p:nvSpPr>
          <p:spPr>
            <a:xfrm>
              <a:off x="2886551" y="30080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37" name="Oval 4736">
              <a:extLst>
                <a:ext uri="{FF2B5EF4-FFF2-40B4-BE49-F238E27FC236}">
                  <a16:creationId xmlns:a16="http://schemas.microsoft.com/office/drawing/2014/main" id="{236EE7C7-1452-42FF-BD1E-30951564FE80}"/>
                </a:ext>
              </a:extLst>
            </p:cNvPr>
            <p:cNvSpPr/>
            <p:nvPr/>
          </p:nvSpPr>
          <p:spPr>
            <a:xfrm>
              <a:off x="2886551" y="28792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38" name="Oval 4737">
              <a:extLst>
                <a:ext uri="{FF2B5EF4-FFF2-40B4-BE49-F238E27FC236}">
                  <a16:creationId xmlns:a16="http://schemas.microsoft.com/office/drawing/2014/main" id="{AF8AA2BC-E737-4095-B362-997A84DA7222}"/>
                </a:ext>
              </a:extLst>
            </p:cNvPr>
            <p:cNvSpPr/>
            <p:nvPr/>
          </p:nvSpPr>
          <p:spPr>
            <a:xfrm>
              <a:off x="3125719" y="30224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39" name="Oval 4738">
              <a:extLst>
                <a:ext uri="{FF2B5EF4-FFF2-40B4-BE49-F238E27FC236}">
                  <a16:creationId xmlns:a16="http://schemas.microsoft.com/office/drawing/2014/main" id="{9F2FD867-D252-44AB-AD48-ACCBB93F3FA0}"/>
                </a:ext>
              </a:extLst>
            </p:cNvPr>
            <p:cNvSpPr/>
            <p:nvPr/>
          </p:nvSpPr>
          <p:spPr>
            <a:xfrm>
              <a:off x="3047149" y="28249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0" name="Oval 4739">
              <a:extLst>
                <a:ext uri="{FF2B5EF4-FFF2-40B4-BE49-F238E27FC236}">
                  <a16:creationId xmlns:a16="http://schemas.microsoft.com/office/drawing/2014/main" id="{92AC891E-EA9F-4663-9970-B7C6210F82AA}"/>
                </a:ext>
              </a:extLst>
            </p:cNvPr>
            <p:cNvSpPr/>
            <p:nvPr/>
          </p:nvSpPr>
          <p:spPr>
            <a:xfrm>
              <a:off x="2890500" y="29222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1" name="Oval 4740">
              <a:extLst>
                <a:ext uri="{FF2B5EF4-FFF2-40B4-BE49-F238E27FC236}">
                  <a16:creationId xmlns:a16="http://schemas.microsoft.com/office/drawing/2014/main" id="{C2E701A5-316E-4448-9F29-52E350732E62}"/>
                </a:ext>
              </a:extLst>
            </p:cNvPr>
            <p:cNvSpPr/>
            <p:nvPr/>
          </p:nvSpPr>
          <p:spPr>
            <a:xfrm>
              <a:off x="2960381" y="29629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2" name="Oval 4741">
              <a:extLst>
                <a:ext uri="{FF2B5EF4-FFF2-40B4-BE49-F238E27FC236}">
                  <a16:creationId xmlns:a16="http://schemas.microsoft.com/office/drawing/2014/main" id="{956D4D8B-A023-4FAF-8AE6-1470CCDA1293}"/>
                </a:ext>
              </a:extLst>
            </p:cNvPr>
            <p:cNvSpPr/>
            <p:nvPr/>
          </p:nvSpPr>
          <p:spPr>
            <a:xfrm>
              <a:off x="2960381" y="28341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3" name="Oval 4742">
              <a:extLst>
                <a:ext uri="{FF2B5EF4-FFF2-40B4-BE49-F238E27FC236}">
                  <a16:creationId xmlns:a16="http://schemas.microsoft.com/office/drawing/2014/main" id="{D5FA0783-9847-4B37-A0B2-94120AB94B87}"/>
                </a:ext>
              </a:extLst>
            </p:cNvPr>
            <p:cNvSpPr/>
            <p:nvPr/>
          </p:nvSpPr>
          <p:spPr>
            <a:xfrm>
              <a:off x="3047149" y="28249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4" name="Oval 4743">
              <a:extLst>
                <a:ext uri="{FF2B5EF4-FFF2-40B4-BE49-F238E27FC236}">
                  <a16:creationId xmlns:a16="http://schemas.microsoft.com/office/drawing/2014/main" id="{A5005BA1-2127-4706-9ABE-F4E4C093DAA6}"/>
                </a:ext>
              </a:extLst>
            </p:cNvPr>
            <p:cNvSpPr/>
            <p:nvPr/>
          </p:nvSpPr>
          <p:spPr>
            <a:xfrm>
              <a:off x="2890500" y="29222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5" name="Oval 4744">
              <a:extLst>
                <a:ext uri="{FF2B5EF4-FFF2-40B4-BE49-F238E27FC236}">
                  <a16:creationId xmlns:a16="http://schemas.microsoft.com/office/drawing/2014/main" id="{FA1D82ED-6348-4EC1-9CF1-9FD81AF58BAE}"/>
                </a:ext>
              </a:extLst>
            </p:cNvPr>
            <p:cNvSpPr/>
            <p:nvPr/>
          </p:nvSpPr>
          <p:spPr>
            <a:xfrm>
              <a:off x="2960381" y="29629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6" name="Oval 4745">
              <a:extLst>
                <a:ext uri="{FF2B5EF4-FFF2-40B4-BE49-F238E27FC236}">
                  <a16:creationId xmlns:a16="http://schemas.microsoft.com/office/drawing/2014/main" id="{C2051B2E-F3C9-492F-B3F7-8B08CD988309}"/>
                </a:ext>
              </a:extLst>
            </p:cNvPr>
            <p:cNvSpPr/>
            <p:nvPr/>
          </p:nvSpPr>
          <p:spPr>
            <a:xfrm>
              <a:off x="2960381" y="28341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7" name="Oval 4746">
              <a:extLst>
                <a:ext uri="{FF2B5EF4-FFF2-40B4-BE49-F238E27FC236}">
                  <a16:creationId xmlns:a16="http://schemas.microsoft.com/office/drawing/2014/main" id="{F43B5747-F53D-43BF-865E-9847F500BB4F}"/>
                </a:ext>
              </a:extLst>
            </p:cNvPr>
            <p:cNvSpPr/>
            <p:nvPr/>
          </p:nvSpPr>
          <p:spPr>
            <a:xfrm>
              <a:off x="3047149" y="28249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8" name="Oval 4747">
              <a:extLst>
                <a:ext uri="{FF2B5EF4-FFF2-40B4-BE49-F238E27FC236}">
                  <a16:creationId xmlns:a16="http://schemas.microsoft.com/office/drawing/2014/main" id="{BC326965-7874-46AC-A20D-00E58CE167A9}"/>
                </a:ext>
              </a:extLst>
            </p:cNvPr>
            <p:cNvSpPr/>
            <p:nvPr/>
          </p:nvSpPr>
          <p:spPr>
            <a:xfrm>
              <a:off x="2890500" y="29222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9" name="Oval 4748">
              <a:extLst>
                <a:ext uri="{FF2B5EF4-FFF2-40B4-BE49-F238E27FC236}">
                  <a16:creationId xmlns:a16="http://schemas.microsoft.com/office/drawing/2014/main" id="{343D0E73-1BDD-4B29-A1FE-2CD583C1F614}"/>
                </a:ext>
              </a:extLst>
            </p:cNvPr>
            <p:cNvSpPr/>
            <p:nvPr/>
          </p:nvSpPr>
          <p:spPr>
            <a:xfrm>
              <a:off x="2960381" y="29629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0" name="Oval 4749">
              <a:extLst>
                <a:ext uri="{FF2B5EF4-FFF2-40B4-BE49-F238E27FC236}">
                  <a16:creationId xmlns:a16="http://schemas.microsoft.com/office/drawing/2014/main" id="{76835A73-AC0A-43D9-8683-E29319C9D8B9}"/>
                </a:ext>
              </a:extLst>
            </p:cNvPr>
            <p:cNvSpPr/>
            <p:nvPr/>
          </p:nvSpPr>
          <p:spPr>
            <a:xfrm>
              <a:off x="2960381" y="28341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1" name="Oval 4750">
              <a:extLst>
                <a:ext uri="{FF2B5EF4-FFF2-40B4-BE49-F238E27FC236}">
                  <a16:creationId xmlns:a16="http://schemas.microsoft.com/office/drawing/2014/main" id="{2F26F857-C14B-4BA1-8976-03B607E8F19B}"/>
                </a:ext>
              </a:extLst>
            </p:cNvPr>
            <p:cNvSpPr/>
            <p:nvPr/>
          </p:nvSpPr>
          <p:spPr>
            <a:xfrm>
              <a:off x="3199549" y="29773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2" name="Oval 4751">
              <a:extLst>
                <a:ext uri="{FF2B5EF4-FFF2-40B4-BE49-F238E27FC236}">
                  <a16:creationId xmlns:a16="http://schemas.microsoft.com/office/drawing/2014/main" id="{CBA019F0-42C7-4287-ACCD-59E278518C82}"/>
                </a:ext>
              </a:extLst>
            </p:cNvPr>
            <p:cNvSpPr/>
            <p:nvPr/>
          </p:nvSpPr>
          <p:spPr>
            <a:xfrm>
              <a:off x="3112781" y="29865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3" name="Oval 4752">
              <a:extLst>
                <a:ext uri="{FF2B5EF4-FFF2-40B4-BE49-F238E27FC236}">
                  <a16:creationId xmlns:a16="http://schemas.microsoft.com/office/drawing/2014/main" id="{C20559C9-9E16-4DD5-85C8-5956F2FFDF23}"/>
                </a:ext>
              </a:extLst>
            </p:cNvPr>
            <p:cNvSpPr/>
            <p:nvPr/>
          </p:nvSpPr>
          <p:spPr>
            <a:xfrm>
              <a:off x="2857017" y="29956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4" name="Oval 4753">
              <a:extLst>
                <a:ext uri="{FF2B5EF4-FFF2-40B4-BE49-F238E27FC236}">
                  <a16:creationId xmlns:a16="http://schemas.microsoft.com/office/drawing/2014/main" id="{E526D636-1418-4F2F-9735-B8A29D2C9FB2}"/>
                </a:ext>
              </a:extLst>
            </p:cNvPr>
            <p:cNvSpPr/>
            <p:nvPr/>
          </p:nvSpPr>
          <p:spPr>
            <a:xfrm>
              <a:off x="2852445" y="30258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5" name="Oval 4754">
              <a:extLst>
                <a:ext uri="{FF2B5EF4-FFF2-40B4-BE49-F238E27FC236}">
                  <a16:creationId xmlns:a16="http://schemas.microsoft.com/office/drawing/2014/main" id="{804EE403-6ED1-4EFB-AC47-26F6DB9D15D9}"/>
                </a:ext>
              </a:extLst>
            </p:cNvPr>
            <p:cNvSpPr/>
            <p:nvPr/>
          </p:nvSpPr>
          <p:spPr>
            <a:xfrm>
              <a:off x="2890500" y="29222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6" name="Oval 4755">
              <a:extLst>
                <a:ext uri="{FF2B5EF4-FFF2-40B4-BE49-F238E27FC236}">
                  <a16:creationId xmlns:a16="http://schemas.microsoft.com/office/drawing/2014/main" id="{4579DEE4-7416-4D7D-A508-0C2D45022967}"/>
                </a:ext>
              </a:extLst>
            </p:cNvPr>
            <p:cNvSpPr/>
            <p:nvPr/>
          </p:nvSpPr>
          <p:spPr>
            <a:xfrm>
              <a:off x="2960381" y="29629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7" name="Oval 4756">
              <a:extLst>
                <a:ext uri="{FF2B5EF4-FFF2-40B4-BE49-F238E27FC236}">
                  <a16:creationId xmlns:a16="http://schemas.microsoft.com/office/drawing/2014/main" id="{62C48045-1EC9-4BF6-A8A7-E692C4B1941D}"/>
                </a:ext>
              </a:extLst>
            </p:cNvPr>
            <p:cNvSpPr/>
            <p:nvPr/>
          </p:nvSpPr>
          <p:spPr>
            <a:xfrm>
              <a:off x="2890500" y="29222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8" name="Oval 4757">
              <a:extLst>
                <a:ext uri="{FF2B5EF4-FFF2-40B4-BE49-F238E27FC236}">
                  <a16:creationId xmlns:a16="http://schemas.microsoft.com/office/drawing/2014/main" id="{309505B3-004E-45D4-95EF-46EE825B3B39}"/>
                </a:ext>
              </a:extLst>
            </p:cNvPr>
            <p:cNvSpPr/>
            <p:nvPr/>
          </p:nvSpPr>
          <p:spPr>
            <a:xfrm>
              <a:off x="2960381" y="29629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9" name="Oval 4758">
              <a:extLst>
                <a:ext uri="{FF2B5EF4-FFF2-40B4-BE49-F238E27FC236}">
                  <a16:creationId xmlns:a16="http://schemas.microsoft.com/office/drawing/2014/main" id="{F7C01946-E8DB-495F-A9BD-07C63D211442}"/>
                </a:ext>
              </a:extLst>
            </p:cNvPr>
            <p:cNvSpPr/>
            <p:nvPr/>
          </p:nvSpPr>
          <p:spPr>
            <a:xfrm>
              <a:off x="3199549" y="29773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0" name="Oval 4759">
              <a:extLst>
                <a:ext uri="{FF2B5EF4-FFF2-40B4-BE49-F238E27FC236}">
                  <a16:creationId xmlns:a16="http://schemas.microsoft.com/office/drawing/2014/main" id="{A7B7F3C6-BC65-40E4-8FAF-ED06BE4BEC16}"/>
                </a:ext>
              </a:extLst>
            </p:cNvPr>
            <p:cNvSpPr/>
            <p:nvPr/>
          </p:nvSpPr>
          <p:spPr>
            <a:xfrm>
              <a:off x="3112781" y="29865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1" name="Oval 4760">
              <a:extLst>
                <a:ext uri="{FF2B5EF4-FFF2-40B4-BE49-F238E27FC236}">
                  <a16:creationId xmlns:a16="http://schemas.microsoft.com/office/drawing/2014/main" id="{3DA71587-40A3-4FA8-B90C-F842FC1274B0}"/>
                </a:ext>
              </a:extLst>
            </p:cNvPr>
            <p:cNvSpPr/>
            <p:nvPr/>
          </p:nvSpPr>
          <p:spPr>
            <a:xfrm>
              <a:off x="2857017" y="29956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2" name="Oval 4761">
              <a:extLst>
                <a:ext uri="{FF2B5EF4-FFF2-40B4-BE49-F238E27FC236}">
                  <a16:creationId xmlns:a16="http://schemas.microsoft.com/office/drawing/2014/main" id="{8FDDF71D-9DEC-453A-BA16-CFC37182D629}"/>
                </a:ext>
              </a:extLst>
            </p:cNvPr>
            <p:cNvSpPr/>
            <p:nvPr/>
          </p:nvSpPr>
          <p:spPr>
            <a:xfrm>
              <a:off x="2890500" y="29222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3" name="Oval 4762">
              <a:extLst>
                <a:ext uri="{FF2B5EF4-FFF2-40B4-BE49-F238E27FC236}">
                  <a16:creationId xmlns:a16="http://schemas.microsoft.com/office/drawing/2014/main" id="{4820581A-9307-4DAE-AF6E-213BEF34F844}"/>
                </a:ext>
              </a:extLst>
            </p:cNvPr>
            <p:cNvSpPr/>
            <p:nvPr/>
          </p:nvSpPr>
          <p:spPr>
            <a:xfrm>
              <a:off x="2890500" y="29222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4" name="Oval 4763">
              <a:extLst>
                <a:ext uri="{FF2B5EF4-FFF2-40B4-BE49-F238E27FC236}">
                  <a16:creationId xmlns:a16="http://schemas.microsoft.com/office/drawing/2014/main" id="{F2D92665-D0C7-4125-9C2E-645B9F71FB58}"/>
                </a:ext>
              </a:extLst>
            </p:cNvPr>
            <p:cNvSpPr/>
            <p:nvPr/>
          </p:nvSpPr>
          <p:spPr>
            <a:xfrm>
              <a:off x="2960381" y="29629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5" name="Oval 4764">
              <a:extLst>
                <a:ext uri="{FF2B5EF4-FFF2-40B4-BE49-F238E27FC236}">
                  <a16:creationId xmlns:a16="http://schemas.microsoft.com/office/drawing/2014/main" id="{5F605673-360A-4B4C-A030-8CA89A31EEFF}"/>
                </a:ext>
              </a:extLst>
            </p:cNvPr>
            <p:cNvSpPr/>
            <p:nvPr/>
          </p:nvSpPr>
          <p:spPr>
            <a:xfrm>
              <a:off x="3199549" y="29773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6" name="Oval 4765">
              <a:extLst>
                <a:ext uri="{FF2B5EF4-FFF2-40B4-BE49-F238E27FC236}">
                  <a16:creationId xmlns:a16="http://schemas.microsoft.com/office/drawing/2014/main" id="{9DD1489E-1C8A-4587-A93E-E357EF0463CA}"/>
                </a:ext>
              </a:extLst>
            </p:cNvPr>
            <p:cNvSpPr/>
            <p:nvPr/>
          </p:nvSpPr>
          <p:spPr>
            <a:xfrm>
              <a:off x="3112781" y="29865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7" name="Oval 4766">
              <a:extLst>
                <a:ext uri="{FF2B5EF4-FFF2-40B4-BE49-F238E27FC236}">
                  <a16:creationId xmlns:a16="http://schemas.microsoft.com/office/drawing/2014/main" id="{C7AD8D9B-A099-4021-8F3D-1A49FDA1D7DC}"/>
                </a:ext>
              </a:extLst>
            </p:cNvPr>
            <p:cNvSpPr/>
            <p:nvPr/>
          </p:nvSpPr>
          <p:spPr>
            <a:xfrm>
              <a:off x="2857017" y="29956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8" name="Oval 4767">
              <a:extLst>
                <a:ext uri="{FF2B5EF4-FFF2-40B4-BE49-F238E27FC236}">
                  <a16:creationId xmlns:a16="http://schemas.microsoft.com/office/drawing/2014/main" id="{BE2A5135-E509-4BBC-81DA-7C1C072081CF}"/>
                </a:ext>
              </a:extLst>
            </p:cNvPr>
            <p:cNvSpPr/>
            <p:nvPr/>
          </p:nvSpPr>
          <p:spPr>
            <a:xfrm>
              <a:off x="3239383" y="32134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9" name="Oval 4768">
              <a:extLst>
                <a:ext uri="{FF2B5EF4-FFF2-40B4-BE49-F238E27FC236}">
                  <a16:creationId xmlns:a16="http://schemas.microsoft.com/office/drawing/2014/main" id="{D6BB4911-58F3-4DA4-8E7D-3F0EB6B6B5C4}"/>
                </a:ext>
              </a:extLst>
            </p:cNvPr>
            <p:cNvSpPr/>
            <p:nvPr/>
          </p:nvSpPr>
          <p:spPr>
            <a:xfrm>
              <a:off x="3152615" y="33514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0" name="Oval 4769">
              <a:extLst>
                <a:ext uri="{FF2B5EF4-FFF2-40B4-BE49-F238E27FC236}">
                  <a16:creationId xmlns:a16="http://schemas.microsoft.com/office/drawing/2014/main" id="{E9BF1F57-A93F-4718-BE7B-CD21BE56133D}"/>
                </a:ext>
              </a:extLst>
            </p:cNvPr>
            <p:cNvSpPr/>
            <p:nvPr/>
          </p:nvSpPr>
          <p:spPr>
            <a:xfrm>
              <a:off x="3152615" y="32226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1" name="Oval 4770">
              <a:extLst>
                <a:ext uri="{FF2B5EF4-FFF2-40B4-BE49-F238E27FC236}">
                  <a16:creationId xmlns:a16="http://schemas.microsoft.com/office/drawing/2014/main" id="{DF7EB924-6C8F-4B8F-A0F3-2284F2BC8368}"/>
                </a:ext>
              </a:extLst>
            </p:cNvPr>
            <p:cNvSpPr/>
            <p:nvPr/>
          </p:nvSpPr>
          <p:spPr>
            <a:xfrm>
              <a:off x="3391783" y="33658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2" name="Oval 4771">
              <a:extLst>
                <a:ext uri="{FF2B5EF4-FFF2-40B4-BE49-F238E27FC236}">
                  <a16:creationId xmlns:a16="http://schemas.microsoft.com/office/drawing/2014/main" id="{77EAAFA9-68A5-44BD-9359-01188508B525}"/>
                </a:ext>
              </a:extLst>
            </p:cNvPr>
            <p:cNvSpPr/>
            <p:nvPr/>
          </p:nvSpPr>
          <p:spPr>
            <a:xfrm>
              <a:off x="3152615" y="33514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3" name="Oval 4772">
              <a:extLst>
                <a:ext uri="{FF2B5EF4-FFF2-40B4-BE49-F238E27FC236}">
                  <a16:creationId xmlns:a16="http://schemas.microsoft.com/office/drawing/2014/main" id="{D655B22F-5E73-442B-A2BA-579E08D3CF98}"/>
                </a:ext>
              </a:extLst>
            </p:cNvPr>
            <p:cNvSpPr/>
            <p:nvPr/>
          </p:nvSpPr>
          <p:spPr>
            <a:xfrm>
              <a:off x="3152615" y="32226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4" name="Oval 4773">
              <a:extLst>
                <a:ext uri="{FF2B5EF4-FFF2-40B4-BE49-F238E27FC236}">
                  <a16:creationId xmlns:a16="http://schemas.microsoft.com/office/drawing/2014/main" id="{A8086F75-89DA-4A38-94F8-A515A9CC741A}"/>
                </a:ext>
              </a:extLst>
            </p:cNvPr>
            <p:cNvSpPr/>
            <p:nvPr/>
          </p:nvSpPr>
          <p:spPr>
            <a:xfrm>
              <a:off x="3391783" y="33658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5" name="Oval 4774">
              <a:extLst>
                <a:ext uri="{FF2B5EF4-FFF2-40B4-BE49-F238E27FC236}">
                  <a16:creationId xmlns:a16="http://schemas.microsoft.com/office/drawing/2014/main" id="{803D5669-072F-4102-B71A-0F01534DB177}"/>
                </a:ext>
              </a:extLst>
            </p:cNvPr>
            <p:cNvSpPr/>
            <p:nvPr/>
          </p:nvSpPr>
          <p:spPr>
            <a:xfrm>
              <a:off x="3313213" y="316838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6" name="Oval 4775">
              <a:extLst>
                <a:ext uri="{FF2B5EF4-FFF2-40B4-BE49-F238E27FC236}">
                  <a16:creationId xmlns:a16="http://schemas.microsoft.com/office/drawing/2014/main" id="{EFAEF85B-B539-45A2-936A-A802C7C0A503}"/>
                </a:ext>
              </a:extLst>
            </p:cNvPr>
            <p:cNvSpPr/>
            <p:nvPr/>
          </p:nvSpPr>
          <p:spPr>
            <a:xfrm>
              <a:off x="3156564" y="326570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7" name="Oval 4776">
              <a:extLst>
                <a:ext uri="{FF2B5EF4-FFF2-40B4-BE49-F238E27FC236}">
                  <a16:creationId xmlns:a16="http://schemas.microsoft.com/office/drawing/2014/main" id="{5ECDC765-1393-4EE6-AE00-AEB405FC55B9}"/>
                </a:ext>
              </a:extLst>
            </p:cNvPr>
            <p:cNvSpPr/>
            <p:nvPr/>
          </p:nvSpPr>
          <p:spPr>
            <a:xfrm>
              <a:off x="3226445" y="33063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8" name="Oval 4777">
              <a:extLst>
                <a:ext uri="{FF2B5EF4-FFF2-40B4-BE49-F238E27FC236}">
                  <a16:creationId xmlns:a16="http://schemas.microsoft.com/office/drawing/2014/main" id="{BD39ADF6-72BE-46CE-A6FD-8D94F4D1749C}"/>
                </a:ext>
              </a:extLst>
            </p:cNvPr>
            <p:cNvSpPr/>
            <p:nvPr/>
          </p:nvSpPr>
          <p:spPr>
            <a:xfrm>
              <a:off x="3226445" y="317752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9" name="Oval 4778">
              <a:extLst>
                <a:ext uri="{FF2B5EF4-FFF2-40B4-BE49-F238E27FC236}">
                  <a16:creationId xmlns:a16="http://schemas.microsoft.com/office/drawing/2014/main" id="{E546A3C5-4920-44D1-9814-1A1C97398156}"/>
                </a:ext>
              </a:extLst>
            </p:cNvPr>
            <p:cNvSpPr/>
            <p:nvPr/>
          </p:nvSpPr>
          <p:spPr>
            <a:xfrm>
              <a:off x="3313213" y="316838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0" name="Oval 4779">
              <a:extLst>
                <a:ext uri="{FF2B5EF4-FFF2-40B4-BE49-F238E27FC236}">
                  <a16:creationId xmlns:a16="http://schemas.microsoft.com/office/drawing/2014/main" id="{4C13D7BE-B7AC-4D11-BB9C-E71D6B0C81F2}"/>
                </a:ext>
              </a:extLst>
            </p:cNvPr>
            <p:cNvSpPr/>
            <p:nvPr/>
          </p:nvSpPr>
          <p:spPr>
            <a:xfrm>
              <a:off x="3156564" y="326570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1" name="Oval 4780">
              <a:extLst>
                <a:ext uri="{FF2B5EF4-FFF2-40B4-BE49-F238E27FC236}">
                  <a16:creationId xmlns:a16="http://schemas.microsoft.com/office/drawing/2014/main" id="{3497CB97-111B-48F0-ABC5-17177E3D28FB}"/>
                </a:ext>
              </a:extLst>
            </p:cNvPr>
            <p:cNvSpPr/>
            <p:nvPr/>
          </p:nvSpPr>
          <p:spPr>
            <a:xfrm>
              <a:off x="3226445" y="33063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2" name="Oval 4781">
              <a:extLst>
                <a:ext uri="{FF2B5EF4-FFF2-40B4-BE49-F238E27FC236}">
                  <a16:creationId xmlns:a16="http://schemas.microsoft.com/office/drawing/2014/main" id="{C69E2CDB-049D-4E76-8E93-25D5D759F0D3}"/>
                </a:ext>
              </a:extLst>
            </p:cNvPr>
            <p:cNvSpPr/>
            <p:nvPr/>
          </p:nvSpPr>
          <p:spPr>
            <a:xfrm>
              <a:off x="3226445" y="317752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3" name="Oval 4782">
              <a:extLst>
                <a:ext uri="{FF2B5EF4-FFF2-40B4-BE49-F238E27FC236}">
                  <a16:creationId xmlns:a16="http://schemas.microsoft.com/office/drawing/2014/main" id="{5A920E6E-5280-4C1E-A1B2-53820771E256}"/>
                </a:ext>
              </a:extLst>
            </p:cNvPr>
            <p:cNvSpPr/>
            <p:nvPr/>
          </p:nvSpPr>
          <p:spPr>
            <a:xfrm>
              <a:off x="3313213" y="316838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4" name="Oval 4783">
              <a:extLst>
                <a:ext uri="{FF2B5EF4-FFF2-40B4-BE49-F238E27FC236}">
                  <a16:creationId xmlns:a16="http://schemas.microsoft.com/office/drawing/2014/main" id="{5584AF33-CD24-4C39-958B-8C2C683B85E5}"/>
                </a:ext>
              </a:extLst>
            </p:cNvPr>
            <p:cNvSpPr/>
            <p:nvPr/>
          </p:nvSpPr>
          <p:spPr>
            <a:xfrm>
              <a:off x="3156564" y="326570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5" name="Oval 4784">
              <a:extLst>
                <a:ext uri="{FF2B5EF4-FFF2-40B4-BE49-F238E27FC236}">
                  <a16:creationId xmlns:a16="http://schemas.microsoft.com/office/drawing/2014/main" id="{B9B39BD2-B440-4F09-A1B1-B7C59395626A}"/>
                </a:ext>
              </a:extLst>
            </p:cNvPr>
            <p:cNvSpPr/>
            <p:nvPr/>
          </p:nvSpPr>
          <p:spPr>
            <a:xfrm>
              <a:off x="3226445" y="33063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6" name="Oval 4785">
              <a:extLst>
                <a:ext uri="{FF2B5EF4-FFF2-40B4-BE49-F238E27FC236}">
                  <a16:creationId xmlns:a16="http://schemas.microsoft.com/office/drawing/2014/main" id="{02EF397A-F77B-4152-A6BE-F372D2C1D140}"/>
                </a:ext>
              </a:extLst>
            </p:cNvPr>
            <p:cNvSpPr/>
            <p:nvPr/>
          </p:nvSpPr>
          <p:spPr>
            <a:xfrm>
              <a:off x="3226445" y="317752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7" name="Oval 4786">
              <a:extLst>
                <a:ext uri="{FF2B5EF4-FFF2-40B4-BE49-F238E27FC236}">
                  <a16:creationId xmlns:a16="http://schemas.microsoft.com/office/drawing/2014/main" id="{7B12C421-F21D-471B-9915-3B0540537C3F}"/>
                </a:ext>
              </a:extLst>
            </p:cNvPr>
            <p:cNvSpPr/>
            <p:nvPr/>
          </p:nvSpPr>
          <p:spPr>
            <a:xfrm>
              <a:off x="3465613" y="332078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8" name="Oval 4787">
              <a:extLst>
                <a:ext uri="{FF2B5EF4-FFF2-40B4-BE49-F238E27FC236}">
                  <a16:creationId xmlns:a16="http://schemas.microsoft.com/office/drawing/2014/main" id="{15F1945D-32F4-412D-AE6C-DAE6EA49655A}"/>
                </a:ext>
              </a:extLst>
            </p:cNvPr>
            <p:cNvSpPr/>
            <p:nvPr/>
          </p:nvSpPr>
          <p:spPr>
            <a:xfrm>
              <a:off x="3378845" y="332992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9" name="Oval 4788">
              <a:extLst>
                <a:ext uri="{FF2B5EF4-FFF2-40B4-BE49-F238E27FC236}">
                  <a16:creationId xmlns:a16="http://schemas.microsoft.com/office/drawing/2014/main" id="{47740203-E21C-495F-AF19-31DB8AD8B66A}"/>
                </a:ext>
              </a:extLst>
            </p:cNvPr>
            <p:cNvSpPr/>
            <p:nvPr/>
          </p:nvSpPr>
          <p:spPr>
            <a:xfrm>
              <a:off x="3123081" y="333907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0" name="Oval 4789">
              <a:extLst>
                <a:ext uri="{FF2B5EF4-FFF2-40B4-BE49-F238E27FC236}">
                  <a16:creationId xmlns:a16="http://schemas.microsoft.com/office/drawing/2014/main" id="{A9B1CAB7-2871-4D39-85F9-BE255E81509D}"/>
                </a:ext>
              </a:extLst>
            </p:cNvPr>
            <p:cNvSpPr/>
            <p:nvPr/>
          </p:nvSpPr>
          <p:spPr>
            <a:xfrm>
              <a:off x="3118509" y="33692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1" name="Oval 4790">
              <a:extLst>
                <a:ext uri="{FF2B5EF4-FFF2-40B4-BE49-F238E27FC236}">
                  <a16:creationId xmlns:a16="http://schemas.microsoft.com/office/drawing/2014/main" id="{2B7F5D62-6D3E-467D-B8D8-29247349591A}"/>
                </a:ext>
              </a:extLst>
            </p:cNvPr>
            <p:cNvSpPr/>
            <p:nvPr/>
          </p:nvSpPr>
          <p:spPr>
            <a:xfrm>
              <a:off x="3156564" y="326570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2" name="Oval 4791">
              <a:extLst>
                <a:ext uri="{FF2B5EF4-FFF2-40B4-BE49-F238E27FC236}">
                  <a16:creationId xmlns:a16="http://schemas.microsoft.com/office/drawing/2014/main" id="{29BDB44D-4A52-4DA3-A3AD-DB297ED1492C}"/>
                </a:ext>
              </a:extLst>
            </p:cNvPr>
            <p:cNvSpPr/>
            <p:nvPr/>
          </p:nvSpPr>
          <p:spPr>
            <a:xfrm>
              <a:off x="3226445" y="33063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3" name="Oval 4792">
              <a:extLst>
                <a:ext uri="{FF2B5EF4-FFF2-40B4-BE49-F238E27FC236}">
                  <a16:creationId xmlns:a16="http://schemas.microsoft.com/office/drawing/2014/main" id="{D00AAD29-E22E-4CB2-9024-8637534DDAEC}"/>
                </a:ext>
              </a:extLst>
            </p:cNvPr>
            <p:cNvSpPr/>
            <p:nvPr/>
          </p:nvSpPr>
          <p:spPr>
            <a:xfrm>
              <a:off x="3156564" y="326570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4" name="Oval 4793">
              <a:extLst>
                <a:ext uri="{FF2B5EF4-FFF2-40B4-BE49-F238E27FC236}">
                  <a16:creationId xmlns:a16="http://schemas.microsoft.com/office/drawing/2014/main" id="{C0281172-AF0E-4826-A72E-99DFA31BEC7E}"/>
                </a:ext>
              </a:extLst>
            </p:cNvPr>
            <p:cNvSpPr/>
            <p:nvPr/>
          </p:nvSpPr>
          <p:spPr>
            <a:xfrm>
              <a:off x="3226445" y="33063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5" name="Oval 4794">
              <a:extLst>
                <a:ext uri="{FF2B5EF4-FFF2-40B4-BE49-F238E27FC236}">
                  <a16:creationId xmlns:a16="http://schemas.microsoft.com/office/drawing/2014/main" id="{F291532A-A06C-46C6-9343-8B2A27B4E78B}"/>
                </a:ext>
              </a:extLst>
            </p:cNvPr>
            <p:cNvSpPr/>
            <p:nvPr/>
          </p:nvSpPr>
          <p:spPr>
            <a:xfrm>
              <a:off x="3465613" y="332078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6" name="Oval 4795">
              <a:extLst>
                <a:ext uri="{FF2B5EF4-FFF2-40B4-BE49-F238E27FC236}">
                  <a16:creationId xmlns:a16="http://schemas.microsoft.com/office/drawing/2014/main" id="{4E0BB4EE-1F80-4FFA-86DB-B660F1FD6075}"/>
                </a:ext>
              </a:extLst>
            </p:cNvPr>
            <p:cNvSpPr/>
            <p:nvPr/>
          </p:nvSpPr>
          <p:spPr>
            <a:xfrm>
              <a:off x="3378845" y="332992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7" name="Oval 4796">
              <a:extLst>
                <a:ext uri="{FF2B5EF4-FFF2-40B4-BE49-F238E27FC236}">
                  <a16:creationId xmlns:a16="http://schemas.microsoft.com/office/drawing/2014/main" id="{338E93C4-81B6-45F8-82E4-E9C30DDD0E24}"/>
                </a:ext>
              </a:extLst>
            </p:cNvPr>
            <p:cNvSpPr/>
            <p:nvPr/>
          </p:nvSpPr>
          <p:spPr>
            <a:xfrm>
              <a:off x="3123081" y="333907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8" name="Oval 4797">
              <a:extLst>
                <a:ext uri="{FF2B5EF4-FFF2-40B4-BE49-F238E27FC236}">
                  <a16:creationId xmlns:a16="http://schemas.microsoft.com/office/drawing/2014/main" id="{379255AA-6C2D-448B-9B20-19C26A664F77}"/>
                </a:ext>
              </a:extLst>
            </p:cNvPr>
            <p:cNvSpPr/>
            <p:nvPr/>
          </p:nvSpPr>
          <p:spPr>
            <a:xfrm>
              <a:off x="3156564" y="326570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9" name="Oval 4798">
              <a:extLst>
                <a:ext uri="{FF2B5EF4-FFF2-40B4-BE49-F238E27FC236}">
                  <a16:creationId xmlns:a16="http://schemas.microsoft.com/office/drawing/2014/main" id="{899C8B61-82F2-4F0D-AE3F-7E8BA64DF057}"/>
                </a:ext>
              </a:extLst>
            </p:cNvPr>
            <p:cNvSpPr/>
            <p:nvPr/>
          </p:nvSpPr>
          <p:spPr>
            <a:xfrm>
              <a:off x="3156564" y="326570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0" name="Oval 4799">
              <a:extLst>
                <a:ext uri="{FF2B5EF4-FFF2-40B4-BE49-F238E27FC236}">
                  <a16:creationId xmlns:a16="http://schemas.microsoft.com/office/drawing/2014/main" id="{3037D8CD-462A-4719-B808-297B42ABBE72}"/>
                </a:ext>
              </a:extLst>
            </p:cNvPr>
            <p:cNvSpPr/>
            <p:nvPr/>
          </p:nvSpPr>
          <p:spPr>
            <a:xfrm>
              <a:off x="3226445" y="33063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1" name="Oval 4800">
              <a:extLst>
                <a:ext uri="{FF2B5EF4-FFF2-40B4-BE49-F238E27FC236}">
                  <a16:creationId xmlns:a16="http://schemas.microsoft.com/office/drawing/2014/main" id="{094D907A-FB73-4BE9-993F-3B96EFC2931F}"/>
                </a:ext>
              </a:extLst>
            </p:cNvPr>
            <p:cNvSpPr/>
            <p:nvPr/>
          </p:nvSpPr>
          <p:spPr>
            <a:xfrm>
              <a:off x="3465613" y="332078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2" name="Oval 4801">
              <a:extLst>
                <a:ext uri="{FF2B5EF4-FFF2-40B4-BE49-F238E27FC236}">
                  <a16:creationId xmlns:a16="http://schemas.microsoft.com/office/drawing/2014/main" id="{68950CE3-7985-4722-AFCC-97A0D5F8D910}"/>
                </a:ext>
              </a:extLst>
            </p:cNvPr>
            <p:cNvSpPr/>
            <p:nvPr/>
          </p:nvSpPr>
          <p:spPr>
            <a:xfrm>
              <a:off x="3378845" y="332992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3" name="Oval 4802">
              <a:extLst>
                <a:ext uri="{FF2B5EF4-FFF2-40B4-BE49-F238E27FC236}">
                  <a16:creationId xmlns:a16="http://schemas.microsoft.com/office/drawing/2014/main" id="{4FC79AD9-8F77-46D6-A590-3B78DEDD05FA}"/>
                </a:ext>
              </a:extLst>
            </p:cNvPr>
            <p:cNvSpPr/>
            <p:nvPr/>
          </p:nvSpPr>
          <p:spPr>
            <a:xfrm>
              <a:off x="3123081" y="333907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4" name="Oval 4803">
              <a:extLst>
                <a:ext uri="{FF2B5EF4-FFF2-40B4-BE49-F238E27FC236}">
                  <a16:creationId xmlns:a16="http://schemas.microsoft.com/office/drawing/2014/main" id="{5056E7B6-F8BB-48FC-8AB7-FBCB932C23B4}"/>
                </a:ext>
              </a:extLst>
            </p:cNvPr>
            <p:cNvSpPr/>
            <p:nvPr/>
          </p:nvSpPr>
          <p:spPr>
            <a:xfrm>
              <a:off x="3362220" y="360552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5" name="Oval 4804">
              <a:extLst>
                <a:ext uri="{FF2B5EF4-FFF2-40B4-BE49-F238E27FC236}">
                  <a16:creationId xmlns:a16="http://schemas.microsoft.com/office/drawing/2014/main" id="{AB62E4CC-596E-4BE2-A511-2A0639FD36C2}"/>
                </a:ext>
              </a:extLst>
            </p:cNvPr>
            <p:cNvSpPr/>
            <p:nvPr/>
          </p:nvSpPr>
          <p:spPr>
            <a:xfrm>
              <a:off x="3275452" y="374347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6" name="Oval 4805">
              <a:extLst>
                <a:ext uri="{FF2B5EF4-FFF2-40B4-BE49-F238E27FC236}">
                  <a16:creationId xmlns:a16="http://schemas.microsoft.com/office/drawing/2014/main" id="{3C148F2A-9726-4631-AF85-8437BCA05717}"/>
                </a:ext>
              </a:extLst>
            </p:cNvPr>
            <p:cNvSpPr/>
            <p:nvPr/>
          </p:nvSpPr>
          <p:spPr>
            <a:xfrm>
              <a:off x="3275452" y="361467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7" name="Oval 4806">
              <a:extLst>
                <a:ext uri="{FF2B5EF4-FFF2-40B4-BE49-F238E27FC236}">
                  <a16:creationId xmlns:a16="http://schemas.microsoft.com/office/drawing/2014/main" id="{E5EE6F6E-996C-4AE5-96D6-188DE0B901E4}"/>
                </a:ext>
              </a:extLst>
            </p:cNvPr>
            <p:cNvSpPr/>
            <p:nvPr/>
          </p:nvSpPr>
          <p:spPr>
            <a:xfrm>
              <a:off x="3514620" y="375792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8" name="Oval 4807">
              <a:extLst>
                <a:ext uri="{FF2B5EF4-FFF2-40B4-BE49-F238E27FC236}">
                  <a16:creationId xmlns:a16="http://schemas.microsoft.com/office/drawing/2014/main" id="{C6586033-69BC-4CF6-B23B-7981B882F20C}"/>
                </a:ext>
              </a:extLst>
            </p:cNvPr>
            <p:cNvSpPr/>
            <p:nvPr/>
          </p:nvSpPr>
          <p:spPr>
            <a:xfrm>
              <a:off x="3275452" y="374347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9" name="Oval 4808">
              <a:extLst>
                <a:ext uri="{FF2B5EF4-FFF2-40B4-BE49-F238E27FC236}">
                  <a16:creationId xmlns:a16="http://schemas.microsoft.com/office/drawing/2014/main" id="{95AD8303-9BA9-495A-BC44-ADD096A2058A}"/>
                </a:ext>
              </a:extLst>
            </p:cNvPr>
            <p:cNvSpPr/>
            <p:nvPr/>
          </p:nvSpPr>
          <p:spPr>
            <a:xfrm>
              <a:off x="3275452" y="361467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10" name="Oval 4809">
              <a:extLst>
                <a:ext uri="{FF2B5EF4-FFF2-40B4-BE49-F238E27FC236}">
                  <a16:creationId xmlns:a16="http://schemas.microsoft.com/office/drawing/2014/main" id="{5FD9B2AC-5030-4B63-801C-12DCE1BF819D}"/>
                </a:ext>
              </a:extLst>
            </p:cNvPr>
            <p:cNvSpPr/>
            <p:nvPr/>
          </p:nvSpPr>
          <p:spPr>
            <a:xfrm>
              <a:off x="3514620" y="375792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11" name="Oval 4810">
              <a:extLst>
                <a:ext uri="{FF2B5EF4-FFF2-40B4-BE49-F238E27FC236}">
                  <a16:creationId xmlns:a16="http://schemas.microsoft.com/office/drawing/2014/main" id="{E424C8E9-2677-464C-9E38-BADADB4C17EE}"/>
                </a:ext>
              </a:extLst>
            </p:cNvPr>
            <p:cNvSpPr/>
            <p:nvPr/>
          </p:nvSpPr>
          <p:spPr>
            <a:xfrm>
              <a:off x="3436050" y="356043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12" name="Oval 4811">
              <a:extLst>
                <a:ext uri="{FF2B5EF4-FFF2-40B4-BE49-F238E27FC236}">
                  <a16:creationId xmlns:a16="http://schemas.microsoft.com/office/drawing/2014/main" id="{8B25A821-ACFB-462F-8D84-D65A1DAD26E1}"/>
                </a:ext>
              </a:extLst>
            </p:cNvPr>
            <p:cNvSpPr/>
            <p:nvPr/>
          </p:nvSpPr>
          <p:spPr>
            <a:xfrm>
              <a:off x="3279401" y="36577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13" name="Oval 4812">
              <a:extLst>
                <a:ext uri="{FF2B5EF4-FFF2-40B4-BE49-F238E27FC236}">
                  <a16:creationId xmlns:a16="http://schemas.microsoft.com/office/drawing/2014/main" id="{ED73A2FE-B312-465D-A425-C0CAB4FB5597}"/>
                </a:ext>
              </a:extLst>
            </p:cNvPr>
            <p:cNvSpPr/>
            <p:nvPr/>
          </p:nvSpPr>
          <p:spPr>
            <a:xfrm>
              <a:off x="3349282" y="36983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14" name="Oval 4813">
              <a:extLst>
                <a:ext uri="{FF2B5EF4-FFF2-40B4-BE49-F238E27FC236}">
                  <a16:creationId xmlns:a16="http://schemas.microsoft.com/office/drawing/2014/main" id="{7528701C-78CE-4CBB-9CFF-ED7AC42CC2C3}"/>
                </a:ext>
              </a:extLst>
            </p:cNvPr>
            <p:cNvSpPr/>
            <p:nvPr/>
          </p:nvSpPr>
          <p:spPr>
            <a:xfrm>
              <a:off x="3349282" y="35695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15" name="Oval 4814">
              <a:extLst>
                <a:ext uri="{FF2B5EF4-FFF2-40B4-BE49-F238E27FC236}">
                  <a16:creationId xmlns:a16="http://schemas.microsoft.com/office/drawing/2014/main" id="{4CCAFAFA-DBB0-467C-904C-35135039420A}"/>
                </a:ext>
              </a:extLst>
            </p:cNvPr>
            <p:cNvSpPr/>
            <p:nvPr/>
          </p:nvSpPr>
          <p:spPr>
            <a:xfrm>
              <a:off x="3436050" y="356043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16" name="Oval 4815">
              <a:extLst>
                <a:ext uri="{FF2B5EF4-FFF2-40B4-BE49-F238E27FC236}">
                  <a16:creationId xmlns:a16="http://schemas.microsoft.com/office/drawing/2014/main" id="{EA44DA4D-DD84-469A-89C3-77351AE64F10}"/>
                </a:ext>
              </a:extLst>
            </p:cNvPr>
            <p:cNvSpPr/>
            <p:nvPr/>
          </p:nvSpPr>
          <p:spPr>
            <a:xfrm>
              <a:off x="3279401" y="36577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17" name="Oval 4816">
              <a:extLst>
                <a:ext uri="{FF2B5EF4-FFF2-40B4-BE49-F238E27FC236}">
                  <a16:creationId xmlns:a16="http://schemas.microsoft.com/office/drawing/2014/main" id="{67A6DA9B-6CBF-4FF2-B0E3-160999BF9450}"/>
                </a:ext>
              </a:extLst>
            </p:cNvPr>
            <p:cNvSpPr/>
            <p:nvPr/>
          </p:nvSpPr>
          <p:spPr>
            <a:xfrm>
              <a:off x="3349282" y="36983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18" name="Oval 4817">
              <a:extLst>
                <a:ext uri="{FF2B5EF4-FFF2-40B4-BE49-F238E27FC236}">
                  <a16:creationId xmlns:a16="http://schemas.microsoft.com/office/drawing/2014/main" id="{6710720D-A3BE-4F99-B665-76D57EF22552}"/>
                </a:ext>
              </a:extLst>
            </p:cNvPr>
            <p:cNvSpPr/>
            <p:nvPr/>
          </p:nvSpPr>
          <p:spPr>
            <a:xfrm>
              <a:off x="3349282" y="35695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19" name="Oval 4818">
              <a:extLst>
                <a:ext uri="{FF2B5EF4-FFF2-40B4-BE49-F238E27FC236}">
                  <a16:creationId xmlns:a16="http://schemas.microsoft.com/office/drawing/2014/main" id="{7F2075B2-FE68-4797-BDB1-2082A0142253}"/>
                </a:ext>
              </a:extLst>
            </p:cNvPr>
            <p:cNvSpPr/>
            <p:nvPr/>
          </p:nvSpPr>
          <p:spPr>
            <a:xfrm>
              <a:off x="3436050" y="356043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0" name="Oval 4819">
              <a:extLst>
                <a:ext uri="{FF2B5EF4-FFF2-40B4-BE49-F238E27FC236}">
                  <a16:creationId xmlns:a16="http://schemas.microsoft.com/office/drawing/2014/main" id="{BB2D41E1-AFBB-4AB6-A5C6-8099EC91DC25}"/>
                </a:ext>
              </a:extLst>
            </p:cNvPr>
            <p:cNvSpPr/>
            <p:nvPr/>
          </p:nvSpPr>
          <p:spPr>
            <a:xfrm>
              <a:off x="3279401" y="36577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1" name="Oval 4820">
              <a:extLst>
                <a:ext uri="{FF2B5EF4-FFF2-40B4-BE49-F238E27FC236}">
                  <a16:creationId xmlns:a16="http://schemas.microsoft.com/office/drawing/2014/main" id="{96E3B4CA-A8EE-4C58-8EA9-E8E30961A31C}"/>
                </a:ext>
              </a:extLst>
            </p:cNvPr>
            <p:cNvSpPr/>
            <p:nvPr/>
          </p:nvSpPr>
          <p:spPr>
            <a:xfrm>
              <a:off x="3349282" y="36983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2" name="Oval 4821">
              <a:extLst>
                <a:ext uri="{FF2B5EF4-FFF2-40B4-BE49-F238E27FC236}">
                  <a16:creationId xmlns:a16="http://schemas.microsoft.com/office/drawing/2014/main" id="{F64CD6CA-F313-4B3D-9AFA-45BDFA09254B}"/>
                </a:ext>
              </a:extLst>
            </p:cNvPr>
            <p:cNvSpPr/>
            <p:nvPr/>
          </p:nvSpPr>
          <p:spPr>
            <a:xfrm>
              <a:off x="3349282" y="35695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3" name="Oval 4822">
              <a:extLst>
                <a:ext uri="{FF2B5EF4-FFF2-40B4-BE49-F238E27FC236}">
                  <a16:creationId xmlns:a16="http://schemas.microsoft.com/office/drawing/2014/main" id="{7A284D7F-AF75-48DE-BCB0-4B6FFD64057B}"/>
                </a:ext>
              </a:extLst>
            </p:cNvPr>
            <p:cNvSpPr/>
            <p:nvPr/>
          </p:nvSpPr>
          <p:spPr>
            <a:xfrm>
              <a:off x="3588450" y="371283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4" name="Oval 4823">
              <a:extLst>
                <a:ext uri="{FF2B5EF4-FFF2-40B4-BE49-F238E27FC236}">
                  <a16:creationId xmlns:a16="http://schemas.microsoft.com/office/drawing/2014/main" id="{288D149B-06F4-43CA-9069-7D9F93EB271F}"/>
                </a:ext>
              </a:extLst>
            </p:cNvPr>
            <p:cNvSpPr/>
            <p:nvPr/>
          </p:nvSpPr>
          <p:spPr>
            <a:xfrm>
              <a:off x="3501682" y="37219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5" name="Oval 4824">
              <a:extLst>
                <a:ext uri="{FF2B5EF4-FFF2-40B4-BE49-F238E27FC236}">
                  <a16:creationId xmlns:a16="http://schemas.microsoft.com/office/drawing/2014/main" id="{2760E953-7403-4282-9796-9F064630D6CF}"/>
                </a:ext>
              </a:extLst>
            </p:cNvPr>
            <p:cNvSpPr/>
            <p:nvPr/>
          </p:nvSpPr>
          <p:spPr>
            <a:xfrm>
              <a:off x="3245918" y="373111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6" name="Oval 4825">
              <a:extLst>
                <a:ext uri="{FF2B5EF4-FFF2-40B4-BE49-F238E27FC236}">
                  <a16:creationId xmlns:a16="http://schemas.microsoft.com/office/drawing/2014/main" id="{073518C4-1B0D-4764-99E3-0BDC3190400F}"/>
                </a:ext>
              </a:extLst>
            </p:cNvPr>
            <p:cNvSpPr/>
            <p:nvPr/>
          </p:nvSpPr>
          <p:spPr>
            <a:xfrm>
              <a:off x="3241346" y="376127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7" name="Oval 4826">
              <a:extLst>
                <a:ext uri="{FF2B5EF4-FFF2-40B4-BE49-F238E27FC236}">
                  <a16:creationId xmlns:a16="http://schemas.microsoft.com/office/drawing/2014/main" id="{0B9361ED-D196-4100-95F8-46016C0075E1}"/>
                </a:ext>
              </a:extLst>
            </p:cNvPr>
            <p:cNvSpPr/>
            <p:nvPr/>
          </p:nvSpPr>
          <p:spPr>
            <a:xfrm>
              <a:off x="3279401" y="36577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8" name="Oval 4827">
              <a:extLst>
                <a:ext uri="{FF2B5EF4-FFF2-40B4-BE49-F238E27FC236}">
                  <a16:creationId xmlns:a16="http://schemas.microsoft.com/office/drawing/2014/main" id="{4570C0FF-EFE7-4544-8A02-588BE9973C43}"/>
                </a:ext>
              </a:extLst>
            </p:cNvPr>
            <p:cNvSpPr/>
            <p:nvPr/>
          </p:nvSpPr>
          <p:spPr>
            <a:xfrm>
              <a:off x="3349282" y="36983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9" name="Oval 4828">
              <a:extLst>
                <a:ext uri="{FF2B5EF4-FFF2-40B4-BE49-F238E27FC236}">
                  <a16:creationId xmlns:a16="http://schemas.microsoft.com/office/drawing/2014/main" id="{9167C1E7-6660-476C-8BD2-1A1BF7871D5D}"/>
                </a:ext>
              </a:extLst>
            </p:cNvPr>
            <p:cNvSpPr/>
            <p:nvPr/>
          </p:nvSpPr>
          <p:spPr>
            <a:xfrm>
              <a:off x="3279401" y="36577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30" name="Oval 4829">
              <a:extLst>
                <a:ext uri="{FF2B5EF4-FFF2-40B4-BE49-F238E27FC236}">
                  <a16:creationId xmlns:a16="http://schemas.microsoft.com/office/drawing/2014/main" id="{8754CD4F-5892-471B-820E-2566C10B7255}"/>
                </a:ext>
              </a:extLst>
            </p:cNvPr>
            <p:cNvSpPr/>
            <p:nvPr/>
          </p:nvSpPr>
          <p:spPr>
            <a:xfrm>
              <a:off x="3349282" y="36983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31" name="Oval 4830">
              <a:extLst>
                <a:ext uri="{FF2B5EF4-FFF2-40B4-BE49-F238E27FC236}">
                  <a16:creationId xmlns:a16="http://schemas.microsoft.com/office/drawing/2014/main" id="{75957630-6157-4985-BC72-AD4862BB4AB2}"/>
                </a:ext>
              </a:extLst>
            </p:cNvPr>
            <p:cNvSpPr/>
            <p:nvPr/>
          </p:nvSpPr>
          <p:spPr>
            <a:xfrm>
              <a:off x="3588450" y="371283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32" name="Oval 4831">
              <a:extLst>
                <a:ext uri="{FF2B5EF4-FFF2-40B4-BE49-F238E27FC236}">
                  <a16:creationId xmlns:a16="http://schemas.microsoft.com/office/drawing/2014/main" id="{D400832D-8588-4C82-8127-DF9C6214EE75}"/>
                </a:ext>
              </a:extLst>
            </p:cNvPr>
            <p:cNvSpPr/>
            <p:nvPr/>
          </p:nvSpPr>
          <p:spPr>
            <a:xfrm>
              <a:off x="3501682" y="37219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33" name="Oval 4832">
              <a:extLst>
                <a:ext uri="{FF2B5EF4-FFF2-40B4-BE49-F238E27FC236}">
                  <a16:creationId xmlns:a16="http://schemas.microsoft.com/office/drawing/2014/main" id="{E6E55977-3414-4E73-8E85-9FB3316348F5}"/>
                </a:ext>
              </a:extLst>
            </p:cNvPr>
            <p:cNvSpPr/>
            <p:nvPr/>
          </p:nvSpPr>
          <p:spPr>
            <a:xfrm>
              <a:off x="3245918" y="373111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34" name="Oval 4833">
              <a:extLst>
                <a:ext uri="{FF2B5EF4-FFF2-40B4-BE49-F238E27FC236}">
                  <a16:creationId xmlns:a16="http://schemas.microsoft.com/office/drawing/2014/main" id="{20F9DC0F-6561-4E9B-A652-89F746D32EE9}"/>
                </a:ext>
              </a:extLst>
            </p:cNvPr>
            <p:cNvSpPr/>
            <p:nvPr/>
          </p:nvSpPr>
          <p:spPr>
            <a:xfrm>
              <a:off x="3279401" y="36577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35" name="Oval 4834">
              <a:extLst>
                <a:ext uri="{FF2B5EF4-FFF2-40B4-BE49-F238E27FC236}">
                  <a16:creationId xmlns:a16="http://schemas.microsoft.com/office/drawing/2014/main" id="{8AADD53C-AB70-4043-9463-D28C8996BF45}"/>
                </a:ext>
              </a:extLst>
            </p:cNvPr>
            <p:cNvSpPr/>
            <p:nvPr/>
          </p:nvSpPr>
          <p:spPr>
            <a:xfrm>
              <a:off x="3279401" y="36577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36" name="Oval 4835">
              <a:extLst>
                <a:ext uri="{FF2B5EF4-FFF2-40B4-BE49-F238E27FC236}">
                  <a16:creationId xmlns:a16="http://schemas.microsoft.com/office/drawing/2014/main" id="{637FB584-CA6B-419A-8ABA-43D1823A5487}"/>
                </a:ext>
              </a:extLst>
            </p:cNvPr>
            <p:cNvSpPr/>
            <p:nvPr/>
          </p:nvSpPr>
          <p:spPr>
            <a:xfrm>
              <a:off x="3349282" y="36983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37" name="Oval 4836">
              <a:extLst>
                <a:ext uri="{FF2B5EF4-FFF2-40B4-BE49-F238E27FC236}">
                  <a16:creationId xmlns:a16="http://schemas.microsoft.com/office/drawing/2014/main" id="{DA61454A-B8CA-433A-80D5-FD87F037F322}"/>
                </a:ext>
              </a:extLst>
            </p:cNvPr>
            <p:cNvSpPr/>
            <p:nvPr/>
          </p:nvSpPr>
          <p:spPr>
            <a:xfrm>
              <a:off x="3588450" y="371283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38" name="Oval 4837">
              <a:extLst>
                <a:ext uri="{FF2B5EF4-FFF2-40B4-BE49-F238E27FC236}">
                  <a16:creationId xmlns:a16="http://schemas.microsoft.com/office/drawing/2014/main" id="{FC7B4A33-6EFA-4142-B38E-45DCE00E3EE1}"/>
                </a:ext>
              </a:extLst>
            </p:cNvPr>
            <p:cNvSpPr/>
            <p:nvPr/>
          </p:nvSpPr>
          <p:spPr>
            <a:xfrm>
              <a:off x="3501682" y="37219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39" name="Oval 4838">
              <a:extLst>
                <a:ext uri="{FF2B5EF4-FFF2-40B4-BE49-F238E27FC236}">
                  <a16:creationId xmlns:a16="http://schemas.microsoft.com/office/drawing/2014/main" id="{F4996EA8-3D11-41A8-9C42-98805EA8C9EA}"/>
                </a:ext>
              </a:extLst>
            </p:cNvPr>
            <p:cNvSpPr/>
            <p:nvPr/>
          </p:nvSpPr>
          <p:spPr>
            <a:xfrm>
              <a:off x="3245918" y="373111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0" name="Oval 4839">
              <a:extLst>
                <a:ext uri="{FF2B5EF4-FFF2-40B4-BE49-F238E27FC236}">
                  <a16:creationId xmlns:a16="http://schemas.microsoft.com/office/drawing/2014/main" id="{D0E66FE6-0B41-43F2-A5AB-60B7A3C7E006}"/>
                </a:ext>
              </a:extLst>
            </p:cNvPr>
            <p:cNvSpPr/>
            <p:nvPr/>
          </p:nvSpPr>
          <p:spPr>
            <a:xfrm>
              <a:off x="3084636" y="348230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1" name="Oval 4840">
              <a:extLst>
                <a:ext uri="{FF2B5EF4-FFF2-40B4-BE49-F238E27FC236}">
                  <a16:creationId xmlns:a16="http://schemas.microsoft.com/office/drawing/2014/main" id="{DD78C70A-FC63-4371-8EFB-2B254463D9B0}"/>
                </a:ext>
              </a:extLst>
            </p:cNvPr>
            <p:cNvSpPr/>
            <p:nvPr/>
          </p:nvSpPr>
          <p:spPr>
            <a:xfrm>
              <a:off x="2997868" y="362025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2" name="Oval 4841">
              <a:extLst>
                <a:ext uri="{FF2B5EF4-FFF2-40B4-BE49-F238E27FC236}">
                  <a16:creationId xmlns:a16="http://schemas.microsoft.com/office/drawing/2014/main" id="{50D7DC18-38AA-473B-B8AA-641E9CB9F4D7}"/>
                </a:ext>
              </a:extLst>
            </p:cNvPr>
            <p:cNvSpPr/>
            <p:nvPr/>
          </p:nvSpPr>
          <p:spPr>
            <a:xfrm>
              <a:off x="2997868" y="349144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3" name="Oval 4842">
              <a:extLst>
                <a:ext uri="{FF2B5EF4-FFF2-40B4-BE49-F238E27FC236}">
                  <a16:creationId xmlns:a16="http://schemas.microsoft.com/office/drawing/2014/main" id="{5BC83EEF-2546-46D6-9251-21D4E542A2E2}"/>
                </a:ext>
              </a:extLst>
            </p:cNvPr>
            <p:cNvSpPr/>
            <p:nvPr/>
          </p:nvSpPr>
          <p:spPr>
            <a:xfrm>
              <a:off x="3237036" y="363470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4" name="Oval 4843">
              <a:extLst>
                <a:ext uri="{FF2B5EF4-FFF2-40B4-BE49-F238E27FC236}">
                  <a16:creationId xmlns:a16="http://schemas.microsoft.com/office/drawing/2014/main" id="{E8C2DBAE-D803-4A2D-8616-0FEDA56BAD19}"/>
                </a:ext>
              </a:extLst>
            </p:cNvPr>
            <p:cNvSpPr/>
            <p:nvPr/>
          </p:nvSpPr>
          <p:spPr>
            <a:xfrm>
              <a:off x="2997868" y="362025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5" name="Oval 4844">
              <a:extLst>
                <a:ext uri="{FF2B5EF4-FFF2-40B4-BE49-F238E27FC236}">
                  <a16:creationId xmlns:a16="http://schemas.microsoft.com/office/drawing/2014/main" id="{C9D28EFE-52EA-434C-AB19-47D35B88E72D}"/>
                </a:ext>
              </a:extLst>
            </p:cNvPr>
            <p:cNvSpPr/>
            <p:nvPr/>
          </p:nvSpPr>
          <p:spPr>
            <a:xfrm>
              <a:off x="2997868" y="349144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6" name="Oval 4845">
              <a:extLst>
                <a:ext uri="{FF2B5EF4-FFF2-40B4-BE49-F238E27FC236}">
                  <a16:creationId xmlns:a16="http://schemas.microsoft.com/office/drawing/2014/main" id="{A159B9C5-9203-404A-BCFD-782E6A63A8AE}"/>
                </a:ext>
              </a:extLst>
            </p:cNvPr>
            <p:cNvSpPr/>
            <p:nvPr/>
          </p:nvSpPr>
          <p:spPr>
            <a:xfrm>
              <a:off x="3237036" y="363470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7" name="Oval 4846">
              <a:extLst>
                <a:ext uri="{FF2B5EF4-FFF2-40B4-BE49-F238E27FC236}">
                  <a16:creationId xmlns:a16="http://schemas.microsoft.com/office/drawing/2014/main" id="{8AE59F1D-2FD3-4B62-9054-4BD99F6C7EC1}"/>
                </a:ext>
              </a:extLst>
            </p:cNvPr>
            <p:cNvSpPr/>
            <p:nvPr/>
          </p:nvSpPr>
          <p:spPr>
            <a:xfrm>
              <a:off x="3158466" y="34372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8" name="Oval 4847">
              <a:extLst>
                <a:ext uri="{FF2B5EF4-FFF2-40B4-BE49-F238E27FC236}">
                  <a16:creationId xmlns:a16="http://schemas.microsoft.com/office/drawing/2014/main" id="{FBB1E046-0878-45D9-9BE4-8912D1EAC2C3}"/>
                </a:ext>
              </a:extLst>
            </p:cNvPr>
            <p:cNvSpPr/>
            <p:nvPr/>
          </p:nvSpPr>
          <p:spPr>
            <a:xfrm>
              <a:off x="3001817" y="35345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9" name="Oval 4848">
              <a:extLst>
                <a:ext uri="{FF2B5EF4-FFF2-40B4-BE49-F238E27FC236}">
                  <a16:creationId xmlns:a16="http://schemas.microsoft.com/office/drawing/2014/main" id="{CC1DF1CA-C838-4F8D-8352-4DF2B51667D9}"/>
                </a:ext>
              </a:extLst>
            </p:cNvPr>
            <p:cNvSpPr/>
            <p:nvPr/>
          </p:nvSpPr>
          <p:spPr>
            <a:xfrm>
              <a:off x="3071698" y="357515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0" name="Oval 4849">
              <a:extLst>
                <a:ext uri="{FF2B5EF4-FFF2-40B4-BE49-F238E27FC236}">
                  <a16:creationId xmlns:a16="http://schemas.microsoft.com/office/drawing/2014/main" id="{7D97EEBC-B0AD-44FA-92D6-3FF90F8BE07F}"/>
                </a:ext>
              </a:extLst>
            </p:cNvPr>
            <p:cNvSpPr/>
            <p:nvPr/>
          </p:nvSpPr>
          <p:spPr>
            <a:xfrm>
              <a:off x="3071698" y="344634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1" name="Oval 4850">
              <a:extLst>
                <a:ext uri="{FF2B5EF4-FFF2-40B4-BE49-F238E27FC236}">
                  <a16:creationId xmlns:a16="http://schemas.microsoft.com/office/drawing/2014/main" id="{C7B9C3D4-573B-44D5-BDF1-D153BAB28FBB}"/>
                </a:ext>
              </a:extLst>
            </p:cNvPr>
            <p:cNvSpPr/>
            <p:nvPr/>
          </p:nvSpPr>
          <p:spPr>
            <a:xfrm>
              <a:off x="3158466" y="34372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2" name="Oval 4851">
              <a:extLst>
                <a:ext uri="{FF2B5EF4-FFF2-40B4-BE49-F238E27FC236}">
                  <a16:creationId xmlns:a16="http://schemas.microsoft.com/office/drawing/2014/main" id="{2B4C3402-8E3E-4CA6-85D5-B042D3222029}"/>
                </a:ext>
              </a:extLst>
            </p:cNvPr>
            <p:cNvSpPr/>
            <p:nvPr/>
          </p:nvSpPr>
          <p:spPr>
            <a:xfrm>
              <a:off x="3001817" y="35345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3" name="Oval 4852">
              <a:extLst>
                <a:ext uri="{FF2B5EF4-FFF2-40B4-BE49-F238E27FC236}">
                  <a16:creationId xmlns:a16="http://schemas.microsoft.com/office/drawing/2014/main" id="{2FC59BBB-C119-45FF-94AA-04425049D2B8}"/>
                </a:ext>
              </a:extLst>
            </p:cNvPr>
            <p:cNvSpPr/>
            <p:nvPr/>
          </p:nvSpPr>
          <p:spPr>
            <a:xfrm>
              <a:off x="3071698" y="357515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4" name="Oval 4853">
              <a:extLst>
                <a:ext uri="{FF2B5EF4-FFF2-40B4-BE49-F238E27FC236}">
                  <a16:creationId xmlns:a16="http://schemas.microsoft.com/office/drawing/2014/main" id="{06D1D5E9-1B0F-4A8B-B20F-8CABA6A1F549}"/>
                </a:ext>
              </a:extLst>
            </p:cNvPr>
            <p:cNvSpPr/>
            <p:nvPr/>
          </p:nvSpPr>
          <p:spPr>
            <a:xfrm>
              <a:off x="3071698" y="344634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5" name="Oval 4854">
              <a:extLst>
                <a:ext uri="{FF2B5EF4-FFF2-40B4-BE49-F238E27FC236}">
                  <a16:creationId xmlns:a16="http://schemas.microsoft.com/office/drawing/2014/main" id="{F7DE88C4-333D-4F57-A55A-FE19082C0A43}"/>
                </a:ext>
              </a:extLst>
            </p:cNvPr>
            <p:cNvSpPr/>
            <p:nvPr/>
          </p:nvSpPr>
          <p:spPr>
            <a:xfrm>
              <a:off x="3158466" y="34372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6" name="Oval 4855">
              <a:extLst>
                <a:ext uri="{FF2B5EF4-FFF2-40B4-BE49-F238E27FC236}">
                  <a16:creationId xmlns:a16="http://schemas.microsoft.com/office/drawing/2014/main" id="{922668C2-4292-40F6-9FD3-5A0EA99FCD1C}"/>
                </a:ext>
              </a:extLst>
            </p:cNvPr>
            <p:cNvSpPr/>
            <p:nvPr/>
          </p:nvSpPr>
          <p:spPr>
            <a:xfrm>
              <a:off x="3001817" y="35345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7" name="Oval 4856">
              <a:extLst>
                <a:ext uri="{FF2B5EF4-FFF2-40B4-BE49-F238E27FC236}">
                  <a16:creationId xmlns:a16="http://schemas.microsoft.com/office/drawing/2014/main" id="{422DDF7E-C3B9-44F3-8AB0-626D86052901}"/>
                </a:ext>
              </a:extLst>
            </p:cNvPr>
            <p:cNvSpPr/>
            <p:nvPr/>
          </p:nvSpPr>
          <p:spPr>
            <a:xfrm>
              <a:off x="3071698" y="357515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8" name="Oval 4857">
              <a:extLst>
                <a:ext uri="{FF2B5EF4-FFF2-40B4-BE49-F238E27FC236}">
                  <a16:creationId xmlns:a16="http://schemas.microsoft.com/office/drawing/2014/main" id="{4FD48E0F-A4F2-49FE-9656-61F0A4970623}"/>
                </a:ext>
              </a:extLst>
            </p:cNvPr>
            <p:cNvSpPr/>
            <p:nvPr/>
          </p:nvSpPr>
          <p:spPr>
            <a:xfrm>
              <a:off x="3071698" y="344634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9" name="Oval 4858">
              <a:extLst>
                <a:ext uri="{FF2B5EF4-FFF2-40B4-BE49-F238E27FC236}">
                  <a16:creationId xmlns:a16="http://schemas.microsoft.com/office/drawing/2014/main" id="{96BC1345-8225-49A9-B809-912DFCE0828A}"/>
                </a:ext>
              </a:extLst>
            </p:cNvPr>
            <p:cNvSpPr/>
            <p:nvPr/>
          </p:nvSpPr>
          <p:spPr>
            <a:xfrm>
              <a:off x="3310866" y="35896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60" name="Oval 4859">
              <a:extLst>
                <a:ext uri="{FF2B5EF4-FFF2-40B4-BE49-F238E27FC236}">
                  <a16:creationId xmlns:a16="http://schemas.microsoft.com/office/drawing/2014/main" id="{757260A7-BE53-49F6-B298-02410E352564}"/>
                </a:ext>
              </a:extLst>
            </p:cNvPr>
            <p:cNvSpPr/>
            <p:nvPr/>
          </p:nvSpPr>
          <p:spPr>
            <a:xfrm>
              <a:off x="3224098" y="359874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61" name="Oval 4860">
              <a:extLst>
                <a:ext uri="{FF2B5EF4-FFF2-40B4-BE49-F238E27FC236}">
                  <a16:creationId xmlns:a16="http://schemas.microsoft.com/office/drawing/2014/main" id="{48F7372A-C1DB-4831-917A-E42486FC2E46}"/>
                </a:ext>
              </a:extLst>
            </p:cNvPr>
            <p:cNvSpPr/>
            <p:nvPr/>
          </p:nvSpPr>
          <p:spPr>
            <a:xfrm>
              <a:off x="2968334" y="36078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62" name="Oval 4861">
              <a:extLst>
                <a:ext uri="{FF2B5EF4-FFF2-40B4-BE49-F238E27FC236}">
                  <a16:creationId xmlns:a16="http://schemas.microsoft.com/office/drawing/2014/main" id="{FD2E0508-29A9-44EA-BB8C-E305AE11C06E}"/>
                </a:ext>
              </a:extLst>
            </p:cNvPr>
            <p:cNvSpPr/>
            <p:nvPr/>
          </p:nvSpPr>
          <p:spPr>
            <a:xfrm>
              <a:off x="2963762" y="363804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63" name="Oval 4862">
              <a:extLst>
                <a:ext uri="{FF2B5EF4-FFF2-40B4-BE49-F238E27FC236}">
                  <a16:creationId xmlns:a16="http://schemas.microsoft.com/office/drawing/2014/main" id="{AD0E319D-D24F-4330-A16C-BAB1E74CAF70}"/>
                </a:ext>
              </a:extLst>
            </p:cNvPr>
            <p:cNvSpPr/>
            <p:nvPr/>
          </p:nvSpPr>
          <p:spPr>
            <a:xfrm>
              <a:off x="3001817" y="35345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64" name="Oval 4863">
              <a:extLst>
                <a:ext uri="{FF2B5EF4-FFF2-40B4-BE49-F238E27FC236}">
                  <a16:creationId xmlns:a16="http://schemas.microsoft.com/office/drawing/2014/main" id="{4BF91380-34FA-4E6B-8A1E-9B8FBABDD57F}"/>
                </a:ext>
              </a:extLst>
            </p:cNvPr>
            <p:cNvSpPr/>
            <p:nvPr/>
          </p:nvSpPr>
          <p:spPr>
            <a:xfrm>
              <a:off x="3071698" y="357515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65" name="Oval 4864">
              <a:extLst>
                <a:ext uri="{FF2B5EF4-FFF2-40B4-BE49-F238E27FC236}">
                  <a16:creationId xmlns:a16="http://schemas.microsoft.com/office/drawing/2014/main" id="{4FC877C7-CCDD-45FF-934E-734B1542EBBB}"/>
                </a:ext>
              </a:extLst>
            </p:cNvPr>
            <p:cNvSpPr/>
            <p:nvPr/>
          </p:nvSpPr>
          <p:spPr>
            <a:xfrm>
              <a:off x="3001817" y="35345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66" name="Oval 4865">
              <a:extLst>
                <a:ext uri="{FF2B5EF4-FFF2-40B4-BE49-F238E27FC236}">
                  <a16:creationId xmlns:a16="http://schemas.microsoft.com/office/drawing/2014/main" id="{5D89BAB7-D697-41F5-BAEE-C198B120CD55}"/>
                </a:ext>
              </a:extLst>
            </p:cNvPr>
            <p:cNvSpPr/>
            <p:nvPr/>
          </p:nvSpPr>
          <p:spPr>
            <a:xfrm>
              <a:off x="3071698" y="357515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67" name="Oval 4866">
              <a:extLst>
                <a:ext uri="{FF2B5EF4-FFF2-40B4-BE49-F238E27FC236}">
                  <a16:creationId xmlns:a16="http://schemas.microsoft.com/office/drawing/2014/main" id="{B2F6D018-605F-46A0-A522-AC56899EDF6D}"/>
                </a:ext>
              </a:extLst>
            </p:cNvPr>
            <p:cNvSpPr/>
            <p:nvPr/>
          </p:nvSpPr>
          <p:spPr>
            <a:xfrm>
              <a:off x="3310866" y="35896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68" name="Oval 4867">
              <a:extLst>
                <a:ext uri="{FF2B5EF4-FFF2-40B4-BE49-F238E27FC236}">
                  <a16:creationId xmlns:a16="http://schemas.microsoft.com/office/drawing/2014/main" id="{69C1E44B-1C4C-4C4E-8342-FE0DD0D4155D}"/>
                </a:ext>
              </a:extLst>
            </p:cNvPr>
            <p:cNvSpPr/>
            <p:nvPr/>
          </p:nvSpPr>
          <p:spPr>
            <a:xfrm>
              <a:off x="3224098" y="359874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69" name="Oval 4868">
              <a:extLst>
                <a:ext uri="{FF2B5EF4-FFF2-40B4-BE49-F238E27FC236}">
                  <a16:creationId xmlns:a16="http://schemas.microsoft.com/office/drawing/2014/main" id="{933B3495-B65D-457C-8799-4C0E9122990F}"/>
                </a:ext>
              </a:extLst>
            </p:cNvPr>
            <p:cNvSpPr/>
            <p:nvPr/>
          </p:nvSpPr>
          <p:spPr>
            <a:xfrm>
              <a:off x="2968334" y="36078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0" name="Oval 4869">
              <a:extLst>
                <a:ext uri="{FF2B5EF4-FFF2-40B4-BE49-F238E27FC236}">
                  <a16:creationId xmlns:a16="http://schemas.microsoft.com/office/drawing/2014/main" id="{443F0C85-5A80-4DF0-8F6C-3D903A8B7144}"/>
                </a:ext>
              </a:extLst>
            </p:cNvPr>
            <p:cNvSpPr/>
            <p:nvPr/>
          </p:nvSpPr>
          <p:spPr>
            <a:xfrm>
              <a:off x="3001817" y="35345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1" name="Oval 4870">
              <a:extLst>
                <a:ext uri="{FF2B5EF4-FFF2-40B4-BE49-F238E27FC236}">
                  <a16:creationId xmlns:a16="http://schemas.microsoft.com/office/drawing/2014/main" id="{44ECBB1C-C50F-4C67-976E-5A81A3E29E4D}"/>
                </a:ext>
              </a:extLst>
            </p:cNvPr>
            <p:cNvSpPr/>
            <p:nvPr/>
          </p:nvSpPr>
          <p:spPr>
            <a:xfrm>
              <a:off x="3001817" y="35345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2" name="Oval 4871">
              <a:extLst>
                <a:ext uri="{FF2B5EF4-FFF2-40B4-BE49-F238E27FC236}">
                  <a16:creationId xmlns:a16="http://schemas.microsoft.com/office/drawing/2014/main" id="{395A8633-4ED3-4870-B66B-E09CFDE0BC5F}"/>
                </a:ext>
              </a:extLst>
            </p:cNvPr>
            <p:cNvSpPr/>
            <p:nvPr/>
          </p:nvSpPr>
          <p:spPr>
            <a:xfrm>
              <a:off x="3071698" y="357515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3" name="Oval 4872">
              <a:extLst>
                <a:ext uri="{FF2B5EF4-FFF2-40B4-BE49-F238E27FC236}">
                  <a16:creationId xmlns:a16="http://schemas.microsoft.com/office/drawing/2014/main" id="{493B4827-5733-479C-9454-048F257574B5}"/>
                </a:ext>
              </a:extLst>
            </p:cNvPr>
            <p:cNvSpPr/>
            <p:nvPr/>
          </p:nvSpPr>
          <p:spPr>
            <a:xfrm>
              <a:off x="3310866" y="35896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4" name="Oval 4873">
              <a:extLst>
                <a:ext uri="{FF2B5EF4-FFF2-40B4-BE49-F238E27FC236}">
                  <a16:creationId xmlns:a16="http://schemas.microsoft.com/office/drawing/2014/main" id="{1F3A7180-43EE-44D5-8201-05AA411E0EBE}"/>
                </a:ext>
              </a:extLst>
            </p:cNvPr>
            <p:cNvSpPr/>
            <p:nvPr/>
          </p:nvSpPr>
          <p:spPr>
            <a:xfrm>
              <a:off x="3224098" y="359874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5" name="Oval 4874">
              <a:extLst>
                <a:ext uri="{FF2B5EF4-FFF2-40B4-BE49-F238E27FC236}">
                  <a16:creationId xmlns:a16="http://schemas.microsoft.com/office/drawing/2014/main" id="{8C01E8FF-5A1E-480C-8ADC-1792D0D6F3E0}"/>
                </a:ext>
              </a:extLst>
            </p:cNvPr>
            <p:cNvSpPr/>
            <p:nvPr/>
          </p:nvSpPr>
          <p:spPr>
            <a:xfrm>
              <a:off x="2968334" y="36078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6" name="Oval 4875">
              <a:extLst>
                <a:ext uri="{FF2B5EF4-FFF2-40B4-BE49-F238E27FC236}">
                  <a16:creationId xmlns:a16="http://schemas.microsoft.com/office/drawing/2014/main" id="{666B07C3-6BD8-462C-B06E-0AEF85451365}"/>
                </a:ext>
              </a:extLst>
            </p:cNvPr>
            <p:cNvSpPr/>
            <p:nvPr/>
          </p:nvSpPr>
          <p:spPr>
            <a:xfrm>
              <a:off x="3547994" y="342008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7" name="Oval 4876">
              <a:extLst>
                <a:ext uri="{FF2B5EF4-FFF2-40B4-BE49-F238E27FC236}">
                  <a16:creationId xmlns:a16="http://schemas.microsoft.com/office/drawing/2014/main" id="{0CE92EAC-7C95-4304-B452-D9D38259E68A}"/>
                </a:ext>
              </a:extLst>
            </p:cNvPr>
            <p:cNvSpPr/>
            <p:nvPr/>
          </p:nvSpPr>
          <p:spPr>
            <a:xfrm>
              <a:off x="3461226" y="35580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8" name="Oval 4877">
              <a:extLst>
                <a:ext uri="{FF2B5EF4-FFF2-40B4-BE49-F238E27FC236}">
                  <a16:creationId xmlns:a16="http://schemas.microsoft.com/office/drawing/2014/main" id="{71FA5254-0B64-421F-9F79-5B7C7A593256}"/>
                </a:ext>
              </a:extLst>
            </p:cNvPr>
            <p:cNvSpPr/>
            <p:nvPr/>
          </p:nvSpPr>
          <p:spPr>
            <a:xfrm>
              <a:off x="3461226" y="342922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9" name="Oval 4878">
              <a:extLst>
                <a:ext uri="{FF2B5EF4-FFF2-40B4-BE49-F238E27FC236}">
                  <a16:creationId xmlns:a16="http://schemas.microsoft.com/office/drawing/2014/main" id="{64003237-9755-4BF4-994A-294320D65562}"/>
                </a:ext>
              </a:extLst>
            </p:cNvPr>
            <p:cNvSpPr/>
            <p:nvPr/>
          </p:nvSpPr>
          <p:spPr>
            <a:xfrm>
              <a:off x="3700394" y="357248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80" name="Oval 4879">
              <a:extLst>
                <a:ext uri="{FF2B5EF4-FFF2-40B4-BE49-F238E27FC236}">
                  <a16:creationId xmlns:a16="http://schemas.microsoft.com/office/drawing/2014/main" id="{B8AA601E-C584-4050-9B79-B51C68DA1803}"/>
                </a:ext>
              </a:extLst>
            </p:cNvPr>
            <p:cNvSpPr/>
            <p:nvPr/>
          </p:nvSpPr>
          <p:spPr>
            <a:xfrm>
              <a:off x="3461226" y="35580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81" name="Oval 4880">
              <a:extLst>
                <a:ext uri="{FF2B5EF4-FFF2-40B4-BE49-F238E27FC236}">
                  <a16:creationId xmlns:a16="http://schemas.microsoft.com/office/drawing/2014/main" id="{05A70BC9-288A-4CAB-A9B2-46F7B9392511}"/>
                </a:ext>
              </a:extLst>
            </p:cNvPr>
            <p:cNvSpPr/>
            <p:nvPr/>
          </p:nvSpPr>
          <p:spPr>
            <a:xfrm>
              <a:off x="3461226" y="342922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82" name="Oval 4881">
              <a:extLst>
                <a:ext uri="{FF2B5EF4-FFF2-40B4-BE49-F238E27FC236}">
                  <a16:creationId xmlns:a16="http://schemas.microsoft.com/office/drawing/2014/main" id="{E34834C5-3411-44AF-8D44-D29432610E10}"/>
                </a:ext>
              </a:extLst>
            </p:cNvPr>
            <p:cNvSpPr/>
            <p:nvPr/>
          </p:nvSpPr>
          <p:spPr>
            <a:xfrm>
              <a:off x="3700394" y="357248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83" name="Oval 4882">
              <a:extLst>
                <a:ext uri="{FF2B5EF4-FFF2-40B4-BE49-F238E27FC236}">
                  <a16:creationId xmlns:a16="http://schemas.microsoft.com/office/drawing/2014/main" id="{20A911C1-572C-446C-8D0B-A28EC16D6BCA}"/>
                </a:ext>
              </a:extLst>
            </p:cNvPr>
            <p:cNvSpPr/>
            <p:nvPr/>
          </p:nvSpPr>
          <p:spPr>
            <a:xfrm>
              <a:off x="3621824" y="33749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84" name="Oval 4883">
              <a:extLst>
                <a:ext uri="{FF2B5EF4-FFF2-40B4-BE49-F238E27FC236}">
                  <a16:creationId xmlns:a16="http://schemas.microsoft.com/office/drawing/2014/main" id="{3EC60AFE-6E39-4F6F-B8A5-39AAD17D7445}"/>
                </a:ext>
              </a:extLst>
            </p:cNvPr>
            <p:cNvSpPr/>
            <p:nvPr/>
          </p:nvSpPr>
          <p:spPr>
            <a:xfrm>
              <a:off x="3465175" y="34723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85" name="Oval 4884">
              <a:extLst>
                <a:ext uri="{FF2B5EF4-FFF2-40B4-BE49-F238E27FC236}">
                  <a16:creationId xmlns:a16="http://schemas.microsoft.com/office/drawing/2014/main" id="{26874CA9-9A2D-42A1-B5AE-EFFF42988D9F}"/>
                </a:ext>
              </a:extLst>
            </p:cNvPr>
            <p:cNvSpPr/>
            <p:nvPr/>
          </p:nvSpPr>
          <p:spPr>
            <a:xfrm>
              <a:off x="3535056" y="35129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86" name="Oval 4885">
              <a:extLst>
                <a:ext uri="{FF2B5EF4-FFF2-40B4-BE49-F238E27FC236}">
                  <a16:creationId xmlns:a16="http://schemas.microsoft.com/office/drawing/2014/main" id="{9FCDA3E1-B036-4958-A0F9-35D9754D1934}"/>
                </a:ext>
              </a:extLst>
            </p:cNvPr>
            <p:cNvSpPr/>
            <p:nvPr/>
          </p:nvSpPr>
          <p:spPr>
            <a:xfrm>
              <a:off x="3535056" y="338413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87" name="Oval 4886">
              <a:extLst>
                <a:ext uri="{FF2B5EF4-FFF2-40B4-BE49-F238E27FC236}">
                  <a16:creationId xmlns:a16="http://schemas.microsoft.com/office/drawing/2014/main" id="{B2720591-E193-4250-AAA6-D7EF813A47A3}"/>
                </a:ext>
              </a:extLst>
            </p:cNvPr>
            <p:cNvSpPr/>
            <p:nvPr/>
          </p:nvSpPr>
          <p:spPr>
            <a:xfrm>
              <a:off x="3621824" y="33749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88" name="Oval 4887">
              <a:extLst>
                <a:ext uri="{FF2B5EF4-FFF2-40B4-BE49-F238E27FC236}">
                  <a16:creationId xmlns:a16="http://schemas.microsoft.com/office/drawing/2014/main" id="{3DA015B5-DA88-4F10-8188-3BC16BB07848}"/>
                </a:ext>
              </a:extLst>
            </p:cNvPr>
            <p:cNvSpPr/>
            <p:nvPr/>
          </p:nvSpPr>
          <p:spPr>
            <a:xfrm>
              <a:off x="3465175" y="34723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89" name="Oval 4888">
              <a:extLst>
                <a:ext uri="{FF2B5EF4-FFF2-40B4-BE49-F238E27FC236}">
                  <a16:creationId xmlns:a16="http://schemas.microsoft.com/office/drawing/2014/main" id="{498ECA9B-6B78-4BAE-BA0E-8D689E7F00F2}"/>
                </a:ext>
              </a:extLst>
            </p:cNvPr>
            <p:cNvSpPr/>
            <p:nvPr/>
          </p:nvSpPr>
          <p:spPr>
            <a:xfrm>
              <a:off x="3535056" y="35129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0" name="Oval 4889">
              <a:extLst>
                <a:ext uri="{FF2B5EF4-FFF2-40B4-BE49-F238E27FC236}">
                  <a16:creationId xmlns:a16="http://schemas.microsoft.com/office/drawing/2014/main" id="{ECA03E6E-D4D6-4172-95E4-F4B0DDEF682C}"/>
                </a:ext>
              </a:extLst>
            </p:cNvPr>
            <p:cNvSpPr/>
            <p:nvPr/>
          </p:nvSpPr>
          <p:spPr>
            <a:xfrm>
              <a:off x="3535056" y="338413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1" name="Oval 4890">
              <a:extLst>
                <a:ext uri="{FF2B5EF4-FFF2-40B4-BE49-F238E27FC236}">
                  <a16:creationId xmlns:a16="http://schemas.microsoft.com/office/drawing/2014/main" id="{10093964-949A-476B-820D-F6DE4FB7DFA1}"/>
                </a:ext>
              </a:extLst>
            </p:cNvPr>
            <p:cNvSpPr/>
            <p:nvPr/>
          </p:nvSpPr>
          <p:spPr>
            <a:xfrm>
              <a:off x="3621824" y="33749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2" name="Oval 4891">
              <a:extLst>
                <a:ext uri="{FF2B5EF4-FFF2-40B4-BE49-F238E27FC236}">
                  <a16:creationId xmlns:a16="http://schemas.microsoft.com/office/drawing/2014/main" id="{BE1D36B9-4A48-4071-902F-BAB2FDE5516A}"/>
                </a:ext>
              </a:extLst>
            </p:cNvPr>
            <p:cNvSpPr/>
            <p:nvPr/>
          </p:nvSpPr>
          <p:spPr>
            <a:xfrm>
              <a:off x="3465175" y="34723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3" name="Oval 4892">
              <a:extLst>
                <a:ext uri="{FF2B5EF4-FFF2-40B4-BE49-F238E27FC236}">
                  <a16:creationId xmlns:a16="http://schemas.microsoft.com/office/drawing/2014/main" id="{AAA99680-C8D8-40B2-A80D-CC481F8223ED}"/>
                </a:ext>
              </a:extLst>
            </p:cNvPr>
            <p:cNvSpPr/>
            <p:nvPr/>
          </p:nvSpPr>
          <p:spPr>
            <a:xfrm>
              <a:off x="3535056" y="35129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4" name="Oval 4893">
              <a:extLst>
                <a:ext uri="{FF2B5EF4-FFF2-40B4-BE49-F238E27FC236}">
                  <a16:creationId xmlns:a16="http://schemas.microsoft.com/office/drawing/2014/main" id="{74B232C5-1B6D-4BFB-9ECA-5AAAD94446BF}"/>
                </a:ext>
              </a:extLst>
            </p:cNvPr>
            <p:cNvSpPr/>
            <p:nvPr/>
          </p:nvSpPr>
          <p:spPr>
            <a:xfrm>
              <a:off x="3535056" y="338413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5" name="Oval 4894">
              <a:extLst>
                <a:ext uri="{FF2B5EF4-FFF2-40B4-BE49-F238E27FC236}">
                  <a16:creationId xmlns:a16="http://schemas.microsoft.com/office/drawing/2014/main" id="{4D1B636F-F35D-4389-A1F9-4B0B6A0D02F9}"/>
                </a:ext>
              </a:extLst>
            </p:cNvPr>
            <p:cNvSpPr/>
            <p:nvPr/>
          </p:nvSpPr>
          <p:spPr>
            <a:xfrm>
              <a:off x="3774224" y="35273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6" name="Oval 4895">
              <a:extLst>
                <a:ext uri="{FF2B5EF4-FFF2-40B4-BE49-F238E27FC236}">
                  <a16:creationId xmlns:a16="http://schemas.microsoft.com/office/drawing/2014/main" id="{9CC4D743-3555-4BA0-BD23-CA95F49736F7}"/>
                </a:ext>
              </a:extLst>
            </p:cNvPr>
            <p:cNvSpPr/>
            <p:nvPr/>
          </p:nvSpPr>
          <p:spPr>
            <a:xfrm>
              <a:off x="3687456" y="353653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7" name="Oval 4896">
              <a:extLst>
                <a:ext uri="{FF2B5EF4-FFF2-40B4-BE49-F238E27FC236}">
                  <a16:creationId xmlns:a16="http://schemas.microsoft.com/office/drawing/2014/main" id="{B28456F2-4049-40B3-A8BC-FC9012DA322E}"/>
                </a:ext>
              </a:extLst>
            </p:cNvPr>
            <p:cNvSpPr/>
            <p:nvPr/>
          </p:nvSpPr>
          <p:spPr>
            <a:xfrm>
              <a:off x="3431692" y="35456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8" name="Oval 4897">
              <a:extLst>
                <a:ext uri="{FF2B5EF4-FFF2-40B4-BE49-F238E27FC236}">
                  <a16:creationId xmlns:a16="http://schemas.microsoft.com/office/drawing/2014/main" id="{CE0D747D-203E-44A3-9F24-B9C90D10D64C}"/>
                </a:ext>
              </a:extLst>
            </p:cNvPr>
            <p:cNvSpPr/>
            <p:nvPr/>
          </p:nvSpPr>
          <p:spPr>
            <a:xfrm>
              <a:off x="3427120" y="357582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9" name="Oval 4898">
              <a:extLst>
                <a:ext uri="{FF2B5EF4-FFF2-40B4-BE49-F238E27FC236}">
                  <a16:creationId xmlns:a16="http://schemas.microsoft.com/office/drawing/2014/main" id="{13583583-0B85-4D4C-AB97-D26B36179450}"/>
                </a:ext>
              </a:extLst>
            </p:cNvPr>
            <p:cNvSpPr/>
            <p:nvPr/>
          </p:nvSpPr>
          <p:spPr>
            <a:xfrm>
              <a:off x="3465175" y="34723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0" name="Oval 4899">
              <a:extLst>
                <a:ext uri="{FF2B5EF4-FFF2-40B4-BE49-F238E27FC236}">
                  <a16:creationId xmlns:a16="http://schemas.microsoft.com/office/drawing/2014/main" id="{5F3C09AE-FD38-4D20-8E0B-67D85BE968F2}"/>
                </a:ext>
              </a:extLst>
            </p:cNvPr>
            <p:cNvSpPr/>
            <p:nvPr/>
          </p:nvSpPr>
          <p:spPr>
            <a:xfrm>
              <a:off x="3535056" y="35129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1" name="Oval 4900">
              <a:extLst>
                <a:ext uri="{FF2B5EF4-FFF2-40B4-BE49-F238E27FC236}">
                  <a16:creationId xmlns:a16="http://schemas.microsoft.com/office/drawing/2014/main" id="{25438447-3B3D-457F-85FB-6454EBDD0A33}"/>
                </a:ext>
              </a:extLst>
            </p:cNvPr>
            <p:cNvSpPr/>
            <p:nvPr/>
          </p:nvSpPr>
          <p:spPr>
            <a:xfrm>
              <a:off x="3465175" y="34723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2" name="Oval 4901">
              <a:extLst>
                <a:ext uri="{FF2B5EF4-FFF2-40B4-BE49-F238E27FC236}">
                  <a16:creationId xmlns:a16="http://schemas.microsoft.com/office/drawing/2014/main" id="{58CDDCC0-AD9D-4503-A1A1-997CED1C8FA6}"/>
                </a:ext>
              </a:extLst>
            </p:cNvPr>
            <p:cNvSpPr/>
            <p:nvPr/>
          </p:nvSpPr>
          <p:spPr>
            <a:xfrm>
              <a:off x="3535056" y="35129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3" name="Oval 4902">
              <a:extLst>
                <a:ext uri="{FF2B5EF4-FFF2-40B4-BE49-F238E27FC236}">
                  <a16:creationId xmlns:a16="http://schemas.microsoft.com/office/drawing/2014/main" id="{9B117DD0-A73E-4E98-9017-0F737A561E93}"/>
                </a:ext>
              </a:extLst>
            </p:cNvPr>
            <p:cNvSpPr/>
            <p:nvPr/>
          </p:nvSpPr>
          <p:spPr>
            <a:xfrm>
              <a:off x="3774224" y="35273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4" name="Oval 4903">
              <a:extLst>
                <a:ext uri="{FF2B5EF4-FFF2-40B4-BE49-F238E27FC236}">
                  <a16:creationId xmlns:a16="http://schemas.microsoft.com/office/drawing/2014/main" id="{594ADDF2-92F4-4062-ADF3-0982D64443E2}"/>
                </a:ext>
              </a:extLst>
            </p:cNvPr>
            <p:cNvSpPr/>
            <p:nvPr/>
          </p:nvSpPr>
          <p:spPr>
            <a:xfrm>
              <a:off x="3687456" y="353653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5" name="Oval 4904">
              <a:extLst>
                <a:ext uri="{FF2B5EF4-FFF2-40B4-BE49-F238E27FC236}">
                  <a16:creationId xmlns:a16="http://schemas.microsoft.com/office/drawing/2014/main" id="{344D948C-F1CE-45D6-9BBC-2159FC0F842B}"/>
                </a:ext>
              </a:extLst>
            </p:cNvPr>
            <p:cNvSpPr/>
            <p:nvPr/>
          </p:nvSpPr>
          <p:spPr>
            <a:xfrm>
              <a:off x="3431692" y="35456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6" name="Oval 4905">
              <a:extLst>
                <a:ext uri="{FF2B5EF4-FFF2-40B4-BE49-F238E27FC236}">
                  <a16:creationId xmlns:a16="http://schemas.microsoft.com/office/drawing/2014/main" id="{80564088-884F-419C-B92A-1E614551F44A}"/>
                </a:ext>
              </a:extLst>
            </p:cNvPr>
            <p:cNvSpPr/>
            <p:nvPr/>
          </p:nvSpPr>
          <p:spPr>
            <a:xfrm>
              <a:off x="3465175" y="34723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7" name="Oval 4906">
              <a:extLst>
                <a:ext uri="{FF2B5EF4-FFF2-40B4-BE49-F238E27FC236}">
                  <a16:creationId xmlns:a16="http://schemas.microsoft.com/office/drawing/2014/main" id="{185AD5B1-F348-4C70-82E5-C1B08F6489A9}"/>
                </a:ext>
              </a:extLst>
            </p:cNvPr>
            <p:cNvSpPr/>
            <p:nvPr/>
          </p:nvSpPr>
          <p:spPr>
            <a:xfrm>
              <a:off x="3465175" y="34723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8" name="Oval 4907">
              <a:extLst>
                <a:ext uri="{FF2B5EF4-FFF2-40B4-BE49-F238E27FC236}">
                  <a16:creationId xmlns:a16="http://schemas.microsoft.com/office/drawing/2014/main" id="{E795574B-D977-4A52-98CF-45D2E7931D41}"/>
                </a:ext>
              </a:extLst>
            </p:cNvPr>
            <p:cNvSpPr/>
            <p:nvPr/>
          </p:nvSpPr>
          <p:spPr>
            <a:xfrm>
              <a:off x="3535056" y="35129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9" name="Oval 4908">
              <a:extLst>
                <a:ext uri="{FF2B5EF4-FFF2-40B4-BE49-F238E27FC236}">
                  <a16:creationId xmlns:a16="http://schemas.microsoft.com/office/drawing/2014/main" id="{BADDCB8E-5FF7-4538-A30C-0EA579F5107B}"/>
                </a:ext>
              </a:extLst>
            </p:cNvPr>
            <p:cNvSpPr/>
            <p:nvPr/>
          </p:nvSpPr>
          <p:spPr>
            <a:xfrm>
              <a:off x="3774224" y="35273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0" name="Oval 4909">
              <a:extLst>
                <a:ext uri="{FF2B5EF4-FFF2-40B4-BE49-F238E27FC236}">
                  <a16:creationId xmlns:a16="http://schemas.microsoft.com/office/drawing/2014/main" id="{D6CE3561-FB67-4094-9E88-9473B4DBEB25}"/>
                </a:ext>
              </a:extLst>
            </p:cNvPr>
            <p:cNvSpPr/>
            <p:nvPr/>
          </p:nvSpPr>
          <p:spPr>
            <a:xfrm>
              <a:off x="3687456" y="353653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1" name="Oval 4910">
              <a:extLst>
                <a:ext uri="{FF2B5EF4-FFF2-40B4-BE49-F238E27FC236}">
                  <a16:creationId xmlns:a16="http://schemas.microsoft.com/office/drawing/2014/main" id="{28030B5B-EF50-4539-B1DE-52ABA5AFF8E4}"/>
                </a:ext>
              </a:extLst>
            </p:cNvPr>
            <p:cNvSpPr/>
            <p:nvPr/>
          </p:nvSpPr>
          <p:spPr>
            <a:xfrm>
              <a:off x="3431692" y="35456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2" name="Oval 4911">
              <a:extLst>
                <a:ext uri="{FF2B5EF4-FFF2-40B4-BE49-F238E27FC236}">
                  <a16:creationId xmlns:a16="http://schemas.microsoft.com/office/drawing/2014/main" id="{F7359FF4-C147-4FA9-A026-38A519E8B10F}"/>
                </a:ext>
              </a:extLst>
            </p:cNvPr>
            <p:cNvSpPr/>
            <p:nvPr/>
          </p:nvSpPr>
          <p:spPr>
            <a:xfrm>
              <a:off x="2923171" y="273078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3" name="Oval 4912">
              <a:extLst>
                <a:ext uri="{FF2B5EF4-FFF2-40B4-BE49-F238E27FC236}">
                  <a16:creationId xmlns:a16="http://schemas.microsoft.com/office/drawing/2014/main" id="{65D27AF3-28FB-41F3-B170-EB92222062D9}"/>
                </a:ext>
              </a:extLst>
            </p:cNvPr>
            <p:cNvSpPr/>
            <p:nvPr/>
          </p:nvSpPr>
          <p:spPr>
            <a:xfrm>
              <a:off x="2836403" y="286873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4" name="Oval 4913">
              <a:extLst>
                <a:ext uri="{FF2B5EF4-FFF2-40B4-BE49-F238E27FC236}">
                  <a16:creationId xmlns:a16="http://schemas.microsoft.com/office/drawing/2014/main" id="{838AD9B9-A04C-4469-B9FA-1F2004F25DF3}"/>
                </a:ext>
              </a:extLst>
            </p:cNvPr>
            <p:cNvSpPr/>
            <p:nvPr/>
          </p:nvSpPr>
          <p:spPr>
            <a:xfrm>
              <a:off x="2836403" y="27399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5" name="Oval 4914">
              <a:extLst>
                <a:ext uri="{FF2B5EF4-FFF2-40B4-BE49-F238E27FC236}">
                  <a16:creationId xmlns:a16="http://schemas.microsoft.com/office/drawing/2014/main" id="{1BCDFBB3-030A-476E-A863-1268268058A2}"/>
                </a:ext>
              </a:extLst>
            </p:cNvPr>
            <p:cNvSpPr/>
            <p:nvPr/>
          </p:nvSpPr>
          <p:spPr>
            <a:xfrm>
              <a:off x="3075571" y="288318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6" name="Oval 4915">
              <a:extLst>
                <a:ext uri="{FF2B5EF4-FFF2-40B4-BE49-F238E27FC236}">
                  <a16:creationId xmlns:a16="http://schemas.microsoft.com/office/drawing/2014/main" id="{EEA096CE-49C0-4CB6-A6A4-5C3FB91017B2}"/>
                </a:ext>
              </a:extLst>
            </p:cNvPr>
            <p:cNvSpPr/>
            <p:nvPr/>
          </p:nvSpPr>
          <p:spPr>
            <a:xfrm>
              <a:off x="2836403" y="286873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7" name="Oval 4916">
              <a:extLst>
                <a:ext uri="{FF2B5EF4-FFF2-40B4-BE49-F238E27FC236}">
                  <a16:creationId xmlns:a16="http://schemas.microsoft.com/office/drawing/2014/main" id="{CCE81C17-5CC3-43B6-876E-537239A69E8B}"/>
                </a:ext>
              </a:extLst>
            </p:cNvPr>
            <p:cNvSpPr/>
            <p:nvPr/>
          </p:nvSpPr>
          <p:spPr>
            <a:xfrm>
              <a:off x="2836403" y="27399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8" name="Oval 4917">
              <a:extLst>
                <a:ext uri="{FF2B5EF4-FFF2-40B4-BE49-F238E27FC236}">
                  <a16:creationId xmlns:a16="http://schemas.microsoft.com/office/drawing/2014/main" id="{0D7E4BD9-4F4E-4BBF-A00A-4157F9B964DE}"/>
                </a:ext>
              </a:extLst>
            </p:cNvPr>
            <p:cNvSpPr/>
            <p:nvPr/>
          </p:nvSpPr>
          <p:spPr>
            <a:xfrm>
              <a:off x="3075571" y="288318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9" name="Oval 4918">
              <a:extLst>
                <a:ext uri="{FF2B5EF4-FFF2-40B4-BE49-F238E27FC236}">
                  <a16:creationId xmlns:a16="http://schemas.microsoft.com/office/drawing/2014/main" id="{7E287BBF-DAE0-4C69-8064-70EA6BED60BF}"/>
                </a:ext>
              </a:extLst>
            </p:cNvPr>
            <p:cNvSpPr/>
            <p:nvPr/>
          </p:nvSpPr>
          <p:spPr>
            <a:xfrm>
              <a:off x="2997001" y="26856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0" name="Oval 4919">
              <a:extLst>
                <a:ext uri="{FF2B5EF4-FFF2-40B4-BE49-F238E27FC236}">
                  <a16:creationId xmlns:a16="http://schemas.microsoft.com/office/drawing/2014/main" id="{C04799F9-BC7F-4A37-BB2C-CF77EB3751AE}"/>
                </a:ext>
              </a:extLst>
            </p:cNvPr>
            <p:cNvSpPr/>
            <p:nvPr/>
          </p:nvSpPr>
          <p:spPr>
            <a:xfrm>
              <a:off x="2840352" y="2783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1" name="Oval 4920">
              <a:extLst>
                <a:ext uri="{FF2B5EF4-FFF2-40B4-BE49-F238E27FC236}">
                  <a16:creationId xmlns:a16="http://schemas.microsoft.com/office/drawing/2014/main" id="{1A18B73B-6C5E-4280-B75E-17B85CA7A570}"/>
                </a:ext>
              </a:extLst>
            </p:cNvPr>
            <p:cNvSpPr/>
            <p:nvPr/>
          </p:nvSpPr>
          <p:spPr>
            <a:xfrm>
              <a:off x="2910233" y="28236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2" name="Oval 4921">
              <a:extLst>
                <a:ext uri="{FF2B5EF4-FFF2-40B4-BE49-F238E27FC236}">
                  <a16:creationId xmlns:a16="http://schemas.microsoft.com/office/drawing/2014/main" id="{1276F5A8-C5D7-46E0-9895-126470051211}"/>
                </a:ext>
              </a:extLst>
            </p:cNvPr>
            <p:cNvSpPr/>
            <p:nvPr/>
          </p:nvSpPr>
          <p:spPr>
            <a:xfrm>
              <a:off x="2910233" y="26948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3" name="Oval 4922">
              <a:extLst>
                <a:ext uri="{FF2B5EF4-FFF2-40B4-BE49-F238E27FC236}">
                  <a16:creationId xmlns:a16="http://schemas.microsoft.com/office/drawing/2014/main" id="{C250A7E9-9B37-4CAF-9A9A-60D8161092C6}"/>
                </a:ext>
              </a:extLst>
            </p:cNvPr>
            <p:cNvSpPr/>
            <p:nvPr/>
          </p:nvSpPr>
          <p:spPr>
            <a:xfrm>
              <a:off x="2997001" y="26856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4" name="Oval 4923">
              <a:extLst>
                <a:ext uri="{FF2B5EF4-FFF2-40B4-BE49-F238E27FC236}">
                  <a16:creationId xmlns:a16="http://schemas.microsoft.com/office/drawing/2014/main" id="{F2D0F2BA-ECD8-4708-8AD0-B560C968BB12}"/>
                </a:ext>
              </a:extLst>
            </p:cNvPr>
            <p:cNvSpPr/>
            <p:nvPr/>
          </p:nvSpPr>
          <p:spPr>
            <a:xfrm>
              <a:off x="2840352" y="2783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5" name="Oval 4924">
              <a:extLst>
                <a:ext uri="{FF2B5EF4-FFF2-40B4-BE49-F238E27FC236}">
                  <a16:creationId xmlns:a16="http://schemas.microsoft.com/office/drawing/2014/main" id="{C0DAC21E-B0F8-4371-9975-96B42F856B6F}"/>
                </a:ext>
              </a:extLst>
            </p:cNvPr>
            <p:cNvSpPr/>
            <p:nvPr/>
          </p:nvSpPr>
          <p:spPr>
            <a:xfrm>
              <a:off x="2910233" y="28236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6" name="Oval 4925">
              <a:extLst>
                <a:ext uri="{FF2B5EF4-FFF2-40B4-BE49-F238E27FC236}">
                  <a16:creationId xmlns:a16="http://schemas.microsoft.com/office/drawing/2014/main" id="{6E31C414-CF69-4B51-B2FC-7AAC9518D5DB}"/>
                </a:ext>
              </a:extLst>
            </p:cNvPr>
            <p:cNvSpPr/>
            <p:nvPr/>
          </p:nvSpPr>
          <p:spPr>
            <a:xfrm>
              <a:off x="2910233" y="26948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7" name="Oval 4926">
              <a:extLst>
                <a:ext uri="{FF2B5EF4-FFF2-40B4-BE49-F238E27FC236}">
                  <a16:creationId xmlns:a16="http://schemas.microsoft.com/office/drawing/2014/main" id="{8C7A5CED-D66C-4014-B078-65B32461034E}"/>
                </a:ext>
              </a:extLst>
            </p:cNvPr>
            <p:cNvSpPr/>
            <p:nvPr/>
          </p:nvSpPr>
          <p:spPr>
            <a:xfrm>
              <a:off x="2997001" y="26856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8" name="Oval 4927">
              <a:extLst>
                <a:ext uri="{FF2B5EF4-FFF2-40B4-BE49-F238E27FC236}">
                  <a16:creationId xmlns:a16="http://schemas.microsoft.com/office/drawing/2014/main" id="{6D3D6B10-9726-49FD-BDE9-EECA52DD8166}"/>
                </a:ext>
              </a:extLst>
            </p:cNvPr>
            <p:cNvSpPr/>
            <p:nvPr/>
          </p:nvSpPr>
          <p:spPr>
            <a:xfrm>
              <a:off x="2840352" y="2783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9" name="Oval 4928">
              <a:extLst>
                <a:ext uri="{FF2B5EF4-FFF2-40B4-BE49-F238E27FC236}">
                  <a16:creationId xmlns:a16="http://schemas.microsoft.com/office/drawing/2014/main" id="{E0D743CC-923B-44DF-8738-00ECF8178942}"/>
                </a:ext>
              </a:extLst>
            </p:cNvPr>
            <p:cNvSpPr/>
            <p:nvPr/>
          </p:nvSpPr>
          <p:spPr>
            <a:xfrm>
              <a:off x="2910233" y="28236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0" name="Oval 4929">
              <a:extLst>
                <a:ext uri="{FF2B5EF4-FFF2-40B4-BE49-F238E27FC236}">
                  <a16:creationId xmlns:a16="http://schemas.microsoft.com/office/drawing/2014/main" id="{F3951417-A44B-40CC-B3FA-2D9F48876382}"/>
                </a:ext>
              </a:extLst>
            </p:cNvPr>
            <p:cNvSpPr/>
            <p:nvPr/>
          </p:nvSpPr>
          <p:spPr>
            <a:xfrm>
              <a:off x="2910233" y="26948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1" name="Oval 4930">
              <a:extLst>
                <a:ext uri="{FF2B5EF4-FFF2-40B4-BE49-F238E27FC236}">
                  <a16:creationId xmlns:a16="http://schemas.microsoft.com/office/drawing/2014/main" id="{2C2CD028-89AE-4E97-A792-AC616D80BBF5}"/>
                </a:ext>
              </a:extLst>
            </p:cNvPr>
            <p:cNvSpPr/>
            <p:nvPr/>
          </p:nvSpPr>
          <p:spPr>
            <a:xfrm>
              <a:off x="3149401" y="28380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2" name="Oval 4931">
              <a:extLst>
                <a:ext uri="{FF2B5EF4-FFF2-40B4-BE49-F238E27FC236}">
                  <a16:creationId xmlns:a16="http://schemas.microsoft.com/office/drawing/2014/main" id="{8E77A735-F0EC-4EF8-AE2B-1CB20263648C}"/>
                </a:ext>
              </a:extLst>
            </p:cNvPr>
            <p:cNvSpPr/>
            <p:nvPr/>
          </p:nvSpPr>
          <p:spPr>
            <a:xfrm>
              <a:off x="3062633" y="28472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3" name="Oval 4932">
              <a:extLst>
                <a:ext uri="{FF2B5EF4-FFF2-40B4-BE49-F238E27FC236}">
                  <a16:creationId xmlns:a16="http://schemas.microsoft.com/office/drawing/2014/main" id="{F9BCDC3A-56A0-4C91-BF28-D35CE9D4F436}"/>
                </a:ext>
              </a:extLst>
            </p:cNvPr>
            <p:cNvSpPr/>
            <p:nvPr/>
          </p:nvSpPr>
          <p:spPr>
            <a:xfrm>
              <a:off x="2806869" y="28563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4" name="Oval 4933">
              <a:extLst>
                <a:ext uri="{FF2B5EF4-FFF2-40B4-BE49-F238E27FC236}">
                  <a16:creationId xmlns:a16="http://schemas.microsoft.com/office/drawing/2014/main" id="{20C9459F-D88E-45B7-B545-2A2AC9BDB44D}"/>
                </a:ext>
              </a:extLst>
            </p:cNvPr>
            <p:cNvSpPr/>
            <p:nvPr/>
          </p:nvSpPr>
          <p:spPr>
            <a:xfrm>
              <a:off x="2802297" y="28865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5" name="Oval 4934">
              <a:extLst>
                <a:ext uri="{FF2B5EF4-FFF2-40B4-BE49-F238E27FC236}">
                  <a16:creationId xmlns:a16="http://schemas.microsoft.com/office/drawing/2014/main" id="{135F7C9A-C66E-44DB-912B-FC2A4E5617FF}"/>
                </a:ext>
              </a:extLst>
            </p:cNvPr>
            <p:cNvSpPr/>
            <p:nvPr/>
          </p:nvSpPr>
          <p:spPr>
            <a:xfrm>
              <a:off x="2840352" y="2783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6" name="Oval 4935">
              <a:extLst>
                <a:ext uri="{FF2B5EF4-FFF2-40B4-BE49-F238E27FC236}">
                  <a16:creationId xmlns:a16="http://schemas.microsoft.com/office/drawing/2014/main" id="{6AA27494-9ACC-453B-8DC8-7BD606C01C66}"/>
                </a:ext>
              </a:extLst>
            </p:cNvPr>
            <p:cNvSpPr/>
            <p:nvPr/>
          </p:nvSpPr>
          <p:spPr>
            <a:xfrm>
              <a:off x="2910233" y="28236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7" name="Oval 4936">
              <a:extLst>
                <a:ext uri="{FF2B5EF4-FFF2-40B4-BE49-F238E27FC236}">
                  <a16:creationId xmlns:a16="http://schemas.microsoft.com/office/drawing/2014/main" id="{78184686-31AD-4D96-984A-544CEE22CE42}"/>
                </a:ext>
              </a:extLst>
            </p:cNvPr>
            <p:cNvSpPr/>
            <p:nvPr/>
          </p:nvSpPr>
          <p:spPr>
            <a:xfrm>
              <a:off x="2840352" y="2783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8" name="Oval 4937">
              <a:extLst>
                <a:ext uri="{FF2B5EF4-FFF2-40B4-BE49-F238E27FC236}">
                  <a16:creationId xmlns:a16="http://schemas.microsoft.com/office/drawing/2014/main" id="{08FAD55E-08A8-4272-B848-268A83DB00AF}"/>
                </a:ext>
              </a:extLst>
            </p:cNvPr>
            <p:cNvSpPr/>
            <p:nvPr/>
          </p:nvSpPr>
          <p:spPr>
            <a:xfrm>
              <a:off x="2910233" y="28236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9" name="Oval 4938">
              <a:extLst>
                <a:ext uri="{FF2B5EF4-FFF2-40B4-BE49-F238E27FC236}">
                  <a16:creationId xmlns:a16="http://schemas.microsoft.com/office/drawing/2014/main" id="{40897577-793F-4FDE-A4A7-9FCA551DD03A}"/>
                </a:ext>
              </a:extLst>
            </p:cNvPr>
            <p:cNvSpPr/>
            <p:nvPr/>
          </p:nvSpPr>
          <p:spPr>
            <a:xfrm>
              <a:off x="3149401" y="28380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0" name="Oval 4939">
              <a:extLst>
                <a:ext uri="{FF2B5EF4-FFF2-40B4-BE49-F238E27FC236}">
                  <a16:creationId xmlns:a16="http://schemas.microsoft.com/office/drawing/2014/main" id="{050009FF-33AC-44D8-8099-1F9BC1A124CA}"/>
                </a:ext>
              </a:extLst>
            </p:cNvPr>
            <p:cNvSpPr/>
            <p:nvPr/>
          </p:nvSpPr>
          <p:spPr>
            <a:xfrm>
              <a:off x="3062633" y="28472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1" name="Oval 4940">
              <a:extLst>
                <a:ext uri="{FF2B5EF4-FFF2-40B4-BE49-F238E27FC236}">
                  <a16:creationId xmlns:a16="http://schemas.microsoft.com/office/drawing/2014/main" id="{6AE9A7BB-9BCB-4A6A-B195-1D719A167215}"/>
                </a:ext>
              </a:extLst>
            </p:cNvPr>
            <p:cNvSpPr/>
            <p:nvPr/>
          </p:nvSpPr>
          <p:spPr>
            <a:xfrm>
              <a:off x="2806869" y="28563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2" name="Oval 4941">
              <a:extLst>
                <a:ext uri="{FF2B5EF4-FFF2-40B4-BE49-F238E27FC236}">
                  <a16:creationId xmlns:a16="http://schemas.microsoft.com/office/drawing/2014/main" id="{89A6643F-1843-458B-98C4-03250AF766B8}"/>
                </a:ext>
              </a:extLst>
            </p:cNvPr>
            <p:cNvSpPr/>
            <p:nvPr/>
          </p:nvSpPr>
          <p:spPr>
            <a:xfrm>
              <a:off x="2840352" y="2783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3" name="Oval 4942">
              <a:extLst>
                <a:ext uri="{FF2B5EF4-FFF2-40B4-BE49-F238E27FC236}">
                  <a16:creationId xmlns:a16="http://schemas.microsoft.com/office/drawing/2014/main" id="{B7EBCDAD-5279-40AF-A331-DFDD050BFD90}"/>
                </a:ext>
              </a:extLst>
            </p:cNvPr>
            <p:cNvSpPr/>
            <p:nvPr/>
          </p:nvSpPr>
          <p:spPr>
            <a:xfrm>
              <a:off x="2840352" y="2783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4" name="Oval 4943">
              <a:extLst>
                <a:ext uri="{FF2B5EF4-FFF2-40B4-BE49-F238E27FC236}">
                  <a16:creationId xmlns:a16="http://schemas.microsoft.com/office/drawing/2014/main" id="{965A4184-82E7-432E-9C81-55EDBD9690A1}"/>
                </a:ext>
              </a:extLst>
            </p:cNvPr>
            <p:cNvSpPr/>
            <p:nvPr/>
          </p:nvSpPr>
          <p:spPr>
            <a:xfrm>
              <a:off x="2910233" y="28236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5" name="Oval 4944">
              <a:extLst>
                <a:ext uri="{FF2B5EF4-FFF2-40B4-BE49-F238E27FC236}">
                  <a16:creationId xmlns:a16="http://schemas.microsoft.com/office/drawing/2014/main" id="{2EA6BB57-36F8-4C9B-9836-11C8FD18B7EF}"/>
                </a:ext>
              </a:extLst>
            </p:cNvPr>
            <p:cNvSpPr/>
            <p:nvPr/>
          </p:nvSpPr>
          <p:spPr>
            <a:xfrm>
              <a:off x="3149401" y="28380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6" name="Oval 4945">
              <a:extLst>
                <a:ext uri="{FF2B5EF4-FFF2-40B4-BE49-F238E27FC236}">
                  <a16:creationId xmlns:a16="http://schemas.microsoft.com/office/drawing/2014/main" id="{484FBB7C-EEA3-4F2F-804C-99B95DD554F5}"/>
                </a:ext>
              </a:extLst>
            </p:cNvPr>
            <p:cNvSpPr/>
            <p:nvPr/>
          </p:nvSpPr>
          <p:spPr>
            <a:xfrm>
              <a:off x="3062633" y="28472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7" name="Oval 4946">
              <a:extLst>
                <a:ext uri="{FF2B5EF4-FFF2-40B4-BE49-F238E27FC236}">
                  <a16:creationId xmlns:a16="http://schemas.microsoft.com/office/drawing/2014/main" id="{3A7F0602-7C47-4A1A-AA74-545A97D66B10}"/>
                </a:ext>
              </a:extLst>
            </p:cNvPr>
            <p:cNvSpPr/>
            <p:nvPr/>
          </p:nvSpPr>
          <p:spPr>
            <a:xfrm>
              <a:off x="2806869" y="28563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8" name="Oval 4947">
              <a:extLst>
                <a:ext uri="{FF2B5EF4-FFF2-40B4-BE49-F238E27FC236}">
                  <a16:creationId xmlns:a16="http://schemas.microsoft.com/office/drawing/2014/main" id="{FF0AC910-C5D4-4F27-8924-A90B0D1D0FF4}"/>
                </a:ext>
              </a:extLst>
            </p:cNvPr>
            <p:cNvSpPr/>
            <p:nvPr/>
          </p:nvSpPr>
          <p:spPr>
            <a:xfrm>
              <a:off x="3404738" y="23053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9" name="Oval 4948">
              <a:extLst>
                <a:ext uri="{FF2B5EF4-FFF2-40B4-BE49-F238E27FC236}">
                  <a16:creationId xmlns:a16="http://schemas.microsoft.com/office/drawing/2014/main" id="{E0724817-E732-4742-9922-F9FF3E0D972D}"/>
                </a:ext>
              </a:extLst>
            </p:cNvPr>
            <p:cNvSpPr/>
            <p:nvPr/>
          </p:nvSpPr>
          <p:spPr>
            <a:xfrm>
              <a:off x="3317970" y="24433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0" name="Oval 4949">
              <a:extLst>
                <a:ext uri="{FF2B5EF4-FFF2-40B4-BE49-F238E27FC236}">
                  <a16:creationId xmlns:a16="http://schemas.microsoft.com/office/drawing/2014/main" id="{447F81E7-C33A-4C5F-B116-1CE12C0926D5}"/>
                </a:ext>
              </a:extLst>
            </p:cNvPr>
            <p:cNvSpPr/>
            <p:nvPr/>
          </p:nvSpPr>
          <p:spPr>
            <a:xfrm>
              <a:off x="3317970" y="23145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1" name="Oval 4950">
              <a:extLst>
                <a:ext uri="{FF2B5EF4-FFF2-40B4-BE49-F238E27FC236}">
                  <a16:creationId xmlns:a16="http://schemas.microsoft.com/office/drawing/2014/main" id="{DA5ABA06-697D-41D2-BBBE-2AC0C36C38FE}"/>
                </a:ext>
              </a:extLst>
            </p:cNvPr>
            <p:cNvSpPr/>
            <p:nvPr/>
          </p:nvSpPr>
          <p:spPr>
            <a:xfrm>
              <a:off x="3557138" y="24577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2" name="Oval 4951">
              <a:extLst>
                <a:ext uri="{FF2B5EF4-FFF2-40B4-BE49-F238E27FC236}">
                  <a16:creationId xmlns:a16="http://schemas.microsoft.com/office/drawing/2014/main" id="{AA72C7E0-11B5-4E8E-AE29-E2B592A46CA6}"/>
                </a:ext>
              </a:extLst>
            </p:cNvPr>
            <p:cNvSpPr/>
            <p:nvPr/>
          </p:nvSpPr>
          <p:spPr>
            <a:xfrm>
              <a:off x="3317970" y="24433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3" name="Oval 4952">
              <a:extLst>
                <a:ext uri="{FF2B5EF4-FFF2-40B4-BE49-F238E27FC236}">
                  <a16:creationId xmlns:a16="http://schemas.microsoft.com/office/drawing/2014/main" id="{5E10086D-22A3-46BF-A7D1-BD990DCF2B72}"/>
                </a:ext>
              </a:extLst>
            </p:cNvPr>
            <p:cNvSpPr/>
            <p:nvPr/>
          </p:nvSpPr>
          <p:spPr>
            <a:xfrm>
              <a:off x="3317970" y="23145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4" name="Oval 4953">
              <a:extLst>
                <a:ext uri="{FF2B5EF4-FFF2-40B4-BE49-F238E27FC236}">
                  <a16:creationId xmlns:a16="http://schemas.microsoft.com/office/drawing/2014/main" id="{1665F8AD-C6A8-4DFF-9845-20A6A46112A7}"/>
                </a:ext>
              </a:extLst>
            </p:cNvPr>
            <p:cNvSpPr/>
            <p:nvPr/>
          </p:nvSpPr>
          <p:spPr>
            <a:xfrm>
              <a:off x="3557138" y="24577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5" name="Oval 4954">
              <a:extLst>
                <a:ext uri="{FF2B5EF4-FFF2-40B4-BE49-F238E27FC236}">
                  <a16:creationId xmlns:a16="http://schemas.microsoft.com/office/drawing/2014/main" id="{C54E3AD8-D0AE-47F5-A30B-737318359853}"/>
                </a:ext>
              </a:extLst>
            </p:cNvPr>
            <p:cNvSpPr/>
            <p:nvPr/>
          </p:nvSpPr>
          <p:spPr>
            <a:xfrm>
              <a:off x="3478568" y="226026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6" name="Oval 4955">
              <a:extLst>
                <a:ext uri="{FF2B5EF4-FFF2-40B4-BE49-F238E27FC236}">
                  <a16:creationId xmlns:a16="http://schemas.microsoft.com/office/drawing/2014/main" id="{5FB53B51-BAAF-4661-A9AA-E7B6E67A05EF}"/>
                </a:ext>
              </a:extLst>
            </p:cNvPr>
            <p:cNvSpPr/>
            <p:nvPr/>
          </p:nvSpPr>
          <p:spPr>
            <a:xfrm>
              <a:off x="3321919" y="23575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7" name="Oval 4956">
              <a:extLst>
                <a:ext uri="{FF2B5EF4-FFF2-40B4-BE49-F238E27FC236}">
                  <a16:creationId xmlns:a16="http://schemas.microsoft.com/office/drawing/2014/main" id="{F9F0A214-5E02-4A4D-AFF3-0BD10BB43641}"/>
                </a:ext>
              </a:extLst>
            </p:cNvPr>
            <p:cNvSpPr/>
            <p:nvPr/>
          </p:nvSpPr>
          <p:spPr>
            <a:xfrm>
              <a:off x="3391800" y="2398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8" name="Oval 4957">
              <a:extLst>
                <a:ext uri="{FF2B5EF4-FFF2-40B4-BE49-F238E27FC236}">
                  <a16:creationId xmlns:a16="http://schemas.microsoft.com/office/drawing/2014/main" id="{06B70E4E-D08A-4646-8303-9D0F36156759}"/>
                </a:ext>
              </a:extLst>
            </p:cNvPr>
            <p:cNvSpPr/>
            <p:nvPr/>
          </p:nvSpPr>
          <p:spPr>
            <a:xfrm>
              <a:off x="3391800" y="226940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9" name="Oval 4958">
              <a:extLst>
                <a:ext uri="{FF2B5EF4-FFF2-40B4-BE49-F238E27FC236}">
                  <a16:creationId xmlns:a16="http://schemas.microsoft.com/office/drawing/2014/main" id="{88AAAACF-0CD9-423C-8305-112B0F207D62}"/>
                </a:ext>
              </a:extLst>
            </p:cNvPr>
            <p:cNvSpPr/>
            <p:nvPr/>
          </p:nvSpPr>
          <p:spPr>
            <a:xfrm>
              <a:off x="3478568" y="226026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0" name="Oval 4959">
              <a:extLst>
                <a:ext uri="{FF2B5EF4-FFF2-40B4-BE49-F238E27FC236}">
                  <a16:creationId xmlns:a16="http://schemas.microsoft.com/office/drawing/2014/main" id="{6E223788-A7E3-4A18-9D41-51EFE0EE62C0}"/>
                </a:ext>
              </a:extLst>
            </p:cNvPr>
            <p:cNvSpPr/>
            <p:nvPr/>
          </p:nvSpPr>
          <p:spPr>
            <a:xfrm>
              <a:off x="3321919" y="23575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1" name="Oval 4960">
              <a:extLst>
                <a:ext uri="{FF2B5EF4-FFF2-40B4-BE49-F238E27FC236}">
                  <a16:creationId xmlns:a16="http://schemas.microsoft.com/office/drawing/2014/main" id="{E947DDFA-A187-4623-823B-07AF79CF3532}"/>
                </a:ext>
              </a:extLst>
            </p:cNvPr>
            <p:cNvSpPr/>
            <p:nvPr/>
          </p:nvSpPr>
          <p:spPr>
            <a:xfrm>
              <a:off x="3391800" y="2398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2" name="Oval 4961">
              <a:extLst>
                <a:ext uri="{FF2B5EF4-FFF2-40B4-BE49-F238E27FC236}">
                  <a16:creationId xmlns:a16="http://schemas.microsoft.com/office/drawing/2014/main" id="{811BA2F9-793A-4283-8F33-61EE40A345F9}"/>
                </a:ext>
              </a:extLst>
            </p:cNvPr>
            <p:cNvSpPr/>
            <p:nvPr/>
          </p:nvSpPr>
          <p:spPr>
            <a:xfrm>
              <a:off x="3391800" y="226940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3" name="Oval 4962">
              <a:extLst>
                <a:ext uri="{FF2B5EF4-FFF2-40B4-BE49-F238E27FC236}">
                  <a16:creationId xmlns:a16="http://schemas.microsoft.com/office/drawing/2014/main" id="{22838F84-46DD-41AC-9D2F-1967E8007598}"/>
                </a:ext>
              </a:extLst>
            </p:cNvPr>
            <p:cNvSpPr/>
            <p:nvPr/>
          </p:nvSpPr>
          <p:spPr>
            <a:xfrm>
              <a:off x="3478568" y="226026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4" name="Oval 4963">
              <a:extLst>
                <a:ext uri="{FF2B5EF4-FFF2-40B4-BE49-F238E27FC236}">
                  <a16:creationId xmlns:a16="http://schemas.microsoft.com/office/drawing/2014/main" id="{219FEAE3-E7E8-45FE-8A35-48CA00190453}"/>
                </a:ext>
              </a:extLst>
            </p:cNvPr>
            <p:cNvSpPr/>
            <p:nvPr/>
          </p:nvSpPr>
          <p:spPr>
            <a:xfrm>
              <a:off x="3321919" y="23575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5" name="Oval 4964">
              <a:extLst>
                <a:ext uri="{FF2B5EF4-FFF2-40B4-BE49-F238E27FC236}">
                  <a16:creationId xmlns:a16="http://schemas.microsoft.com/office/drawing/2014/main" id="{6D011A0E-5A5A-4345-A7D8-9D826F105BF7}"/>
                </a:ext>
              </a:extLst>
            </p:cNvPr>
            <p:cNvSpPr/>
            <p:nvPr/>
          </p:nvSpPr>
          <p:spPr>
            <a:xfrm>
              <a:off x="3391800" y="2398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6" name="Oval 4965">
              <a:extLst>
                <a:ext uri="{FF2B5EF4-FFF2-40B4-BE49-F238E27FC236}">
                  <a16:creationId xmlns:a16="http://schemas.microsoft.com/office/drawing/2014/main" id="{E0C8D2D4-D859-40FE-89AF-28824E66AF9D}"/>
                </a:ext>
              </a:extLst>
            </p:cNvPr>
            <p:cNvSpPr/>
            <p:nvPr/>
          </p:nvSpPr>
          <p:spPr>
            <a:xfrm>
              <a:off x="3391800" y="226940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7" name="Oval 4966">
              <a:extLst>
                <a:ext uri="{FF2B5EF4-FFF2-40B4-BE49-F238E27FC236}">
                  <a16:creationId xmlns:a16="http://schemas.microsoft.com/office/drawing/2014/main" id="{4FA12A61-280A-460B-BF1A-5FD230F2370C}"/>
                </a:ext>
              </a:extLst>
            </p:cNvPr>
            <p:cNvSpPr/>
            <p:nvPr/>
          </p:nvSpPr>
          <p:spPr>
            <a:xfrm>
              <a:off x="3630968" y="241266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8" name="Oval 4967">
              <a:extLst>
                <a:ext uri="{FF2B5EF4-FFF2-40B4-BE49-F238E27FC236}">
                  <a16:creationId xmlns:a16="http://schemas.microsoft.com/office/drawing/2014/main" id="{96A12E97-AC74-4E84-8363-D915F3A9FBEE}"/>
                </a:ext>
              </a:extLst>
            </p:cNvPr>
            <p:cNvSpPr/>
            <p:nvPr/>
          </p:nvSpPr>
          <p:spPr>
            <a:xfrm>
              <a:off x="3544200" y="242180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9" name="Oval 4968">
              <a:extLst>
                <a:ext uri="{FF2B5EF4-FFF2-40B4-BE49-F238E27FC236}">
                  <a16:creationId xmlns:a16="http://schemas.microsoft.com/office/drawing/2014/main" id="{9EADDCD0-AF54-400F-ABDC-0731D23CCE7B}"/>
                </a:ext>
              </a:extLst>
            </p:cNvPr>
            <p:cNvSpPr/>
            <p:nvPr/>
          </p:nvSpPr>
          <p:spPr>
            <a:xfrm>
              <a:off x="3288436" y="243095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0" name="Oval 4969">
              <a:extLst>
                <a:ext uri="{FF2B5EF4-FFF2-40B4-BE49-F238E27FC236}">
                  <a16:creationId xmlns:a16="http://schemas.microsoft.com/office/drawing/2014/main" id="{0DCA8D83-5366-46D3-A764-0A772E7832EA}"/>
                </a:ext>
              </a:extLst>
            </p:cNvPr>
            <p:cNvSpPr/>
            <p:nvPr/>
          </p:nvSpPr>
          <p:spPr>
            <a:xfrm>
              <a:off x="3283864" y="24611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1" name="Oval 4970">
              <a:extLst>
                <a:ext uri="{FF2B5EF4-FFF2-40B4-BE49-F238E27FC236}">
                  <a16:creationId xmlns:a16="http://schemas.microsoft.com/office/drawing/2014/main" id="{81B505FA-7448-4AF0-9B6F-F5B0CF3FE09C}"/>
                </a:ext>
              </a:extLst>
            </p:cNvPr>
            <p:cNvSpPr/>
            <p:nvPr/>
          </p:nvSpPr>
          <p:spPr>
            <a:xfrm>
              <a:off x="3321919" y="23575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2" name="Oval 4971">
              <a:extLst>
                <a:ext uri="{FF2B5EF4-FFF2-40B4-BE49-F238E27FC236}">
                  <a16:creationId xmlns:a16="http://schemas.microsoft.com/office/drawing/2014/main" id="{5811AD76-615A-4005-BF03-6EE7D6CD18A4}"/>
                </a:ext>
              </a:extLst>
            </p:cNvPr>
            <p:cNvSpPr/>
            <p:nvPr/>
          </p:nvSpPr>
          <p:spPr>
            <a:xfrm>
              <a:off x="3391800" y="2398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3" name="Oval 4972">
              <a:extLst>
                <a:ext uri="{FF2B5EF4-FFF2-40B4-BE49-F238E27FC236}">
                  <a16:creationId xmlns:a16="http://schemas.microsoft.com/office/drawing/2014/main" id="{9A3F9D36-3864-4A78-A8A1-01DF7A043F6E}"/>
                </a:ext>
              </a:extLst>
            </p:cNvPr>
            <p:cNvSpPr/>
            <p:nvPr/>
          </p:nvSpPr>
          <p:spPr>
            <a:xfrm>
              <a:off x="3321919" y="23575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4" name="Oval 4973">
              <a:extLst>
                <a:ext uri="{FF2B5EF4-FFF2-40B4-BE49-F238E27FC236}">
                  <a16:creationId xmlns:a16="http://schemas.microsoft.com/office/drawing/2014/main" id="{91FD5EF6-C237-4CF8-B50C-D943CD4E2537}"/>
                </a:ext>
              </a:extLst>
            </p:cNvPr>
            <p:cNvSpPr/>
            <p:nvPr/>
          </p:nvSpPr>
          <p:spPr>
            <a:xfrm>
              <a:off x="3391800" y="2398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5" name="Oval 4974">
              <a:extLst>
                <a:ext uri="{FF2B5EF4-FFF2-40B4-BE49-F238E27FC236}">
                  <a16:creationId xmlns:a16="http://schemas.microsoft.com/office/drawing/2014/main" id="{A5283CFF-20CB-4F75-BA6C-22F68C7AA1B2}"/>
                </a:ext>
              </a:extLst>
            </p:cNvPr>
            <p:cNvSpPr/>
            <p:nvPr/>
          </p:nvSpPr>
          <p:spPr>
            <a:xfrm>
              <a:off x="3630968" y="241266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6" name="Oval 4975">
              <a:extLst>
                <a:ext uri="{FF2B5EF4-FFF2-40B4-BE49-F238E27FC236}">
                  <a16:creationId xmlns:a16="http://schemas.microsoft.com/office/drawing/2014/main" id="{C021E905-B45E-4F4E-B992-5BBDDB024C8B}"/>
                </a:ext>
              </a:extLst>
            </p:cNvPr>
            <p:cNvSpPr/>
            <p:nvPr/>
          </p:nvSpPr>
          <p:spPr>
            <a:xfrm>
              <a:off x="3544200" y="242180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7" name="Oval 4976">
              <a:extLst>
                <a:ext uri="{FF2B5EF4-FFF2-40B4-BE49-F238E27FC236}">
                  <a16:creationId xmlns:a16="http://schemas.microsoft.com/office/drawing/2014/main" id="{327CC971-F756-436F-A340-0E20BD399630}"/>
                </a:ext>
              </a:extLst>
            </p:cNvPr>
            <p:cNvSpPr/>
            <p:nvPr/>
          </p:nvSpPr>
          <p:spPr>
            <a:xfrm>
              <a:off x="3288436" y="243095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8" name="Oval 4977">
              <a:extLst>
                <a:ext uri="{FF2B5EF4-FFF2-40B4-BE49-F238E27FC236}">
                  <a16:creationId xmlns:a16="http://schemas.microsoft.com/office/drawing/2014/main" id="{4EBE9B01-0026-446F-8F73-F9CFC1C7DCAF}"/>
                </a:ext>
              </a:extLst>
            </p:cNvPr>
            <p:cNvSpPr/>
            <p:nvPr/>
          </p:nvSpPr>
          <p:spPr>
            <a:xfrm>
              <a:off x="3321919" y="23575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9" name="Oval 4978">
              <a:extLst>
                <a:ext uri="{FF2B5EF4-FFF2-40B4-BE49-F238E27FC236}">
                  <a16:creationId xmlns:a16="http://schemas.microsoft.com/office/drawing/2014/main" id="{D76F004F-5DAC-4530-A10D-0A87F6166FA8}"/>
                </a:ext>
              </a:extLst>
            </p:cNvPr>
            <p:cNvSpPr/>
            <p:nvPr/>
          </p:nvSpPr>
          <p:spPr>
            <a:xfrm>
              <a:off x="3321919" y="23575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80" name="Oval 4979">
              <a:extLst>
                <a:ext uri="{FF2B5EF4-FFF2-40B4-BE49-F238E27FC236}">
                  <a16:creationId xmlns:a16="http://schemas.microsoft.com/office/drawing/2014/main" id="{A57529DD-6251-4E4D-BA7E-946D7126CE33}"/>
                </a:ext>
              </a:extLst>
            </p:cNvPr>
            <p:cNvSpPr/>
            <p:nvPr/>
          </p:nvSpPr>
          <p:spPr>
            <a:xfrm>
              <a:off x="3391800" y="2398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81" name="Oval 4980">
              <a:extLst>
                <a:ext uri="{FF2B5EF4-FFF2-40B4-BE49-F238E27FC236}">
                  <a16:creationId xmlns:a16="http://schemas.microsoft.com/office/drawing/2014/main" id="{D347CBF2-A324-4AEE-9841-724E27C2521F}"/>
                </a:ext>
              </a:extLst>
            </p:cNvPr>
            <p:cNvSpPr/>
            <p:nvPr/>
          </p:nvSpPr>
          <p:spPr>
            <a:xfrm>
              <a:off x="3630968" y="241266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82" name="Oval 4981">
              <a:extLst>
                <a:ext uri="{FF2B5EF4-FFF2-40B4-BE49-F238E27FC236}">
                  <a16:creationId xmlns:a16="http://schemas.microsoft.com/office/drawing/2014/main" id="{A1E852F9-1E37-43F0-AE3D-A0C0EE4DF241}"/>
                </a:ext>
              </a:extLst>
            </p:cNvPr>
            <p:cNvSpPr/>
            <p:nvPr/>
          </p:nvSpPr>
          <p:spPr>
            <a:xfrm>
              <a:off x="3544200" y="242180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83" name="Oval 4982">
              <a:extLst>
                <a:ext uri="{FF2B5EF4-FFF2-40B4-BE49-F238E27FC236}">
                  <a16:creationId xmlns:a16="http://schemas.microsoft.com/office/drawing/2014/main" id="{06DF43F7-D752-44B5-B13E-12AF13B6C8CC}"/>
                </a:ext>
              </a:extLst>
            </p:cNvPr>
            <p:cNvSpPr/>
            <p:nvPr/>
          </p:nvSpPr>
          <p:spPr>
            <a:xfrm>
              <a:off x="3288436" y="243095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84" name="Oval 4983">
              <a:extLst>
                <a:ext uri="{FF2B5EF4-FFF2-40B4-BE49-F238E27FC236}">
                  <a16:creationId xmlns:a16="http://schemas.microsoft.com/office/drawing/2014/main" id="{8605D44D-F74C-400B-9A36-FDD5917CEC24}"/>
                </a:ext>
              </a:extLst>
            </p:cNvPr>
            <p:cNvSpPr/>
            <p:nvPr/>
          </p:nvSpPr>
          <p:spPr>
            <a:xfrm>
              <a:off x="3873651" y="26580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85" name="Oval 4984">
              <a:extLst>
                <a:ext uri="{FF2B5EF4-FFF2-40B4-BE49-F238E27FC236}">
                  <a16:creationId xmlns:a16="http://schemas.microsoft.com/office/drawing/2014/main" id="{F5778306-A359-4733-95B8-B4FA304263CC}"/>
                </a:ext>
              </a:extLst>
            </p:cNvPr>
            <p:cNvSpPr/>
            <p:nvPr/>
          </p:nvSpPr>
          <p:spPr>
            <a:xfrm>
              <a:off x="3786883" y="27960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86" name="Oval 4985">
              <a:extLst>
                <a:ext uri="{FF2B5EF4-FFF2-40B4-BE49-F238E27FC236}">
                  <a16:creationId xmlns:a16="http://schemas.microsoft.com/office/drawing/2014/main" id="{46DBE566-1BF4-4614-BBF9-EE9AF1DE2CE1}"/>
                </a:ext>
              </a:extLst>
            </p:cNvPr>
            <p:cNvSpPr/>
            <p:nvPr/>
          </p:nvSpPr>
          <p:spPr>
            <a:xfrm>
              <a:off x="3786883" y="26672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87" name="Oval 4986">
              <a:extLst>
                <a:ext uri="{FF2B5EF4-FFF2-40B4-BE49-F238E27FC236}">
                  <a16:creationId xmlns:a16="http://schemas.microsoft.com/office/drawing/2014/main" id="{2F7975E3-052C-46C9-AD91-6D11C730ED27}"/>
                </a:ext>
              </a:extLst>
            </p:cNvPr>
            <p:cNvSpPr/>
            <p:nvPr/>
          </p:nvSpPr>
          <p:spPr>
            <a:xfrm>
              <a:off x="4026051" y="28104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88" name="Oval 4987">
              <a:extLst>
                <a:ext uri="{FF2B5EF4-FFF2-40B4-BE49-F238E27FC236}">
                  <a16:creationId xmlns:a16="http://schemas.microsoft.com/office/drawing/2014/main" id="{FB067355-8ECF-40D9-83C3-CF65764C815F}"/>
                </a:ext>
              </a:extLst>
            </p:cNvPr>
            <p:cNvSpPr/>
            <p:nvPr/>
          </p:nvSpPr>
          <p:spPr>
            <a:xfrm>
              <a:off x="3786883" y="27960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89" name="Oval 4988">
              <a:extLst>
                <a:ext uri="{FF2B5EF4-FFF2-40B4-BE49-F238E27FC236}">
                  <a16:creationId xmlns:a16="http://schemas.microsoft.com/office/drawing/2014/main" id="{AE5A8D9A-6C56-4138-9A9E-7DBD28CA6FD8}"/>
                </a:ext>
              </a:extLst>
            </p:cNvPr>
            <p:cNvSpPr/>
            <p:nvPr/>
          </p:nvSpPr>
          <p:spPr>
            <a:xfrm>
              <a:off x="3786883" y="26672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0" name="Oval 4989">
              <a:extLst>
                <a:ext uri="{FF2B5EF4-FFF2-40B4-BE49-F238E27FC236}">
                  <a16:creationId xmlns:a16="http://schemas.microsoft.com/office/drawing/2014/main" id="{13D8A518-6B77-4577-93B9-D72CBA17026B}"/>
                </a:ext>
              </a:extLst>
            </p:cNvPr>
            <p:cNvSpPr/>
            <p:nvPr/>
          </p:nvSpPr>
          <p:spPr>
            <a:xfrm>
              <a:off x="4026051" y="28104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1" name="Oval 4990">
              <a:extLst>
                <a:ext uri="{FF2B5EF4-FFF2-40B4-BE49-F238E27FC236}">
                  <a16:creationId xmlns:a16="http://schemas.microsoft.com/office/drawing/2014/main" id="{183DDEBB-B4E3-4CC2-BAFB-357111D5C956}"/>
                </a:ext>
              </a:extLst>
            </p:cNvPr>
            <p:cNvSpPr/>
            <p:nvPr/>
          </p:nvSpPr>
          <p:spPr>
            <a:xfrm>
              <a:off x="3947481" y="26129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2" name="Oval 4991">
              <a:extLst>
                <a:ext uri="{FF2B5EF4-FFF2-40B4-BE49-F238E27FC236}">
                  <a16:creationId xmlns:a16="http://schemas.microsoft.com/office/drawing/2014/main" id="{9C64134B-EBF5-4712-AACD-52119FDDE9F3}"/>
                </a:ext>
              </a:extLst>
            </p:cNvPr>
            <p:cNvSpPr/>
            <p:nvPr/>
          </p:nvSpPr>
          <p:spPr>
            <a:xfrm>
              <a:off x="3790832" y="27103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3" name="Oval 4992">
              <a:extLst>
                <a:ext uri="{FF2B5EF4-FFF2-40B4-BE49-F238E27FC236}">
                  <a16:creationId xmlns:a16="http://schemas.microsoft.com/office/drawing/2014/main" id="{48462CC2-DCF0-4F0F-B75D-A40F3C0A5020}"/>
                </a:ext>
              </a:extLst>
            </p:cNvPr>
            <p:cNvSpPr/>
            <p:nvPr/>
          </p:nvSpPr>
          <p:spPr>
            <a:xfrm>
              <a:off x="3860713" y="27509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4" name="Oval 4993">
              <a:extLst>
                <a:ext uri="{FF2B5EF4-FFF2-40B4-BE49-F238E27FC236}">
                  <a16:creationId xmlns:a16="http://schemas.microsoft.com/office/drawing/2014/main" id="{9806B44C-B3CC-459C-A020-85335AE6F816}"/>
                </a:ext>
              </a:extLst>
            </p:cNvPr>
            <p:cNvSpPr/>
            <p:nvPr/>
          </p:nvSpPr>
          <p:spPr>
            <a:xfrm>
              <a:off x="3860713" y="26221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5" name="Oval 4994">
              <a:extLst>
                <a:ext uri="{FF2B5EF4-FFF2-40B4-BE49-F238E27FC236}">
                  <a16:creationId xmlns:a16="http://schemas.microsoft.com/office/drawing/2014/main" id="{8E450072-02AA-4CAA-BDB4-4D9BFE682D84}"/>
                </a:ext>
              </a:extLst>
            </p:cNvPr>
            <p:cNvSpPr/>
            <p:nvPr/>
          </p:nvSpPr>
          <p:spPr>
            <a:xfrm>
              <a:off x="3947481" y="26129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6" name="Oval 4995">
              <a:extLst>
                <a:ext uri="{FF2B5EF4-FFF2-40B4-BE49-F238E27FC236}">
                  <a16:creationId xmlns:a16="http://schemas.microsoft.com/office/drawing/2014/main" id="{2A718FB1-B431-40F9-A758-5223FDB54990}"/>
                </a:ext>
              </a:extLst>
            </p:cNvPr>
            <p:cNvSpPr/>
            <p:nvPr/>
          </p:nvSpPr>
          <p:spPr>
            <a:xfrm>
              <a:off x="3790832" y="27103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7" name="Oval 4996">
              <a:extLst>
                <a:ext uri="{FF2B5EF4-FFF2-40B4-BE49-F238E27FC236}">
                  <a16:creationId xmlns:a16="http://schemas.microsoft.com/office/drawing/2014/main" id="{DFA1A9A4-B9B7-49A2-95B9-F351DF94F18C}"/>
                </a:ext>
              </a:extLst>
            </p:cNvPr>
            <p:cNvSpPr/>
            <p:nvPr/>
          </p:nvSpPr>
          <p:spPr>
            <a:xfrm>
              <a:off x="3860713" y="27509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8" name="Oval 4997">
              <a:extLst>
                <a:ext uri="{FF2B5EF4-FFF2-40B4-BE49-F238E27FC236}">
                  <a16:creationId xmlns:a16="http://schemas.microsoft.com/office/drawing/2014/main" id="{B923FACB-3FD1-407E-9DD8-2B0121690944}"/>
                </a:ext>
              </a:extLst>
            </p:cNvPr>
            <p:cNvSpPr/>
            <p:nvPr/>
          </p:nvSpPr>
          <p:spPr>
            <a:xfrm>
              <a:off x="3860713" y="26221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9" name="Oval 4998">
              <a:extLst>
                <a:ext uri="{FF2B5EF4-FFF2-40B4-BE49-F238E27FC236}">
                  <a16:creationId xmlns:a16="http://schemas.microsoft.com/office/drawing/2014/main" id="{C530628F-0BE9-444B-B65B-82933C7B5490}"/>
                </a:ext>
              </a:extLst>
            </p:cNvPr>
            <p:cNvSpPr/>
            <p:nvPr/>
          </p:nvSpPr>
          <p:spPr>
            <a:xfrm>
              <a:off x="3947481" y="26129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0" name="Oval 4999">
              <a:extLst>
                <a:ext uri="{FF2B5EF4-FFF2-40B4-BE49-F238E27FC236}">
                  <a16:creationId xmlns:a16="http://schemas.microsoft.com/office/drawing/2014/main" id="{AB399752-88ED-497F-9F13-BABBF03DD08B}"/>
                </a:ext>
              </a:extLst>
            </p:cNvPr>
            <p:cNvSpPr/>
            <p:nvPr/>
          </p:nvSpPr>
          <p:spPr>
            <a:xfrm>
              <a:off x="3790832" y="27103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1" name="Oval 5000">
              <a:extLst>
                <a:ext uri="{FF2B5EF4-FFF2-40B4-BE49-F238E27FC236}">
                  <a16:creationId xmlns:a16="http://schemas.microsoft.com/office/drawing/2014/main" id="{F1BA79F8-ED46-443C-8D40-0B6A9122BE33}"/>
                </a:ext>
              </a:extLst>
            </p:cNvPr>
            <p:cNvSpPr/>
            <p:nvPr/>
          </p:nvSpPr>
          <p:spPr>
            <a:xfrm>
              <a:off x="3860713" y="27509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2" name="Oval 5001">
              <a:extLst>
                <a:ext uri="{FF2B5EF4-FFF2-40B4-BE49-F238E27FC236}">
                  <a16:creationId xmlns:a16="http://schemas.microsoft.com/office/drawing/2014/main" id="{B41871B1-A13A-49E6-8FA1-34E8ADDD202A}"/>
                </a:ext>
              </a:extLst>
            </p:cNvPr>
            <p:cNvSpPr/>
            <p:nvPr/>
          </p:nvSpPr>
          <p:spPr>
            <a:xfrm>
              <a:off x="3860713" y="26221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3" name="Oval 5002">
              <a:extLst>
                <a:ext uri="{FF2B5EF4-FFF2-40B4-BE49-F238E27FC236}">
                  <a16:creationId xmlns:a16="http://schemas.microsoft.com/office/drawing/2014/main" id="{F597F5F3-14EC-479F-9A5A-E0295904A6DF}"/>
                </a:ext>
              </a:extLst>
            </p:cNvPr>
            <p:cNvSpPr/>
            <p:nvPr/>
          </p:nvSpPr>
          <p:spPr>
            <a:xfrm>
              <a:off x="4099881" y="27653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4" name="Oval 5003">
              <a:extLst>
                <a:ext uri="{FF2B5EF4-FFF2-40B4-BE49-F238E27FC236}">
                  <a16:creationId xmlns:a16="http://schemas.microsoft.com/office/drawing/2014/main" id="{FBDD016F-F42A-4597-9195-CA759244A9C5}"/>
                </a:ext>
              </a:extLst>
            </p:cNvPr>
            <p:cNvSpPr/>
            <p:nvPr/>
          </p:nvSpPr>
          <p:spPr>
            <a:xfrm>
              <a:off x="4013113" y="27745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5" name="Oval 5004">
              <a:extLst>
                <a:ext uri="{FF2B5EF4-FFF2-40B4-BE49-F238E27FC236}">
                  <a16:creationId xmlns:a16="http://schemas.microsoft.com/office/drawing/2014/main" id="{6D0407BD-446B-4BB7-A77C-894F41621333}"/>
                </a:ext>
              </a:extLst>
            </p:cNvPr>
            <p:cNvSpPr/>
            <p:nvPr/>
          </p:nvSpPr>
          <p:spPr>
            <a:xfrm>
              <a:off x="3757349" y="278368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6" name="Oval 5005">
              <a:extLst>
                <a:ext uri="{FF2B5EF4-FFF2-40B4-BE49-F238E27FC236}">
                  <a16:creationId xmlns:a16="http://schemas.microsoft.com/office/drawing/2014/main" id="{B27FB106-FE8E-433F-B60B-780B0B6B867D}"/>
                </a:ext>
              </a:extLst>
            </p:cNvPr>
            <p:cNvSpPr/>
            <p:nvPr/>
          </p:nvSpPr>
          <p:spPr>
            <a:xfrm>
              <a:off x="3752777" y="28138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7" name="Oval 5006">
              <a:extLst>
                <a:ext uri="{FF2B5EF4-FFF2-40B4-BE49-F238E27FC236}">
                  <a16:creationId xmlns:a16="http://schemas.microsoft.com/office/drawing/2014/main" id="{7DCD0F22-8648-4EA6-9927-75B822692A4C}"/>
                </a:ext>
              </a:extLst>
            </p:cNvPr>
            <p:cNvSpPr/>
            <p:nvPr/>
          </p:nvSpPr>
          <p:spPr>
            <a:xfrm>
              <a:off x="3790832" y="27103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8" name="Oval 5007">
              <a:extLst>
                <a:ext uri="{FF2B5EF4-FFF2-40B4-BE49-F238E27FC236}">
                  <a16:creationId xmlns:a16="http://schemas.microsoft.com/office/drawing/2014/main" id="{F9B34C92-6365-4FDA-9B70-81EAEE2B74D7}"/>
                </a:ext>
              </a:extLst>
            </p:cNvPr>
            <p:cNvSpPr/>
            <p:nvPr/>
          </p:nvSpPr>
          <p:spPr>
            <a:xfrm>
              <a:off x="3860713" y="27509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9" name="Oval 5008">
              <a:extLst>
                <a:ext uri="{FF2B5EF4-FFF2-40B4-BE49-F238E27FC236}">
                  <a16:creationId xmlns:a16="http://schemas.microsoft.com/office/drawing/2014/main" id="{E812D514-E631-40BE-A2EC-F80E337E89A6}"/>
                </a:ext>
              </a:extLst>
            </p:cNvPr>
            <p:cNvSpPr/>
            <p:nvPr/>
          </p:nvSpPr>
          <p:spPr>
            <a:xfrm>
              <a:off x="3790832" y="27103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0" name="Oval 5009">
              <a:extLst>
                <a:ext uri="{FF2B5EF4-FFF2-40B4-BE49-F238E27FC236}">
                  <a16:creationId xmlns:a16="http://schemas.microsoft.com/office/drawing/2014/main" id="{B7707BEA-675E-46E4-A832-F6F6783739A2}"/>
                </a:ext>
              </a:extLst>
            </p:cNvPr>
            <p:cNvSpPr/>
            <p:nvPr/>
          </p:nvSpPr>
          <p:spPr>
            <a:xfrm>
              <a:off x="3860713" y="27509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1" name="Oval 5010">
              <a:extLst>
                <a:ext uri="{FF2B5EF4-FFF2-40B4-BE49-F238E27FC236}">
                  <a16:creationId xmlns:a16="http://schemas.microsoft.com/office/drawing/2014/main" id="{F484BB8B-C2F0-480F-AD9B-9480FC95411D}"/>
                </a:ext>
              </a:extLst>
            </p:cNvPr>
            <p:cNvSpPr/>
            <p:nvPr/>
          </p:nvSpPr>
          <p:spPr>
            <a:xfrm>
              <a:off x="4099881" y="27653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2" name="Oval 5011">
              <a:extLst>
                <a:ext uri="{FF2B5EF4-FFF2-40B4-BE49-F238E27FC236}">
                  <a16:creationId xmlns:a16="http://schemas.microsoft.com/office/drawing/2014/main" id="{95565F71-E37A-478F-9F16-7D41D326B850}"/>
                </a:ext>
              </a:extLst>
            </p:cNvPr>
            <p:cNvSpPr/>
            <p:nvPr/>
          </p:nvSpPr>
          <p:spPr>
            <a:xfrm>
              <a:off x="4013113" y="27745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3" name="Oval 5012">
              <a:extLst>
                <a:ext uri="{FF2B5EF4-FFF2-40B4-BE49-F238E27FC236}">
                  <a16:creationId xmlns:a16="http://schemas.microsoft.com/office/drawing/2014/main" id="{1474353A-AB9F-4711-B6CC-A23DEF50E310}"/>
                </a:ext>
              </a:extLst>
            </p:cNvPr>
            <p:cNvSpPr/>
            <p:nvPr/>
          </p:nvSpPr>
          <p:spPr>
            <a:xfrm>
              <a:off x="3757349" y="278368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4" name="Oval 5013">
              <a:extLst>
                <a:ext uri="{FF2B5EF4-FFF2-40B4-BE49-F238E27FC236}">
                  <a16:creationId xmlns:a16="http://schemas.microsoft.com/office/drawing/2014/main" id="{EEFBD469-5FAB-4D35-AFFA-F918C97FED0A}"/>
                </a:ext>
              </a:extLst>
            </p:cNvPr>
            <p:cNvSpPr/>
            <p:nvPr/>
          </p:nvSpPr>
          <p:spPr>
            <a:xfrm>
              <a:off x="3790832" y="27103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5" name="Oval 5014">
              <a:extLst>
                <a:ext uri="{FF2B5EF4-FFF2-40B4-BE49-F238E27FC236}">
                  <a16:creationId xmlns:a16="http://schemas.microsoft.com/office/drawing/2014/main" id="{8E96E2F2-D66B-459B-A674-F64D5FB2AE2A}"/>
                </a:ext>
              </a:extLst>
            </p:cNvPr>
            <p:cNvSpPr/>
            <p:nvPr/>
          </p:nvSpPr>
          <p:spPr>
            <a:xfrm>
              <a:off x="3790832" y="27103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6" name="Oval 5015">
              <a:extLst>
                <a:ext uri="{FF2B5EF4-FFF2-40B4-BE49-F238E27FC236}">
                  <a16:creationId xmlns:a16="http://schemas.microsoft.com/office/drawing/2014/main" id="{897BF884-C079-47D6-BAA3-C5F4814AB7F9}"/>
                </a:ext>
              </a:extLst>
            </p:cNvPr>
            <p:cNvSpPr/>
            <p:nvPr/>
          </p:nvSpPr>
          <p:spPr>
            <a:xfrm>
              <a:off x="3860713" y="27509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7" name="Oval 5016">
              <a:extLst>
                <a:ext uri="{FF2B5EF4-FFF2-40B4-BE49-F238E27FC236}">
                  <a16:creationId xmlns:a16="http://schemas.microsoft.com/office/drawing/2014/main" id="{CE77CC70-235E-4E36-9BC5-F0B6EFC55BFD}"/>
                </a:ext>
              </a:extLst>
            </p:cNvPr>
            <p:cNvSpPr/>
            <p:nvPr/>
          </p:nvSpPr>
          <p:spPr>
            <a:xfrm>
              <a:off x="4099881" y="27653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8" name="Oval 5017">
              <a:extLst>
                <a:ext uri="{FF2B5EF4-FFF2-40B4-BE49-F238E27FC236}">
                  <a16:creationId xmlns:a16="http://schemas.microsoft.com/office/drawing/2014/main" id="{BA6100CB-ACDC-47B7-9712-BDCFC32C524C}"/>
                </a:ext>
              </a:extLst>
            </p:cNvPr>
            <p:cNvSpPr/>
            <p:nvPr/>
          </p:nvSpPr>
          <p:spPr>
            <a:xfrm>
              <a:off x="4013113" y="27745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9" name="Oval 5018">
              <a:extLst>
                <a:ext uri="{FF2B5EF4-FFF2-40B4-BE49-F238E27FC236}">
                  <a16:creationId xmlns:a16="http://schemas.microsoft.com/office/drawing/2014/main" id="{3501DEA5-9B16-4BDD-ADB6-B92CB5924A53}"/>
                </a:ext>
              </a:extLst>
            </p:cNvPr>
            <p:cNvSpPr/>
            <p:nvPr/>
          </p:nvSpPr>
          <p:spPr>
            <a:xfrm>
              <a:off x="3757349" y="278368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0" name="Oval 5019">
              <a:extLst>
                <a:ext uri="{FF2B5EF4-FFF2-40B4-BE49-F238E27FC236}">
                  <a16:creationId xmlns:a16="http://schemas.microsoft.com/office/drawing/2014/main" id="{B737E65B-82BD-4546-B011-3C8FFD8BB2E3}"/>
                </a:ext>
              </a:extLst>
            </p:cNvPr>
            <p:cNvSpPr/>
            <p:nvPr/>
          </p:nvSpPr>
          <p:spPr>
            <a:xfrm>
              <a:off x="4104647" y="307628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1" name="Oval 5020">
              <a:extLst>
                <a:ext uri="{FF2B5EF4-FFF2-40B4-BE49-F238E27FC236}">
                  <a16:creationId xmlns:a16="http://schemas.microsoft.com/office/drawing/2014/main" id="{EE3AFD24-9222-4679-9982-434203849339}"/>
                </a:ext>
              </a:extLst>
            </p:cNvPr>
            <p:cNvSpPr/>
            <p:nvPr/>
          </p:nvSpPr>
          <p:spPr>
            <a:xfrm>
              <a:off x="3255121" y="27561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2" name="Oval 5021">
              <a:extLst>
                <a:ext uri="{FF2B5EF4-FFF2-40B4-BE49-F238E27FC236}">
                  <a16:creationId xmlns:a16="http://schemas.microsoft.com/office/drawing/2014/main" id="{6797C1E7-217F-4718-B4ED-D958861B777F}"/>
                </a:ext>
              </a:extLst>
            </p:cNvPr>
            <p:cNvSpPr/>
            <p:nvPr/>
          </p:nvSpPr>
          <p:spPr>
            <a:xfrm>
              <a:off x="3407521" y="29085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3" name="Oval 5022">
              <a:extLst>
                <a:ext uri="{FF2B5EF4-FFF2-40B4-BE49-F238E27FC236}">
                  <a16:creationId xmlns:a16="http://schemas.microsoft.com/office/drawing/2014/main" id="{64459FB5-D9AD-4781-804C-41BB8CC0EA45}"/>
                </a:ext>
              </a:extLst>
            </p:cNvPr>
            <p:cNvSpPr/>
            <p:nvPr/>
          </p:nvSpPr>
          <p:spPr>
            <a:xfrm>
              <a:off x="3325002" y="27967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4" name="Oval 5023">
              <a:extLst>
                <a:ext uri="{FF2B5EF4-FFF2-40B4-BE49-F238E27FC236}">
                  <a16:creationId xmlns:a16="http://schemas.microsoft.com/office/drawing/2014/main" id="{3869DF86-0124-4C33-AE92-BAE9D65921E8}"/>
                </a:ext>
              </a:extLst>
            </p:cNvPr>
            <p:cNvSpPr/>
            <p:nvPr/>
          </p:nvSpPr>
          <p:spPr>
            <a:xfrm>
              <a:off x="3325002" y="26679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5" name="Oval 5024">
              <a:extLst>
                <a:ext uri="{FF2B5EF4-FFF2-40B4-BE49-F238E27FC236}">
                  <a16:creationId xmlns:a16="http://schemas.microsoft.com/office/drawing/2014/main" id="{DC1AD7D4-A458-4D9E-BF3D-F527C8707D04}"/>
                </a:ext>
              </a:extLst>
            </p:cNvPr>
            <p:cNvSpPr/>
            <p:nvPr/>
          </p:nvSpPr>
          <p:spPr>
            <a:xfrm>
              <a:off x="3762115" y="309457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6" name="Oval 5025">
              <a:extLst>
                <a:ext uri="{FF2B5EF4-FFF2-40B4-BE49-F238E27FC236}">
                  <a16:creationId xmlns:a16="http://schemas.microsoft.com/office/drawing/2014/main" id="{248586ED-258A-4718-BB5C-4C149B5144B7}"/>
                </a:ext>
              </a:extLst>
            </p:cNvPr>
            <p:cNvSpPr/>
            <p:nvPr/>
          </p:nvSpPr>
          <p:spPr>
            <a:xfrm>
              <a:off x="3521866" y="316445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7" name="Oval 5026">
              <a:extLst>
                <a:ext uri="{FF2B5EF4-FFF2-40B4-BE49-F238E27FC236}">
                  <a16:creationId xmlns:a16="http://schemas.microsoft.com/office/drawing/2014/main" id="{6E1DABCB-8F47-408A-AEE8-792D61CCE432}"/>
                </a:ext>
              </a:extLst>
            </p:cNvPr>
            <p:cNvSpPr/>
            <p:nvPr/>
          </p:nvSpPr>
          <p:spPr>
            <a:xfrm>
              <a:off x="3654215" y="30250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8" name="Oval 5027">
              <a:extLst>
                <a:ext uri="{FF2B5EF4-FFF2-40B4-BE49-F238E27FC236}">
                  <a16:creationId xmlns:a16="http://schemas.microsoft.com/office/drawing/2014/main" id="{734A8624-1A30-44FF-B8EE-CB0D627B6601}"/>
                </a:ext>
              </a:extLst>
            </p:cNvPr>
            <p:cNvSpPr/>
            <p:nvPr/>
          </p:nvSpPr>
          <p:spPr>
            <a:xfrm>
              <a:off x="2681116" y="31406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9" name="Oval 5028">
              <a:extLst>
                <a:ext uri="{FF2B5EF4-FFF2-40B4-BE49-F238E27FC236}">
                  <a16:creationId xmlns:a16="http://schemas.microsoft.com/office/drawing/2014/main" id="{A502A6D4-4219-47DB-A223-EE42086CDA3F}"/>
                </a:ext>
              </a:extLst>
            </p:cNvPr>
            <p:cNvSpPr/>
            <p:nvPr/>
          </p:nvSpPr>
          <p:spPr>
            <a:xfrm>
              <a:off x="3407521" y="29085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30" name="Oval 5029">
              <a:extLst>
                <a:ext uri="{FF2B5EF4-FFF2-40B4-BE49-F238E27FC236}">
                  <a16:creationId xmlns:a16="http://schemas.microsoft.com/office/drawing/2014/main" id="{FDFFCAF6-13DB-4E86-9E6D-6EB4EC37CD2B}"/>
                </a:ext>
              </a:extLst>
            </p:cNvPr>
            <p:cNvSpPr/>
            <p:nvPr/>
          </p:nvSpPr>
          <p:spPr>
            <a:xfrm>
              <a:off x="2594348" y="32786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31" name="Oval 5030">
              <a:extLst>
                <a:ext uri="{FF2B5EF4-FFF2-40B4-BE49-F238E27FC236}">
                  <a16:creationId xmlns:a16="http://schemas.microsoft.com/office/drawing/2014/main" id="{4C6C7D59-6425-42AA-8A69-B6FFB41003E2}"/>
                </a:ext>
              </a:extLst>
            </p:cNvPr>
            <p:cNvSpPr/>
            <p:nvPr/>
          </p:nvSpPr>
          <p:spPr>
            <a:xfrm>
              <a:off x="2594348" y="314980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32" name="Oval 5031">
              <a:extLst>
                <a:ext uri="{FF2B5EF4-FFF2-40B4-BE49-F238E27FC236}">
                  <a16:creationId xmlns:a16="http://schemas.microsoft.com/office/drawing/2014/main" id="{7C318AEC-2B2E-4354-BD3B-498988D3AA7E}"/>
                </a:ext>
              </a:extLst>
            </p:cNvPr>
            <p:cNvSpPr/>
            <p:nvPr/>
          </p:nvSpPr>
          <p:spPr>
            <a:xfrm>
              <a:off x="3914515" y="324697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33" name="Oval 5032">
              <a:extLst>
                <a:ext uri="{FF2B5EF4-FFF2-40B4-BE49-F238E27FC236}">
                  <a16:creationId xmlns:a16="http://schemas.microsoft.com/office/drawing/2014/main" id="{3F253A11-6307-4A86-8BBE-3D28484E3234}"/>
                </a:ext>
              </a:extLst>
            </p:cNvPr>
            <p:cNvSpPr/>
            <p:nvPr/>
          </p:nvSpPr>
          <p:spPr>
            <a:xfrm>
              <a:off x="3674266" y="331685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34" name="Oval 5033">
              <a:extLst>
                <a:ext uri="{FF2B5EF4-FFF2-40B4-BE49-F238E27FC236}">
                  <a16:creationId xmlns:a16="http://schemas.microsoft.com/office/drawing/2014/main" id="{57F7454B-4F75-4F3E-A548-9EF7323B4A5A}"/>
                </a:ext>
              </a:extLst>
            </p:cNvPr>
            <p:cNvSpPr/>
            <p:nvPr/>
          </p:nvSpPr>
          <p:spPr>
            <a:xfrm>
              <a:off x="3806615" y="31774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35" name="Oval 5034">
              <a:extLst>
                <a:ext uri="{FF2B5EF4-FFF2-40B4-BE49-F238E27FC236}">
                  <a16:creationId xmlns:a16="http://schemas.microsoft.com/office/drawing/2014/main" id="{EFA83612-E9AE-449D-A0C1-F1EA0E477A54}"/>
                </a:ext>
              </a:extLst>
            </p:cNvPr>
            <p:cNvSpPr/>
            <p:nvPr/>
          </p:nvSpPr>
          <p:spPr>
            <a:xfrm>
              <a:off x="2833516" y="32930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36" name="Oval 5035">
              <a:extLst>
                <a:ext uri="{FF2B5EF4-FFF2-40B4-BE49-F238E27FC236}">
                  <a16:creationId xmlns:a16="http://schemas.microsoft.com/office/drawing/2014/main" id="{F147F92B-BE75-436C-B370-B40B06CE8542}"/>
                </a:ext>
              </a:extLst>
            </p:cNvPr>
            <p:cNvSpPr/>
            <p:nvPr/>
          </p:nvSpPr>
          <p:spPr>
            <a:xfrm>
              <a:off x="3559921" y="30609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37" name="Oval 5036">
              <a:extLst>
                <a:ext uri="{FF2B5EF4-FFF2-40B4-BE49-F238E27FC236}">
                  <a16:creationId xmlns:a16="http://schemas.microsoft.com/office/drawing/2014/main" id="{F240AAFC-F5F8-4593-9667-DDDDE8115AFC}"/>
                </a:ext>
              </a:extLst>
            </p:cNvPr>
            <p:cNvSpPr/>
            <p:nvPr/>
          </p:nvSpPr>
          <p:spPr>
            <a:xfrm>
              <a:off x="3629802" y="31015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38" name="Oval 5037">
              <a:extLst>
                <a:ext uri="{FF2B5EF4-FFF2-40B4-BE49-F238E27FC236}">
                  <a16:creationId xmlns:a16="http://schemas.microsoft.com/office/drawing/2014/main" id="{51F0D38A-9046-4B97-9551-69383F78A4A4}"/>
                </a:ext>
              </a:extLst>
            </p:cNvPr>
            <p:cNvSpPr/>
            <p:nvPr/>
          </p:nvSpPr>
          <p:spPr>
            <a:xfrm>
              <a:off x="3629802" y="29727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39" name="Oval 5038">
              <a:extLst>
                <a:ext uri="{FF2B5EF4-FFF2-40B4-BE49-F238E27FC236}">
                  <a16:creationId xmlns:a16="http://schemas.microsoft.com/office/drawing/2014/main" id="{F81F95FE-4DC0-481C-A208-D1DCC0769AE5}"/>
                </a:ext>
              </a:extLst>
            </p:cNvPr>
            <p:cNvSpPr/>
            <p:nvPr/>
          </p:nvSpPr>
          <p:spPr>
            <a:xfrm>
              <a:off x="3374038" y="29819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0" name="Oval 5039">
              <a:extLst>
                <a:ext uri="{FF2B5EF4-FFF2-40B4-BE49-F238E27FC236}">
                  <a16:creationId xmlns:a16="http://schemas.microsoft.com/office/drawing/2014/main" id="{A055A659-4E36-4167-AE97-268548FE9A71}"/>
                </a:ext>
              </a:extLst>
            </p:cNvPr>
            <p:cNvSpPr/>
            <p:nvPr/>
          </p:nvSpPr>
          <p:spPr>
            <a:xfrm>
              <a:off x="2986096" y="25097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1" name="Oval 5040">
              <a:extLst>
                <a:ext uri="{FF2B5EF4-FFF2-40B4-BE49-F238E27FC236}">
                  <a16:creationId xmlns:a16="http://schemas.microsoft.com/office/drawing/2014/main" id="{B7813819-3D3C-459E-8711-EF864543B881}"/>
                </a:ext>
              </a:extLst>
            </p:cNvPr>
            <p:cNvSpPr/>
            <p:nvPr/>
          </p:nvSpPr>
          <p:spPr>
            <a:xfrm>
              <a:off x="3266138" y="29123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2" name="Oval 5041">
              <a:extLst>
                <a:ext uri="{FF2B5EF4-FFF2-40B4-BE49-F238E27FC236}">
                  <a16:creationId xmlns:a16="http://schemas.microsoft.com/office/drawing/2014/main" id="{D458072C-91B5-41B3-85D4-B4AE33EAE871}"/>
                </a:ext>
              </a:extLst>
            </p:cNvPr>
            <p:cNvSpPr/>
            <p:nvPr/>
          </p:nvSpPr>
          <p:spPr>
            <a:xfrm>
              <a:off x="3868970" y="31160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3" name="Oval 5042">
              <a:extLst>
                <a:ext uri="{FF2B5EF4-FFF2-40B4-BE49-F238E27FC236}">
                  <a16:creationId xmlns:a16="http://schemas.microsoft.com/office/drawing/2014/main" id="{8B4FCBD3-F7F2-48C9-9E75-D782E5600CB5}"/>
                </a:ext>
              </a:extLst>
            </p:cNvPr>
            <p:cNvSpPr/>
            <p:nvPr/>
          </p:nvSpPr>
          <p:spPr>
            <a:xfrm>
              <a:off x="3712321" y="32133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4" name="Oval 5043">
              <a:extLst>
                <a:ext uri="{FF2B5EF4-FFF2-40B4-BE49-F238E27FC236}">
                  <a16:creationId xmlns:a16="http://schemas.microsoft.com/office/drawing/2014/main" id="{F1C9DEA8-9212-463D-86F2-1651C37FA099}"/>
                </a:ext>
              </a:extLst>
            </p:cNvPr>
            <p:cNvSpPr/>
            <p:nvPr/>
          </p:nvSpPr>
          <p:spPr>
            <a:xfrm>
              <a:off x="3782202" y="32539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5" name="Oval 5044">
              <a:extLst>
                <a:ext uri="{FF2B5EF4-FFF2-40B4-BE49-F238E27FC236}">
                  <a16:creationId xmlns:a16="http://schemas.microsoft.com/office/drawing/2014/main" id="{23D20C54-63E5-48E5-BE48-52D8E617E00E}"/>
                </a:ext>
              </a:extLst>
            </p:cNvPr>
            <p:cNvSpPr/>
            <p:nvPr/>
          </p:nvSpPr>
          <p:spPr>
            <a:xfrm>
              <a:off x="3782202" y="31251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6" name="Oval 5045">
              <a:extLst>
                <a:ext uri="{FF2B5EF4-FFF2-40B4-BE49-F238E27FC236}">
                  <a16:creationId xmlns:a16="http://schemas.microsoft.com/office/drawing/2014/main" id="{BDE9B662-BBD9-4BE3-8A48-AB722A87135E}"/>
                </a:ext>
              </a:extLst>
            </p:cNvPr>
            <p:cNvSpPr/>
            <p:nvPr/>
          </p:nvSpPr>
          <p:spPr>
            <a:xfrm>
              <a:off x="3526438" y="31343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7" name="Oval 5046">
              <a:extLst>
                <a:ext uri="{FF2B5EF4-FFF2-40B4-BE49-F238E27FC236}">
                  <a16:creationId xmlns:a16="http://schemas.microsoft.com/office/drawing/2014/main" id="{E0FFFEB1-E124-4664-BBD0-DE1F62430F08}"/>
                </a:ext>
              </a:extLst>
            </p:cNvPr>
            <p:cNvSpPr/>
            <p:nvPr/>
          </p:nvSpPr>
          <p:spPr>
            <a:xfrm>
              <a:off x="3286189" y="32041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8" name="Oval 5047">
              <a:extLst>
                <a:ext uri="{FF2B5EF4-FFF2-40B4-BE49-F238E27FC236}">
                  <a16:creationId xmlns:a16="http://schemas.microsoft.com/office/drawing/2014/main" id="{6DA08A47-C6B7-4EFA-985B-83267E47F353}"/>
                </a:ext>
              </a:extLst>
            </p:cNvPr>
            <p:cNvSpPr/>
            <p:nvPr/>
          </p:nvSpPr>
          <p:spPr>
            <a:xfrm>
              <a:off x="3418538" y="30647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9" name="Oval 5048">
              <a:extLst>
                <a:ext uri="{FF2B5EF4-FFF2-40B4-BE49-F238E27FC236}">
                  <a16:creationId xmlns:a16="http://schemas.microsoft.com/office/drawing/2014/main" id="{D170D585-F6AC-46D0-9966-A6C0C1D53A65}"/>
                </a:ext>
              </a:extLst>
            </p:cNvPr>
            <p:cNvSpPr/>
            <p:nvPr/>
          </p:nvSpPr>
          <p:spPr>
            <a:xfrm>
              <a:off x="3407521" y="29085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0" name="Oval 5049">
              <a:extLst>
                <a:ext uri="{FF2B5EF4-FFF2-40B4-BE49-F238E27FC236}">
                  <a16:creationId xmlns:a16="http://schemas.microsoft.com/office/drawing/2014/main" id="{E053CB53-029F-4D4A-BEA2-0F95A60345F0}"/>
                </a:ext>
              </a:extLst>
            </p:cNvPr>
            <p:cNvSpPr/>
            <p:nvPr/>
          </p:nvSpPr>
          <p:spPr>
            <a:xfrm>
              <a:off x="3559921" y="30609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1" name="Oval 5050">
              <a:extLst>
                <a:ext uri="{FF2B5EF4-FFF2-40B4-BE49-F238E27FC236}">
                  <a16:creationId xmlns:a16="http://schemas.microsoft.com/office/drawing/2014/main" id="{5652CB68-AAEA-49AE-B260-24A8A7C8CEA8}"/>
                </a:ext>
              </a:extLst>
            </p:cNvPr>
            <p:cNvSpPr/>
            <p:nvPr/>
          </p:nvSpPr>
          <p:spPr>
            <a:xfrm>
              <a:off x="2594348" y="32786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2" name="Oval 5051">
              <a:extLst>
                <a:ext uri="{FF2B5EF4-FFF2-40B4-BE49-F238E27FC236}">
                  <a16:creationId xmlns:a16="http://schemas.microsoft.com/office/drawing/2014/main" id="{91A1C7BD-A319-4379-B991-21E44472FC82}"/>
                </a:ext>
              </a:extLst>
            </p:cNvPr>
            <p:cNvSpPr/>
            <p:nvPr/>
          </p:nvSpPr>
          <p:spPr>
            <a:xfrm>
              <a:off x="2594348" y="314980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3" name="Oval 5052">
              <a:extLst>
                <a:ext uri="{FF2B5EF4-FFF2-40B4-BE49-F238E27FC236}">
                  <a16:creationId xmlns:a16="http://schemas.microsoft.com/office/drawing/2014/main" id="{AE1F8166-7DBA-414B-B572-6F6A27EC97C9}"/>
                </a:ext>
              </a:extLst>
            </p:cNvPr>
            <p:cNvSpPr/>
            <p:nvPr/>
          </p:nvSpPr>
          <p:spPr>
            <a:xfrm>
              <a:off x="2833516" y="32930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4" name="Oval 5053">
              <a:extLst>
                <a:ext uri="{FF2B5EF4-FFF2-40B4-BE49-F238E27FC236}">
                  <a16:creationId xmlns:a16="http://schemas.microsoft.com/office/drawing/2014/main" id="{43AE6A6B-25B6-4446-AE81-1FB38A996E04}"/>
                </a:ext>
              </a:extLst>
            </p:cNvPr>
            <p:cNvSpPr/>
            <p:nvPr/>
          </p:nvSpPr>
          <p:spPr>
            <a:xfrm>
              <a:off x="3559921" y="30609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5" name="Oval 5054">
              <a:extLst>
                <a:ext uri="{FF2B5EF4-FFF2-40B4-BE49-F238E27FC236}">
                  <a16:creationId xmlns:a16="http://schemas.microsoft.com/office/drawing/2014/main" id="{E057717D-E095-489B-9213-E56551529D2F}"/>
                </a:ext>
              </a:extLst>
            </p:cNvPr>
            <p:cNvSpPr/>
            <p:nvPr/>
          </p:nvSpPr>
          <p:spPr>
            <a:xfrm>
              <a:off x="3629802" y="31015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6" name="Oval 5055">
              <a:extLst>
                <a:ext uri="{FF2B5EF4-FFF2-40B4-BE49-F238E27FC236}">
                  <a16:creationId xmlns:a16="http://schemas.microsoft.com/office/drawing/2014/main" id="{743A8217-6C79-45E1-9486-BADD6AFF6500}"/>
                </a:ext>
              </a:extLst>
            </p:cNvPr>
            <p:cNvSpPr/>
            <p:nvPr/>
          </p:nvSpPr>
          <p:spPr>
            <a:xfrm>
              <a:off x="3629802" y="29727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7" name="Oval 5056">
              <a:extLst>
                <a:ext uri="{FF2B5EF4-FFF2-40B4-BE49-F238E27FC236}">
                  <a16:creationId xmlns:a16="http://schemas.microsoft.com/office/drawing/2014/main" id="{1FE8C830-719B-4712-9A97-030DBC726661}"/>
                </a:ext>
              </a:extLst>
            </p:cNvPr>
            <p:cNvSpPr/>
            <p:nvPr/>
          </p:nvSpPr>
          <p:spPr>
            <a:xfrm>
              <a:off x="3868970" y="31160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8" name="Oval 5057">
              <a:extLst>
                <a:ext uri="{FF2B5EF4-FFF2-40B4-BE49-F238E27FC236}">
                  <a16:creationId xmlns:a16="http://schemas.microsoft.com/office/drawing/2014/main" id="{3310BF10-1F57-4CE0-986E-A380BABFD382}"/>
                </a:ext>
              </a:extLst>
            </p:cNvPr>
            <p:cNvSpPr/>
            <p:nvPr/>
          </p:nvSpPr>
          <p:spPr>
            <a:xfrm>
              <a:off x="3712321" y="32133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9" name="Oval 5058">
              <a:extLst>
                <a:ext uri="{FF2B5EF4-FFF2-40B4-BE49-F238E27FC236}">
                  <a16:creationId xmlns:a16="http://schemas.microsoft.com/office/drawing/2014/main" id="{C75703FE-13F8-4DA1-9C6C-68CDBA20F711}"/>
                </a:ext>
              </a:extLst>
            </p:cNvPr>
            <p:cNvSpPr/>
            <p:nvPr/>
          </p:nvSpPr>
          <p:spPr>
            <a:xfrm>
              <a:off x="3782202" y="32539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60" name="Oval 5059">
              <a:extLst>
                <a:ext uri="{FF2B5EF4-FFF2-40B4-BE49-F238E27FC236}">
                  <a16:creationId xmlns:a16="http://schemas.microsoft.com/office/drawing/2014/main" id="{8778594F-678F-40DB-B674-C9F24279B771}"/>
                </a:ext>
              </a:extLst>
            </p:cNvPr>
            <p:cNvSpPr/>
            <p:nvPr/>
          </p:nvSpPr>
          <p:spPr>
            <a:xfrm>
              <a:off x="3782202" y="31251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61" name="Oval 5060">
              <a:extLst>
                <a:ext uri="{FF2B5EF4-FFF2-40B4-BE49-F238E27FC236}">
                  <a16:creationId xmlns:a16="http://schemas.microsoft.com/office/drawing/2014/main" id="{2F8C22DA-6544-428A-8F97-9A9A4DB62D45}"/>
                </a:ext>
              </a:extLst>
            </p:cNvPr>
            <p:cNvSpPr/>
            <p:nvPr/>
          </p:nvSpPr>
          <p:spPr>
            <a:xfrm>
              <a:off x="3526438" y="31343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62" name="Oval 5061">
              <a:extLst>
                <a:ext uri="{FF2B5EF4-FFF2-40B4-BE49-F238E27FC236}">
                  <a16:creationId xmlns:a16="http://schemas.microsoft.com/office/drawing/2014/main" id="{00ABB164-2F5C-4A31-82F1-453060E1E7D4}"/>
                </a:ext>
              </a:extLst>
            </p:cNvPr>
            <p:cNvSpPr/>
            <p:nvPr/>
          </p:nvSpPr>
          <p:spPr>
            <a:xfrm>
              <a:off x="3418538" y="30647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63" name="Oval 5062">
              <a:extLst>
                <a:ext uri="{FF2B5EF4-FFF2-40B4-BE49-F238E27FC236}">
                  <a16:creationId xmlns:a16="http://schemas.microsoft.com/office/drawing/2014/main" id="{53EDC4F1-C007-41BD-8297-C6263C251A9A}"/>
                </a:ext>
              </a:extLst>
            </p:cNvPr>
            <p:cNvSpPr/>
            <p:nvPr/>
          </p:nvSpPr>
          <p:spPr>
            <a:xfrm>
              <a:off x="4021370" y="32684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64" name="Oval 5063">
              <a:extLst>
                <a:ext uri="{FF2B5EF4-FFF2-40B4-BE49-F238E27FC236}">
                  <a16:creationId xmlns:a16="http://schemas.microsoft.com/office/drawing/2014/main" id="{B507D80F-32C1-4D91-8A80-6F5C59D4686C}"/>
                </a:ext>
              </a:extLst>
            </p:cNvPr>
            <p:cNvSpPr/>
            <p:nvPr/>
          </p:nvSpPr>
          <p:spPr>
            <a:xfrm>
              <a:off x="3024151" y="24062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65" name="Oval 5064">
              <a:extLst>
                <a:ext uri="{FF2B5EF4-FFF2-40B4-BE49-F238E27FC236}">
                  <a16:creationId xmlns:a16="http://schemas.microsoft.com/office/drawing/2014/main" id="{89CEB29F-D8F4-441E-931E-5909CE486232}"/>
                </a:ext>
              </a:extLst>
            </p:cNvPr>
            <p:cNvSpPr/>
            <p:nvPr/>
          </p:nvSpPr>
          <p:spPr>
            <a:xfrm>
              <a:off x="3094032" y="24468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66" name="Oval 5065">
              <a:extLst>
                <a:ext uri="{FF2B5EF4-FFF2-40B4-BE49-F238E27FC236}">
                  <a16:creationId xmlns:a16="http://schemas.microsoft.com/office/drawing/2014/main" id="{9DDD2529-5AFC-43F3-AB84-1850C7515E77}"/>
                </a:ext>
              </a:extLst>
            </p:cNvPr>
            <p:cNvSpPr/>
            <p:nvPr/>
          </p:nvSpPr>
          <p:spPr>
            <a:xfrm>
              <a:off x="3934602" y="32775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67" name="Oval 5066">
              <a:extLst>
                <a:ext uri="{FF2B5EF4-FFF2-40B4-BE49-F238E27FC236}">
                  <a16:creationId xmlns:a16="http://schemas.microsoft.com/office/drawing/2014/main" id="{0A276242-5380-4B83-B6F8-395D7257640A}"/>
                </a:ext>
              </a:extLst>
            </p:cNvPr>
            <p:cNvSpPr/>
            <p:nvPr/>
          </p:nvSpPr>
          <p:spPr>
            <a:xfrm>
              <a:off x="3678838" y="32867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68" name="Oval 5067">
              <a:extLst>
                <a:ext uri="{FF2B5EF4-FFF2-40B4-BE49-F238E27FC236}">
                  <a16:creationId xmlns:a16="http://schemas.microsoft.com/office/drawing/2014/main" id="{82329830-3205-4C76-817B-8F5025B88F8A}"/>
                </a:ext>
              </a:extLst>
            </p:cNvPr>
            <p:cNvSpPr/>
            <p:nvPr/>
          </p:nvSpPr>
          <p:spPr>
            <a:xfrm>
              <a:off x="3438589" y="33565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69" name="Oval 5068">
              <a:extLst>
                <a:ext uri="{FF2B5EF4-FFF2-40B4-BE49-F238E27FC236}">
                  <a16:creationId xmlns:a16="http://schemas.microsoft.com/office/drawing/2014/main" id="{F2D943DC-79D8-41D2-A8C7-04E0A4AD0B45}"/>
                </a:ext>
              </a:extLst>
            </p:cNvPr>
            <p:cNvSpPr/>
            <p:nvPr/>
          </p:nvSpPr>
          <p:spPr>
            <a:xfrm>
              <a:off x="3570938" y="32171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0" name="Oval 5069">
              <a:extLst>
                <a:ext uri="{FF2B5EF4-FFF2-40B4-BE49-F238E27FC236}">
                  <a16:creationId xmlns:a16="http://schemas.microsoft.com/office/drawing/2014/main" id="{49189524-C9AA-4659-A963-1D1E47FBA846}"/>
                </a:ext>
              </a:extLst>
            </p:cNvPr>
            <p:cNvSpPr/>
            <p:nvPr/>
          </p:nvSpPr>
          <p:spPr>
            <a:xfrm>
              <a:off x="3559921" y="30609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1" name="Oval 5070">
              <a:extLst>
                <a:ext uri="{FF2B5EF4-FFF2-40B4-BE49-F238E27FC236}">
                  <a16:creationId xmlns:a16="http://schemas.microsoft.com/office/drawing/2014/main" id="{7F10E03B-E943-4DDE-89B8-4356D02AFB98}"/>
                </a:ext>
              </a:extLst>
            </p:cNvPr>
            <p:cNvSpPr/>
            <p:nvPr/>
          </p:nvSpPr>
          <p:spPr>
            <a:xfrm>
              <a:off x="3712321" y="32133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2" name="Oval 5071">
              <a:extLst>
                <a:ext uri="{FF2B5EF4-FFF2-40B4-BE49-F238E27FC236}">
                  <a16:creationId xmlns:a16="http://schemas.microsoft.com/office/drawing/2014/main" id="{727242AC-1C87-4678-9466-E198E7868066}"/>
                </a:ext>
              </a:extLst>
            </p:cNvPr>
            <p:cNvSpPr/>
            <p:nvPr/>
          </p:nvSpPr>
          <p:spPr>
            <a:xfrm>
              <a:off x="3629802" y="31015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3" name="Oval 5072">
              <a:extLst>
                <a:ext uri="{FF2B5EF4-FFF2-40B4-BE49-F238E27FC236}">
                  <a16:creationId xmlns:a16="http://schemas.microsoft.com/office/drawing/2014/main" id="{5B5DC179-15AF-41C1-906F-A2B6C4BF1923}"/>
                </a:ext>
              </a:extLst>
            </p:cNvPr>
            <p:cNvSpPr/>
            <p:nvPr/>
          </p:nvSpPr>
          <p:spPr>
            <a:xfrm>
              <a:off x="3629802" y="29727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4" name="Oval 5073">
              <a:extLst>
                <a:ext uri="{FF2B5EF4-FFF2-40B4-BE49-F238E27FC236}">
                  <a16:creationId xmlns:a16="http://schemas.microsoft.com/office/drawing/2014/main" id="{C5458DC1-470E-43C4-B183-604F11F927C4}"/>
                </a:ext>
              </a:extLst>
            </p:cNvPr>
            <p:cNvSpPr/>
            <p:nvPr/>
          </p:nvSpPr>
          <p:spPr>
            <a:xfrm>
              <a:off x="3868970" y="31160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5" name="Oval 5074">
              <a:extLst>
                <a:ext uri="{FF2B5EF4-FFF2-40B4-BE49-F238E27FC236}">
                  <a16:creationId xmlns:a16="http://schemas.microsoft.com/office/drawing/2014/main" id="{05EB5F7F-9DBC-45D2-913D-3628B8773C33}"/>
                </a:ext>
              </a:extLst>
            </p:cNvPr>
            <p:cNvSpPr/>
            <p:nvPr/>
          </p:nvSpPr>
          <p:spPr>
            <a:xfrm>
              <a:off x="3712321" y="32133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6" name="Oval 5075">
              <a:extLst>
                <a:ext uri="{FF2B5EF4-FFF2-40B4-BE49-F238E27FC236}">
                  <a16:creationId xmlns:a16="http://schemas.microsoft.com/office/drawing/2014/main" id="{D3FA3D89-11F3-4E7F-8E0B-BF8BF25B917E}"/>
                </a:ext>
              </a:extLst>
            </p:cNvPr>
            <p:cNvSpPr/>
            <p:nvPr/>
          </p:nvSpPr>
          <p:spPr>
            <a:xfrm>
              <a:off x="3782202" y="32539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7" name="Oval 5076">
              <a:extLst>
                <a:ext uri="{FF2B5EF4-FFF2-40B4-BE49-F238E27FC236}">
                  <a16:creationId xmlns:a16="http://schemas.microsoft.com/office/drawing/2014/main" id="{A659E776-4DE1-4C1D-9B2F-3FCA5EA47241}"/>
                </a:ext>
              </a:extLst>
            </p:cNvPr>
            <p:cNvSpPr/>
            <p:nvPr/>
          </p:nvSpPr>
          <p:spPr>
            <a:xfrm>
              <a:off x="3782202" y="31251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8" name="Oval 5077">
              <a:extLst>
                <a:ext uri="{FF2B5EF4-FFF2-40B4-BE49-F238E27FC236}">
                  <a16:creationId xmlns:a16="http://schemas.microsoft.com/office/drawing/2014/main" id="{77799876-6DDA-46D1-8C98-C36806561D74}"/>
                </a:ext>
              </a:extLst>
            </p:cNvPr>
            <p:cNvSpPr/>
            <p:nvPr/>
          </p:nvSpPr>
          <p:spPr>
            <a:xfrm>
              <a:off x="4021370" y="32684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9" name="Oval 5078">
              <a:extLst>
                <a:ext uri="{FF2B5EF4-FFF2-40B4-BE49-F238E27FC236}">
                  <a16:creationId xmlns:a16="http://schemas.microsoft.com/office/drawing/2014/main" id="{4F25EB42-FF15-42C8-8316-D8299CECB319}"/>
                </a:ext>
              </a:extLst>
            </p:cNvPr>
            <p:cNvSpPr/>
            <p:nvPr/>
          </p:nvSpPr>
          <p:spPr>
            <a:xfrm>
              <a:off x="3024151" y="24062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80" name="Oval 5079">
              <a:extLst>
                <a:ext uri="{FF2B5EF4-FFF2-40B4-BE49-F238E27FC236}">
                  <a16:creationId xmlns:a16="http://schemas.microsoft.com/office/drawing/2014/main" id="{E0D9F363-98F2-42E6-BF85-133479B2C932}"/>
                </a:ext>
              </a:extLst>
            </p:cNvPr>
            <p:cNvSpPr/>
            <p:nvPr/>
          </p:nvSpPr>
          <p:spPr>
            <a:xfrm>
              <a:off x="3094032" y="24468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81" name="Oval 5080">
              <a:extLst>
                <a:ext uri="{FF2B5EF4-FFF2-40B4-BE49-F238E27FC236}">
                  <a16:creationId xmlns:a16="http://schemas.microsoft.com/office/drawing/2014/main" id="{A8EA1ADF-2952-4A52-860D-C300EEF355B1}"/>
                </a:ext>
              </a:extLst>
            </p:cNvPr>
            <p:cNvSpPr/>
            <p:nvPr/>
          </p:nvSpPr>
          <p:spPr>
            <a:xfrm>
              <a:off x="3934602" y="32775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82" name="Oval 5081">
              <a:extLst>
                <a:ext uri="{FF2B5EF4-FFF2-40B4-BE49-F238E27FC236}">
                  <a16:creationId xmlns:a16="http://schemas.microsoft.com/office/drawing/2014/main" id="{FBD895C6-9BD0-43CC-ABEA-85AFA3DE867E}"/>
                </a:ext>
              </a:extLst>
            </p:cNvPr>
            <p:cNvSpPr/>
            <p:nvPr/>
          </p:nvSpPr>
          <p:spPr>
            <a:xfrm>
              <a:off x="3678838" y="32867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83" name="Oval 5082">
              <a:extLst>
                <a:ext uri="{FF2B5EF4-FFF2-40B4-BE49-F238E27FC236}">
                  <a16:creationId xmlns:a16="http://schemas.microsoft.com/office/drawing/2014/main" id="{06E3DA27-60F9-41FE-95A5-2A8B6EAED8BF}"/>
                </a:ext>
              </a:extLst>
            </p:cNvPr>
            <p:cNvSpPr/>
            <p:nvPr/>
          </p:nvSpPr>
          <p:spPr>
            <a:xfrm>
              <a:off x="3570938" y="32171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84" name="Oval 5083">
              <a:extLst>
                <a:ext uri="{FF2B5EF4-FFF2-40B4-BE49-F238E27FC236}">
                  <a16:creationId xmlns:a16="http://schemas.microsoft.com/office/drawing/2014/main" id="{85D0F9E0-56BD-4829-A78B-E8E40DD411EE}"/>
                </a:ext>
              </a:extLst>
            </p:cNvPr>
            <p:cNvSpPr/>
            <p:nvPr/>
          </p:nvSpPr>
          <p:spPr>
            <a:xfrm>
              <a:off x="3333200" y="24613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85" name="Oval 5084">
              <a:extLst>
                <a:ext uri="{FF2B5EF4-FFF2-40B4-BE49-F238E27FC236}">
                  <a16:creationId xmlns:a16="http://schemas.microsoft.com/office/drawing/2014/main" id="{236B5109-6672-42B4-A70B-351FF828158A}"/>
                </a:ext>
              </a:extLst>
            </p:cNvPr>
            <p:cNvSpPr/>
            <p:nvPr/>
          </p:nvSpPr>
          <p:spPr>
            <a:xfrm>
              <a:off x="3176551" y="25586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86" name="Oval 5085">
              <a:extLst>
                <a:ext uri="{FF2B5EF4-FFF2-40B4-BE49-F238E27FC236}">
                  <a16:creationId xmlns:a16="http://schemas.microsoft.com/office/drawing/2014/main" id="{D3B7222D-C1E9-4CD8-9339-8D291331A4AD}"/>
                </a:ext>
              </a:extLst>
            </p:cNvPr>
            <p:cNvSpPr/>
            <p:nvPr/>
          </p:nvSpPr>
          <p:spPr>
            <a:xfrm>
              <a:off x="3246432" y="25992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87" name="Oval 5086">
              <a:extLst>
                <a:ext uri="{FF2B5EF4-FFF2-40B4-BE49-F238E27FC236}">
                  <a16:creationId xmlns:a16="http://schemas.microsoft.com/office/drawing/2014/main" id="{63A7DA66-8E5F-45B9-844D-83D0A8C8FED8}"/>
                </a:ext>
              </a:extLst>
            </p:cNvPr>
            <p:cNvSpPr/>
            <p:nvPr/>
          </p:nvSpPr>
          <p:spPr>
            <a:xfrm>
              <a:off x="3246432" y="24704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88" name="Oval 5087">
              <a:extLst>
                <a:ext uri="{FF2B5EF4-FFF2-40B4-BE49-F238E27FC236}">
                  <a16:creationId xmlns:a16="http://schemas.microsoft.com/office/drawing/2014/main" id="{79A5F8F8-81BD-4F2D-B17F-15F9CAECA67F}"/>
                </a:ext>
              </a:extLst>
            </p:cNvPr>
            <p:cNvSpPr/>
            <p:nvPr/>
          </p:nvSpPr>
          <p:spPr>
            <a:xfrm>
              <a:off x="2990668" y="24796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89" name="Oval 5088">
              <a:extLst>
                <a:ext uri="{FF2B5EF4-FFF2-40B4-BE49-F238E27FC236}">
                  <a16:creationId xmlns:a16="http://schemas.microsoft.com/office/drawing/2014/main" id="{935338EE-2C26-420E-BE8B-6C67A6471BFF}"/>
                </a:ext>
              </a:extLst>
            </p:cNvPr>
            <p:cNvSpPr/>
            <p:nvPr/>
          </p:nvSpPr>
          <p:spPr>
            <a:xfrm>
              <a:off x="2750419" y="254948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90" name="Oval 5089">
              <a:extLst>
                <a:ext uri="{FF2B5EF4-FFF2-40B4-BE49-F238E27FC236}">
                  <a16:creationId xmlns:a16="http://schemas.microsoft.com/office/drawing/2014/main" id="{EBF72B4D-9C1A-4839-A22A-D2E8620254EA}"/>
                </a:ext>
              </a:extLst>
            </p:cNvPr>
            <p:cNvSpPr/>
            <p:nvPr/>
          </p:nvSpPr>
          <p:spPr>
            <a:xfrm>
              <a:off x="2882768" y="24100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91" name="Oval 5090">
              <a:extLst>
                <a:ext uri="{FF2B5EF4-FFF2-40B4-BE49-F238E27FC236}">
                  <a16:creationId xmlns:a16="http://schemas.microsoft.com/office/drawing/2014/main" id="{97A0D6BF-A736-464B-B744-9DB9D57712CD}"/>
                </a:ext>
              </a:extLst>
            </p:cNvPr>
            <p:cNvSpPr/>
            <p:nvPr/>
          </p:nvSpPr>
          <p:spPr>
            <a:xfrm>
              <a:off x="3712321" y="32133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92" name="Oval 5091">
              <a:extLst>
                <a:ext uri="{FF2B5EF4-FFF2-40B4-BE49-F238E27FC236}">
                  <a16:creationId xmlns:a16="http://schemas.microsoft.com/office/drawing/2014/main" id="{2639D742-FD9C-4001-99DC-177FB0734890}"/>
                </a:ext>
              </a:extLst>
            </p:cNvPr>
            <p:cNvSpPr/>
            <p:nvPr/>
          </p:nvSpPr>
          <p:spPr>
            <a:xfrm>
              <a:off x="3024151" y="24062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93" name="Oval 5092">
              <a:extLst>
                <a:ext uri="{FF2B5EF4-FFF2-40B4-BE49-F238E27FC236}">
                  <a16:creationId xmlns:a16="http://schemas.microsoft.com/office/drawing/2014/main" id="{052AD983-E9B3-4DA5-AE1F-BBA0992FDB10}"/>
                </a:ext>
              </a:extLst>
            </p:cNvPr>
            <p:cNvSpPr/>
            <p:nvPr/>
          </p:nvSpPr>
          <p:spPr>
            <a:xfrm>
              <a:off x="3782202" y="32539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94" name="Oval 5093">
              <a:extLst>
                <a:ext uri="{FF2B5EF4-FFF2-40B4-BE49-F238E27FC236}">
                  <a16:creationId xmlns:a16="http://schemas.microsoft.com/office/drawing/2014/main" id="{EB1E9E2B-7494-43A5-81E9-216D28372972}"/>
                </a:ext>
              </a:extLst>
            </p:cNvPr>
            <p:cNvSpPr/>
            <p:nvPr/>
          </p:nvSpPr>
          <p:spPr>
            <a:xfrm>
              <a:off x="3782202" y="31251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95" name="Oval 5094">
              <a:extLst>
                <a:ext uri="{FF2B5EF4-FFF2-40B4-BE49-F238E27FC236}">
                  <a16:creationId xmlns:a16="http://schemas.microsoft.com/office/drawing/2014/main" id="{FD53AD9A-038C-44F8-AB6B-B42428D78F18}"/>
                </a:ext>
              </a:extLst>
            </p:cNvPr>
            <p:cNvSpPr/>
            <p:nvPr/>
          </p:nvSpPr>
          <p:spPr>
            <a:xfrm>
              <a:off x="4021370" y="32684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96" name="Oval 5095">
              <a:extLst>
                <a:ext uri="{FF2B5EF4-FFF2-40B4-BE49-F238E27FC236}">
                  <a16:creationId xmlns:a16="http://schemas.microsoft.com/office/drawing/2014/main" id="{981DC5E1-93A2-492A-99E3-8E4CC60A7968}"/>
                </a:ext>
              </a:extLst>
            </p:cNvPr>
            <p:cNvSpPr/>
            <p:nvPr/>
          </p:nvSpPr>
          <p:spPr>
            <a:xfrm>
              <a:off x="3024151" y="24062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97" name="Oval 5096">
              <a:extLst>
                <a:ext uri="{FF2B5EF4-FFF2-40B4-BE49-F238E27FC236}">
                  <a16:creationId xmlns:a16="http://schemas.microsoft.com/office/drawing/2014/main" id="{729079A0-01DA-419C-86BD-C757F35279EB}"/>
                </a:ext>
              </a:extLst>
            </p:cNvPr>
            <p:cNvSpPr/>
            <p:nvPr/>
          </p:nvSpPr>
          <p:spPr>
            <a:xfrm>
              <a:off x="3094032" y="24468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98" name="Oval 5097">
              <a:extLst>
                <a:ext uri="{FF2B5EF4-FFF2-40B4-BE49-F238E27FC236}">
                  <a16:creationId xmlns:a16="http://schemas.microsoft.com/office/drawing/2014/main" id="{528D069A-CB92-4FA6-80B7-1ECD1DFEC208}"/>
                </a:ext>
              </a:extLst>
            </p:cNvPr>
            <p:cNvSpPr/>
            <p:nvPr/>
          </p:nvSpPr>
          <p:spPr>
            <a:xfrm>
              <a:off x="3934602" y="32775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99" name="Oval 5098">
              <a:extLst>
                <a:ext uri="{FF2B5EF4-FFF2-40B4-BE49-F238E27FC236}">
                  <a16:creationId xmlns:a16="http://schemas.microsoft.com/office/drawing/2014/main" id="{D54D2034-F689-498F-BE92-F8E2C79D9C62}"/>
                </a:ext>
              </a:extLst>
            </p:cNvPr>
            <p:cNvSpPr/>
            <p:nvPr/>
          </p:nvSpPr>
          <p:spPr>
            <a:xfrm>
              <a:off x="3333200" y="24613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00" name="Oval 5099">
              <a:extLst>
                <a:ext uri="{FF2B5EF4-FFF2-40B4-BE49-F238E27FC236}">
                  <a16:creationId xmlns:a16="http://schemas.microsoft.com/office/drawing/2014/main" id="{B31E7636-4D86-4FBB-962F-6CC573C4CA27}"/>
                </a:ext>
              </a:extLst>
            </p:cNvPr>
            <p:cNvSpPr/>
            <p:nvPr/>
          </p:nvSpPr>
          <p:spPr>
            <a:xfrm>
              <a:off x="3176551" y="25586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01" name="Oval 5100">
              <a:extLst>
                <a:ext uri="{FF2B5EF4-FFF2-40B4-BE49-F238E27FC236}">
                  <a16:creationId xmlns:a16="http://schemas.microsoft.com/office/drawing/2014/main" id="{0833F8C5-AC70-47FB-B8CB-B02F08359382}"/>
                </a:ext>
              </a:extLst>
            </p:cNvPr>
            <p:cNvSpPr/>
            <p:nvPr/>
          </p:nvSpPr>
          <p:spPr>
            <a:xfrm>
              <a:off x="3246432" y="25992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02" name="Oval 5101">
              <a:extLst>
                <a:ext uri="{FF2B5EF4-FFF2-40B4-BE49-F238E27FC236}">
                  <a16:creationId xmlns:a16="http://schemas.microsoft.com/office/drawing/2014/main" id="{20A6BE89-1E88-40B6-A8F2-401C984498E2}"/>
                </a:ext>
              </a:extLst>
            </p:cNvPr>
            <p:cNvSpPr/>
            <p:nvPr/>
          </p:nvSpPr>
          <p:spPr>
            <a:xfrm>
              <a:off x="3246432" y="24704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5103" name="Oval 5102">
              <a:extLst>
                <a:ext uri="{FF2B5EF4-FFF2-40B4-BE49-F238E27FC236}">
                  <a16:creationId xmlns:a16="http://schemas.microsoft.com/office/drawing/2014/main" id="{67B0D17C-B5AA-4A33-8805-0847AE32224C}"/>
                </a:ext>
              </a:extLst>
            </p:cNvPr>
            <p:cNvSpPr/>
            <p:nvPr/>
          </p:nvSpPr>
          <p:spPr>
            <a:xfrm>
              <a:off x="2990668" y="24796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04" name="Oval 5103">
              <a:extLst>
                <a:ext uri="{FF2B5EF4-FFF2-40B4-BE49-F238E27FC236}">
                  <a16:creationId xmlns:a16="http://schemas.microsoft.com/office/drawing/2014/main" id="{35BF99E7-EAB5-45E5-BBCA-F442A4420839}"/>
                </a:ext>
              </a:extLst>
            </p:cNvPr>
            <p:cNvSpPr/>
            <p:nvPr/>
          </p:nvSpPr>
          <p:spPr>
            <a:xfrm>
              <a:off x="2882768" y="24100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05" name="Oval 5104">
              <a:extLst>
                <a:ext uri="{FF2B5EF4-FFF2-40B4-BE49-F238E27FC236}">
                  <a16:creationId xmlns:a16="http://schemas.microsoft.com/office/drawing/2014/main" id="{83DD3B9B-2161-4253-A16A-12A289585126}"/>
                </a:ext>
              </a:extLst>
            </p:cNvPr>
            <p:cNvSpPr/>
            <p:nvPr/>
          </p:nvSpPr>
          <p:spPr>
            <a:xfrm>
              <a:off x="2602546" y="29431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06" name="Oval 5105">
              <a:extLst>
                <a:ext uri="{FF2B5EF4-FFF2-40B4-BE49-F238E27FC236}">
                  <a16:creationId xmlns:a16="http://schemas.microsoft.com/office/drawing/2014/main" id="{90F0E3AC-179F-4B49-AF50-83344F1E247B}"/>
                </a:ext>
              </a:extLst>
            </p:cNvPr>
            <p:cNvSpPr/>
            <p:nvPr/>
          </p:nvSpPr>
          <p:spPr>
            <a:xfrm>
              <a:off x="3328951" y="27110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07" name="Oval 5106">
              <a:extLst>
                <a:ext uri="{FF2B5EF4-FFF2-40B4-BE49-F238E27FC236}">
                  <a16:creationId xmlns:a16="http://schemas.microsoft.com/office/drawing/2014/main" id="{5DF8C528-8BF3-4452-A17D-A7F621BFD9EF}"/>
                </a:ext>
              </a:extLst>
            </p:cNvPr>
            <p:cNvSpPr/>
            <p:nvPr/>
          </p:nvSpPr>
          <p:spPr>
            <a:xfrm>
              <a:off x="3398832" y="27516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08" name="Oval 5107">
              <a:extLst>
                <a:ext uri="{FF2B5EF4-FFF2-40B4-BE49-F238E27FC236}">
                  <a16:creationId xmlns:a16="http://schemas.microsoft.com/office/drawing/2014/main" id="{1B0485ED-484D-4414-8B45-FDED98BF5E01}"/>
                </a:ext>
              </a:extLst>
            </p:cNvPr>
            <p:cNvSpPr/>
            <p:nvPr/>
          </p:nvSpPr>
          <p:spPr>
            <a:xfrm>
              <a:off x="3398832" y="26228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09" name="Oval 5108">
              <a:extLst>
                <a:ext uri="{FF2B5EF4-FFF2-40B4-BE49-F238E27FC236}">
                  <a16:creationId xmlns:a16="http://schemas.microsoft.com/office/drawing/2014/main" id="{2DA78711-017E-4B35-B6B7-576292F9A9CC}"/>
                </a:ext>
              </a:extLst>
            </p:cNvPr>
            <p:cNvSpPr/>
            <p:nvPr/>
          </p:nvSpPr>
          <p:spPr>
            <a:xfrm>
              <a:off x="3143068" y="26320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0" name="Oval 5109">
              <a:extLst>
                <a:ext uri="{FF2B5EF4-FFF2-40B4-BE49-F238E27FC236}">
                  <a16:creationId xmlns:a16="http://schemas.microsoft.com/office/drawing/2014/main" id="{2280D88F-E959-4934-9E85-9FD4F60B0905}"/>
                </a:ext>
              </a:extLst>
            </p:cNvPr>
            <p:cNvSpPr/>
            <p:nvPr/>
          </p:nvSpPr>
          <p:spPr>
            <a:xfrm>
              <a:off x="2902819" y="270188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1" name="Oval 5110">
              <a:extLst>
                <a:ext uri="{FF2B5EF4-FFF2-40B4-BE49-F238E27FC236}">
                  <a16:creationId xmlns:a16="http://schemas.microsoft.com/office/drawing/2014/main" id="{46DECAC9-DDF8-44EC-BF54-F8402FB4C628}"/>
                </a:ext>
              </a:extLst>
            </p:cNvPr>
            <p:cNvSpPr/>
            <p:nvPr/>
          </p:nvSpPr>
          <p:spPr>
            <a:xfrm>
              <a:off x="3035168" y="25624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2" name="Oval 5111">
              <a:extLst>
                <a:ext uri="{FF2B5EF4-FFF2-40B4-BE49-F238E27FC236}">
                  <a16:creationId xmlns:a16="http://schemas.microsoft.com/office/drawing/2014/main" id="{FBBFE0C5-BE9E-42DD-B53A-760780270FD1}"/>
                </a:ext>
              </a:extLst>
            </p:cNvPr>
            <p:cNvSpPr/>
            <p:nvPr/>
          </p:nvSpPr>
          <p:spPr>
            <a:xfrm>
              <a:off x="3138496" y="26621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3" name="Oval 5112">
              <a:extLst>
                <a:ext uri="{FF2B5EF4-FFF2-40B4-BE49-F238E27FC236}">
                  <a16:creationId xmlns:a16="http://schemas.microsoft.com/office/drawing/2014/main" id="{CB642BF5-7690-4078-8B6D-50312310BF31}"/>
                </a:ext>
              </a:extLst>
            </p:cNvPr>
            <p:cNvSpPr/>
            <p:nvPr/>
          </p:nvSpPr>
          <p:spPr>
            <a:xfrm>
              <a:off x="3176551" y="25586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4" name="Oval 5113">
              <a:extLst>
                <a:ext uri="{FF2B5EF4-FFF2-40B4-BE49-F238E27FC236}">
                  <a16:creationId xmlns:a16="http://schemas.microsoft.com/office/drawing/2014/main" id="{761D4648-80E2-4E0D-A0F0-9FE762B87CCC}"/>
                </a:ext>
              </a:extLst>
            </p:cNvPr>
            <p:cNvSpPr/>
            <p:nvPr/>
          </p:nvSpPr>
          <p:spPr>
            <a:xfrm>
              <a:off x="3246432" y="25992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5" name="Oval 5114">
              <a:extLst>
                <a:ext uri="{FF2B5EF4-FFF2-40B4-BE49-F238E27FC236}">
                  <a16:creationId xmlns:a16="http://schemas.microsoft.com/office/drawing/2014/main" id="{8C3661A9-A788-4E16-A052-A2BA8A81F956}"/>
                </a:ext>
              </a:extLst>
            </p:cNvPr>
            <p:cNvSpPr/>
            <p:nvPr/>
          </p:nvSpPr>
          <p:spPr>
            <a:xfrm>
              <a:off x="3176551" y="25586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6" name="Oval 5115">
              <a:extLst>
                <a:ext uri="{FF2B5EF4-FFF2-40B4-BE49-F238E27FC236}">
                  <a16:creationId xmlns:a16="http://schemas.microsoft.com/office/drawing/2014/main" id="{6A817033-9F90-4535-BC8B-79F1D9D9A375}"/>
                </a:ext>
              </a:extLst>
            </p:cNvPr>
            <p:cNvSpPr/>
            <p:nvPr/>
          </p:nvSpPr>
          <p:spPr>
            <a:xfrm>
              <a:off x="3246432" y="25992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7" name="Oval 5116">
              <a:extLst>
                <a:ext uri="{FF2B5EF4-FFF2-40B4-BE49-F238E27FC236}">
                  <a16:creationId xmlns:a16="http://schemas.microsoft.com/office/drawing/2014/main" id="{79324B39-D88A-4917-B938-298CDDE8397E}"/>
                </a:ext>
              </a:extLst>
            </p:cNvPr>
            <p:cNvSpPr/>
            <p:nvPr/>
          </p:nvSpPr>
          <p:spPr>
            <a:xfrm>
              <a:off x="2602546" y="29431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8" name="Oval 5117">
              <a:extLst>
                <a:ext uri="{FF2B5EF4-FFF2-40B4-BE49-F238E27FC236}">
                  <a16:creationId xmlns:a16="http://schemas.microsoft.com/office/drawing/2014/main" id="{3F4577C1-14F9-4863-9219-971AF1CE85A2}"/>
                </a:ext>
              </a:extLst>
            </p:cNvPr>
            <p:cNvSpPr/>
            <p:nvPr/>
          </p:nvSpPr>
          <p:spPr>
            <a:xfrm>
              <a:off x="3328951" y="27110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9" name="Oval 5118">
              <a:extLst>
                <a:ext uri="{FF2B5EF4-FFF2-40B4-BE49-F238E27FC236}">
                  <a16:creationId xmlns:a16="http://schemas.microsoft.com/office/drawing/2014/main" id="{CF9174F3-79F8-48C3-A452-F1BEA397B5EB}"/>
                </a:ext>
              </a:extLst>
            </p:cNvPr>
            <p:cNvSpPr/>
            <p:nvPr/>
          </p:nvSpPr>
          <p:spPr>
            <a:xfrm>
              <a:off x="3398832" y="27516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0" name="Oval 5119">
              <a:extLst>
                <a:ext uri="{FF2B5EF4-FFF2-40B4-BE49-F238E27FC236}">
                  <a16:creationId xmlns:a16="http://schemas.microsoft.com/office/drawing/2014/main" id="{0D116AF0-72FA-4729-BA0E-0F756869D565}"/>
                </a:ext>
              </a:extLst>
            </p:cNvPr>
            <p:cNvSpPr/>
            <p:nvPr/>
          </p:nvSpPr>
          <p:spPr>
            <a:xfrm>
              <a:off x="3398832" y="26228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1" name="Oval 5120">
              <a:extLst>
                <a:ext uri="{FF2B5EF4-FFF2-40B4-BE49-F238E27FC236}">
                  <a16:creationId xmlns:a16="http://schemas.microsoft.com/office/drawing/2014/main" id="{DFEE26A5-867E-4DB1-84E7-B5989BDA5161}"/>
                </a:ext>
              </a:extLst>
            </p:cNvPr>
            <p:cNvSpPr/>
            <p:nvPr/>
          </p:nvSpPr>
          <p:spPr>
            <a:xfrm>
              <a:off x="3143068" y="26320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2" name="Oval 5121">
              <a:extLst>
                <a:ext uri="{FF2B5EF4-FFF2-40B4-BE49-F238E27FC236}">
                  <a16:creationId xmlns:a16="http://schemas.microsoft.com/office/drawing/2014/main" id="{7FB3E37A-2231-4903-AAB9-2C56ABC66160}"/>
                </a:ext>
              </a:extLst>
            </p:cNvPr>
            <p:cNvSpPr/>
            <p:nvPr/>
          </p:nvSpPr>
          <p:spPr>
            <a:xfrm>
              <a:off x="2902819" y="270188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3" name="Oval 5122">
              <a:extLst>
                <a:ext uri="{FF2B5EF4-FFF2-40B4-BE49-F238E27FC236}">
                  <a16:creationId xmlns:a16="http://schemas.microsoft.com/office/drawing/2014/main" id="{B84BE856-11C2-48A8-AAB4-3572326CE793}"/>
                </a:ext>
              </a:extLst>
            </p:cNvPr>
            <p:cNvSpPr/>
            <p:nvPr/>
          </p:nvSpPr>
          <p:spPr>
            <a:xfrm>
              <a:off x="3035168" y="25624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4" name="Oval 5123">
              <a:extLst>
                <a:ext uri="{FF2B5EF4-FFF2-40B4-BE49-F238E27FC236}">
                  <a16:creationId xmlns:a16="http://schemas.microsoft.com/office/drawing/2014/main" id="{5465D70B-797C-4136-AF17-0BFF8C38B087}"/>
                </a:ext>
              </a:extLst>
            </p:cNvPr>
            <p:cNvSpPr/>
            <p:nvPr/>
          </p:nvSpPr>
          <p:spPr>
            <a:xfrm>
              <a:off x="3176551" y="25586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5" name="Oval 5124">
              <a:extLst>
                <a:ext uri="{FF2B5EF4-FFF2-40B4-BE49-F238E27FC236}">
                  <a16:creationId xmlns:a16="http://schemas.microsoft.com/office/drawing/2014/main" id="{31B235DB-0FAF-4652-B4DB-CF8E10A9329F}"/>
                </a:ext>
              </a:extLst>
            </p:cNvPr>
            <p:cNvSpPr/>
            <p:nvPr/>
          </p:nvSpPr>
          <p:spPr>
            <a:xfrm>
              <a:off x="3176551" y="25586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6" name="Oval 5125">
              <a:extLst>
                <a:ext uri="{FF2B5EF4-FFF2-40B4-BE49-F238E27FC236}">
                  <a16:creationId xmlns:a16="http://schemas.microsoft.com/office/drawing/2014/main" id="{853DAF3D-9B01-4970-A101-80C1ED134EF0}"/>
                </a:ext>
              </a:extLst>
            </p:cNvPr>
            <p:cNvSpPr/>
            <p:nvPr/>
          </p:nvSpPr>
          <p:spPr>
            <a:xfrm>
              <a:off x="3246432" y="25992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7" name="Oval 5126">
              <a:extLst>
                <a:ext uri="{FF2B5EF4-FFF2-40B4-BE49-F238E27FC236}">
                  <a16:creationId xmlns:a16="http://schemas.microsoft.com/office/drawing/2014/main" id="{644E834F-A475-4AFD-A25A-8A517ABED832}"/>
                </a:ext>
              </a:extLst>
            </p:cNvPr>
            <p:cNvSpPr/>
            <p:nvPr/>
          </p:nvSpPr>
          <p:spPr>
            <a:xfrm>
              <a:off x="2602546" y="29431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8" name="Oval 5127">
              <a:extLst>
                <a:ext uri="{FF2B5EF4-FFF2-40B4-BE49-F238E27FC236}">
                  <a16:creationId xmlns:a16="http://schemas.microsoft.com/office/drawing/2014/main" id="{98A6E413-DDBD-42C1-B58A-5F990BE10E26}"/>
                </a:ext>
              </a:extLst>
            </p:cNvPr>
            <p:cNvSpPr/>
            <p:nvPr/>
          </p:nvSpPr>
          <p:spPr>
            <a:xfrm>
              <a:off x="3328951" y="27110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9" name="Oval 5128">
              <a:extLst>
                <a:ext uri="{FF2B5EF4-FFF2-40B4-BE49-F238E27FC236}">
                  <a16:creationId xmlns:a16="http://schemas.microsoft.com/office/drawing/2014/main" id="{702A20BE-50FA-474E-A3BF-7EC34F8D76C1}"/>
                </a:ext>
              </a:extLst>
            </p:cNvPr>
            <p:cNvSpPr/>
            <p:nvPr/>
          </p:nvSpPr>
          <p:spPr>
            <a:xfrm>
              <a:off x="3398832" y="27516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0" name="Oval 5129">
              <a:extLst>
                <a:ext uri="{FF2B5EF4-FFF2-40B4-BE49-F238E27FC236}">
                  <a16:creationId xmlns:a16="http://schemas.microsoft.com/office/drawing/2014/main" id="{C2038AC2-809F-42C0-9F28-94E29518DA12}"/>
                </a:ext>
              </a:extLst>
            </p:cNvPr>
            <p:cNvSpPr/>
            <p:nvPr/>
          </p:nvSpPr>
          <p:spPr>
            <a:xfrm>
              <a:off x="3398832" y="26228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1" name="Oval 5130">
              <a:extLst>
                <a:ext uri="{FF2B5EF4-FFF2-40B4-BE49-F238E27FC236}">
                  <a16:creationId xmlns:a16="http://schemas.microsoft.com/office/drawing/2014/main" id="{2D71FE60-0B2A-4596-809B-74AC1A57A448}"/>
                </a:ext>
              </a:extLst>
            </p:cNvPr>
            <p:cNvSpPr/>
            <p:nvPr/>
          </p:nvSpPr>
          <p:spPr>
            <a:xfrm>
              <a:off x="3143068" y="26320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2" name="Oval 5131">
              <a:extLst>
                <a:ext uri="{FF2B5EF4-FFF2-40B4-BE49-F238E27FC236}">
                  <a16:creationId xmlns:a16="http://schemas.microsoft.com/office/drawing/2014/main" id="{0B2914EA-05C0-4B55-A6BB-AD9856EE85FF}"/>
                </a:ext>
              </a:extLst>
            </p:cNvPr>
            <p:cNvSpPr/>
            <p:nvPr/>
          </p:nvSpPr>
          <p:spPr>
            <a:xfrm>
              <a:off x="3035168" y="25624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3" name="Oval 5132">
              <a:extLst>
                <a:ext uri="{FF2B5EF4-FFF2-40B4-BE49-F238E27FC236}">
                  <a16:creationId xmlns:a16="http://schemas.microsoft.com/office/drawing/2014/main" id="{7CEF2513-A493-49D4-9B21-CEA30DC8FDBB}"/>
                </a:ext>
              </a:extLst>
            </p:cNvPr>
            <p:cNvSpPr/>
            <p:nvPr/>
          </p:nvSpPr>
          <p:spPr>
            <a:xfrm>
              <a:off x="2754946" y="30955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4" name="Oval 5133">
              <a:extLst>
                <a:ext uri="{FF2B5EF4-FFF2-40B4-BE49-F238E27FC236}">
                  <a16:creationId xmlns:a16="http://schemas.microsoft.com/office/drawing/2014/main" id="{80865962-854F-45A7-9C3D-E60F23B0783D}"/>
                </a:ext>
              </a:extLst>
            </p:cNvPr>
            <p:cNvSpPr/>
            <p:nvPr/>
          </p:nvSpPr>
          <p:spPr>
            <a:xfrm>
              <a:off x="2598297" y="31928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5" name="Oval 5134">
              <a:extLst>
                <a:ext uri="{FF2B5EF4-FFF2-40B4-BE49-F238E27FC236}">
                  <a16:creationId xmlns:a16="http://schemas.microsoft.com/office/drawing/2014/main" id="{3C40E01B-B0A9-4B45-8B44-382856C7F711}"/>
                </a:ext>
              </a:extLst>
            </p:cNvPr>
            <p:cNvSpPr/>
            <p:nvPr/>
          </p:nvSpPr>
          <p:spPr>
            <a:xfrm>
              <a:off x="2668178" y="32335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6" name="Oval 5135">
              <a:extLst>
                <a:ext uri="{FF2B5EF4-FFF2-40B4-BE49-F238E27FC236}">
                  <a16:creationId xmlns:a16="http://schemas.microsoft.com/office/drawing/2014/main" id="{FDA1E98A-384D-4F55-8847-C572A6ADD811}"/>
                </a:ext>
              </a:extLst>
            </p:cNvPr>
            <p:cNvSpPr/>
            <p:nvPr/>
          </p:nvSpPr>
          <p:spPr>
            <a:xfrm>
              <a:off x="2668178" y="310471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7" name="Oval 5136">
              <a:extLst>
                <a:ext uri="{FF2B5EF4-FFF2-40B4-BE49-F238E27FC236}">
                  <a16:creationId xmlns:a16="http://schemas.microsoft.com/office/drawing/2014/main" id="{D1EAC3DB-FCA7-45AD-8614-A2CA7FA4A2AE}"/>
                </a:ext>
              </a:extLst>
            </p:cNvPr>
            <p:cNvSpPr/>
            <p:nvPr/>
          </p:nvSpPr>
          <p:spPr>
            <a:xfrm>
              <a:off x="3295468" y="27844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8" name="Oval 5137">
              <a:extLst>
                <a:ext uri="{FF2B5EF4-FFF2-40B4-BE49-F238E27FC236}">
                  <a16:creationId xmlns:a16="http://schemas.microsoft.com/office/drawing/2014/main" id="{388EB689-3A63-4CCB-9F65-F6D816AEEC26}"/>
                </a:ext>
              </a:extLst>
            </p:cNvPr>
            <p:cNvSpPr/>
            <p:nvPr/>
          </p:nvSpPr>
          <p:spPr>
            <a:xfrm>
              <a:off x="3055219" y="285428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9" name="Oval 5138">
              <a:extLst>
                <a:ext uri="{FF2B5EF4-FFF2-40B4-BE49-F238E27FC236}">
                  <a16:creationId xmlns:a16="http://schemas.microsoft.com/office/drawing/2014/main" id="{762FEB9C-659D-47F1-89C9-691F29ACCD84}"/>
                </a:ext>
              </a:extLst>
            </p:cNvPr>
            <p:cNvSpPr/>
            <p:nvPr/>
          </p:nvSpPr>
          <p:spPr>
            <a:xfrm>
              <a:off x="3187568" y="27148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0" name="Oval 5139">
              <a:extLst>
                <a:ext uri="{FF2B5EF4-FFF2-40B4-BE49-F238E27FC236}">
                  <a16:creationId xmlns:a16="http://schemas.microsoft.com/office/drawing/2014/main" id="{CDDEC6FE-CA9A-494B-B2FD-238214F1EF1A}"/>
                </a:ext>
              </a:extLst>
            </p:cNvPr>
            <p:cNvSpPr/>
            <p:nvPr/>
          </p:nvSpPr>
          <p:spPr>
            <a:xfrm>
              <a:off x="3290896" y="28145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1" name="Oval 5140">
              <a:extLst>
                <a:ext uri="{FF2B5EF4-FFF2-40B4-BE49-F238E27FC236}">
                  <a16:creationId xmlns:a16="http://schemas.microsoft.com/office/drawing/2014/main" id="{31F2D248-4BF4-4141-B2D3-3347B85DCC6D}"/>
                </a:ext>
              </a:extLst>
            </p:cNvPr>
            <p:cNvSpPr/>
            <p:nvPr/>
          </p:nvSpPr>
          <p:spPr>
            <a:xfrm>
              <a:off x="3328951" y="27110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2" name="Oval 5141">
              <a:extLst>
                <a:ext uri="{FF2B5EF4-FFF2-40B4-BE49-F238E27FC236}">
                  <a16:creationId xmlns:a16="http://schemas.microsoft.com/office/drawing/2014/main" id="{F545D375-2A8F-4D16-9B6C-BC4DAFD19320}"/>
                </a:ext>
              </a:extLst>
            </p:cNvPr>
            <p:cNvSpPr/>
            <p:nvPr/>
          </p:nvSpPr>
          <p:spPr>
            <a:xfrm>
              <a:off x="3398832" y="27516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3" name="Oval 5142">
              <a:extLst>
                <a:ext uri="{FF2B5EF4-FFF2-40B4-BE49-F238E27FC236}">
                  <a16:creationId xmlns:a16="http://schemas.microsoft.com/office/drawing/2014/main" id="{B25559F0-58E3-4BC8-B12D-078C9482895B}"/>
                </a:ext>
              </a:extLst>
            </p:cNvPr>
            <p:cNvSpPr/>
            <p:nvPr/>
          </p:nvSpPr>
          <p:spPr>
            <a:xfrm>
              <a:off x="3328951" y="27110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4" name="Oval 5143">
              <a:extLst>
                <a:ext uri="{FF2B5EF4-FFF2-40B4-BE49-F238E27FC236}">
                  <a16:creationId xmlns:a16="http://schemas.microsoft.com/office/drawing/2014/main" id="{2686EACF-2352-4E57-9353-06D4E84D7696}"/>
                </a:ext>
              </a:extLst>
            </p:cNvPr>
            <p:cNvSpPr/>
            <p:nvPr/>
          </p:nvSpPr>
          <p:spPr>
            <a:xfrm>
              <a:off x="3398832" y="27516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5" name="Oval 5144">
              <a:extLst>
                <a:ext uri="{FF2B5EF4-FFF2-40B4-BE49-F238E27FC236}">
                  <a16:creationId xmlns:a16="http://schemas.microsoft.com/office/drawing/2014/main" id="{3CAF4906-64C9-46F1-81CC-1285A644FB2C}"/>
                </a:ext>
              </a:extLst>
            </p:cNvPr>
            <p:cNvSpPr/>
            <p:nvPr/>
          </p:nvSpPr>
          <p:spPr>
            <a:xfrm>
              <a:off x="2754946" y="30955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6" name="Oval 5145">
              <a:extLst>
                <a:ext uri="{FF2B5EF4-FFF2-40B4-BE49-F238E27FC236}">
                  <a16:creationId xmlns:a16="http://schemas.microsoft.com/office/drawing/2014/main" id="{A8919390-5D55-430A-AC2D-E5CDFD63CC95}"/>
                </a:ext>
              </a:extLst>
            </p:cNvPr>
            <p:cNvSpPr/>
            <p:nvPr/>
          </p:nvSpPr>
          <p:spPr>
            <a:xfrm>
              <a:off x="2598297" y="31928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7" name="Oval 5146">
              <a:extLst>
                <a:ext uri="{FF2B5EF4-FFF2-40B4-BE49-F238E27FC236}">
                  <a16:creationId xmlns:a16="http://schemas.microsoft.com/office/drawing/2014/main" id="{95F731FD-F576-4F8D-BAC3-12E6D94F37D7}"/>
                </a:ext>
              </a:extLst>
            </p:cNvPr>
            <p:cNvSpPr/>
            <p:nvPr/>
          </p:nvSpPr>
          <p:spPr>
            <a:xfrm>
              <a:off x="2668178" y="32335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8" name="Oval 5147">
              <a:extLst>
                <a:ext uri="{FF2B5EF4-FFF2-40B4-BE49-F238E27FC236}">
                  <a16:creationId xmlns:a16="http://schemas.microsoft.com/office/drawing/2014/main" id="{C67F5E2B-E135-448F-81DD-A39D04CCDD8D}"/>
                </a:ext>
              </a:extLst>
            </p:cNvPr>
            <p:cNvSpPr/>
            <p:nvPr/>
          </p:nvSpPr>
          <p:spPr>
            <a:xfrm>
              <a:off x="2668178" y="310471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9" name="Oval 5148">
              <a:extLst>
                <a:ext uri="{FF2B5EF4-FFF2-40B4-BE49-F238E27FC236}">
                  <a16:creationId xmlns:a16="http://schemas.microsoft.com/office/drawing/2014/main" id="{FA059FAC-609C-4ABF-A23C-F7D03FE7E5C9}"/>
                </a:ext>
              </a:extLst>
            </p:cNvPr>
            <p:cNvSpPr/>
            <p:nvPr/>
          </p:nvSpPr>
          <p:spPr>
            <a:xfrm>
              <a:off x="3295468" y="27844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0" name="Oval 5149">
              <a:extLst>
                <a:ext uri="{FF2B5EF4-FFF2-40B4-BE49-F238E27FC236}">
                  <a16:creationId xmlns:a16="http://schemas.microsoft.com/office/drawing/2014/main" id="{B709FE5B-230D-4D08-9073-4FD67E602015}"/>
                </a:ext>
              </a:extLst>
            </p:cNvPr>
            <p:cNvSpPr/>
            <p:nvPr/>
          </p:nvSpPr>
          <p:spPr>
            <a:xfrm>
              <a:off x="3055219" y="285428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1" name="Oval 5150">
              <a:extLst>
                <a:ext uri="{FF2B5EF4-FFF2-40B4-BE49-F238E27FC236}">
                  <a16:creationId xmlns:a16="http://schemas.microsoft.com/office/drawing/2014/main" id="{A6392A6C-A492-4F16-99E0-1BEFE1FB1557}"/>
                </a:ext>
              </a:extLst>
            </p:cNvPr>
            <p:cNvSpPr/>
            <p:nvPr/>
          </p:nvSpPr>
          <p:spPr>
            <a:xfrm>
              <a:off x="3187568" y="27148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2" name="Oval 5151">
              <a:extLst>
                <a:ext uri="{FF2B5EF4-FFF2-40B4-BE49-F238E27FC236}">
                  <a16:creationId xmlns:a16="http://schemas.microsoft.com/office/drawing/2014/main" id="{7B777D42-AEA4-4E9C-AA4D-86F13B09E802}"/>
                </a:ext>
              </a:extLst>
            </p:cNvPr>
            <p:cNvSpPr/>
            <p:nvPr/>
          </p:nvSpPr>
          <p:spPr>
            <a:xfrm>
              <a:off x="3328951" y="27110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3" name="Oval 5152">
              <a:extLst>
                <a:ext uri="{FF2B5EF4-FFF2-40B4-BE49-F238E27FC236}">
                  <a16:creationId xmlns:a16="http://schemas.microsoft.com/office/drawing/2014/main" id="{B305DCF7-6C97-4D69-9129-FB8DE5C81743}"/>
                </a:ext>
              </a:extLst>
            </p:cNvPr>
            <p:cNvSpPr/>
            <p:nvPr/>
          </p:nvSpPr>
          <p:spPr>
            <a:xfrm>
              <a:off x="3328951" y="27110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4" name="Oval 5153">
              <a:extLst>
                <a:ext uri="{FF2B5EF4-FFF2-40B4-BE49-F238E27FC236}">
                  <a16:creationId xmlns:a16="http://schemas.microsoft.com/office/drawing/2014/main" id="{FDBB6C43-1298-48F6-A9A5-CCCBE3509D8C}"/>
                </a:ext>
              </a:extLst>
            </p:cNvPr>
            <p:cNvSpPr/>
            <p:nvPr/>
          </p:nvSpPr>
          <p:spPr>
            <a:xfrm>
              <a:off x="3398832" y="27516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5" name="Oval 5154">
              <a:extLst>
                <a:ext uri="{FF2B5EF4-FFF2-40B4-BE49-F238E27FC236}">
                  <a16:creationId xmlns:a16="http://schemas.microsoft.com/office/drawing/2014/main" id="{3B87B5CC-7A99-4074-B040-DAFFEFDA3F3F}"/>
                </a:ext>
              </a:extLst>
            </p:cNvPr>
            <p:cNvSpPr/>
            <p:nvPr/>
          </p:nvSpPr>
          <p:spPr>
            <a:xfrm>
              <a:off x="2754946" y="30955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6" name="Oval 5155">
              <a:extLst>
                <a:ext uri="{FF2B5EF4-FFF2-40B4-BE49-F238E27FC236}">
                  <a16:creationId xmlns:a16="http://schemas.microsoft.com/office/drawing/2014/main" id="{BABBBB5C-1B00-432D-A817-151815A96BF5}"/>
                </a:ext>
              </a:extLst>
            </p:cNvPr>
            <p:cNvSpPr/>
            <p:nvPr/>
          </p:nvSpPr>
          <p:spPr>
            <a:xfrm>
              <a:off x="2598297" y="31928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7" name="Oval 5156">
              <a:extLst>
                <a:ext uri="{FF2B5EF4-FFF2-40B4-BE49-F238E27FC236}">
                  <a16:creationId xmlns:a16="http://schemas.microsoft.com/office/drawing/2014/main" id="{0FC2CE12-BA10-4578-B074-F7FD034FF118}"/>
                </a:ext>
              </a:extLst>
            </p:cNvPr>
            <p:cNvSpPr/>
            <p:nvPr/>
          </p:nvSpPr>
          <p:spPr>
            <a:xfrm>
              <a:off x="2668178" y="32335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8" name="Oval 5157">
              <a:extLst>
                <a:ext uri="{FF2B5EF4-FFF2-40B4-BE49-F238E27FC236}">
                  <a16:creationId xmlns:a16="http://schemas.microsoft.com/office/drawing/2014/main" id="{DE184067-FB56-4A2E-BB89-2E64646313CA}"/>
                </a:ext>
              </a:extLst>
            </p:cNvPr>
            <p:cNvSpPr/>
            <p:nvPr/>
          </p:nvSpPr>
          <p:spPr>
            <a:xfrm>
              <a:off x="2668178" y="310471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9" name="Oval 5158">
              <a:extLst>
                <a:ext uri="{FF2B5EF4-FFF2-40B4-BE49-F238E27FC236}">
                  <a16:creationId xmlns:a16="http://schemas.microsoft.com/office/drawing/2014/main" id="{F39C7D5D-4A63-46FF-9220-71EFC404A24C}"/>
                </a:ext>
              </a:extLst>
            </p:cNvPr>
            <p:cNvSpPr/>
            <p:nvPr/>
          </p:nvSpPr>
          <p:spPr>
            <a:xfrm>
              <a:off x="3295468" y="27844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0" name="Oval 5159">
              <a:extLst>
                <a:ext uri="{FF2B5EF4-FFF2-40B4-BE49-F238E27FC236}">
                  <a16:creationId xmlns:a16="http://schemas.microsoft.com/office/drawing/2014/main" id="{88599F99-8CAC-44D6-88A5-4BBB5F50CF4B}"/>
                </a:ext>
              </a:extLst>
            </p:cNvPr>
            <p:cNvSpPr/>
            <p:nvPr/>
          </p:nvSpPr>
          <p:spPr>
            <a:xfrm>
              <a:off x="3187568" y="27148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1" name="Oval 5160">
              <a:extLst>
                <a:ext uri="{FF2B5EF4-FFF2-40B4-BE49-F238E27FC236}">
                  <a16:creationId xmlns:a16="http://schemas.microsoft.com/office/drawing/2014/main" id="{6BF3A372-C7CB-44AC-A535-69D261773A41}"/>
                </a:ext>
              </a:extLst>
            </p:cNvPr>
            <p:cNvSpPr/>
            <p:nvPr/>
          </p:nvSpPr>
          <p:spPr>
            <a:xfrm>
              <a:off x="2907346" y="32479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2" name="Oval 5161">
              <a:extLst>
                <a:ext uri="{FF2B5EF4-FFF2-40B4-BE49-F238E27FC236}">
                  <a16:creationId xmlns:a16="http://schemas.microsoft.com/office/drawing/2014/main" id="{1D87EAED-DC9B-4623-A229-BEA42BB57493}"/>
                </a:ext>
              </a:extLst>
            </p:cNvPr>
            <p:cNvSpPr/>
            <p:nvPr/>
          </p:nvSpPr>
          <p:spPr>
            <a:xfrm>
              <a:off x="3633751" y="30158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3" name="Oval 5162">
              <a:extLst>
                <a:ext uri="{FF2B5EF4-FFF2-40B4-BE49-F238E27FC236}">
                  <a16:creationId xmlns:a16="http://schemas.microsoft.com/office/drawing/2014/main" id="{AEE0CB56-007C-4095-A1D7-FC763744AADC}"/>
                </a:ext>
              </a:extLst>
            </p:cNvPr>
            <p:cNvSpPr/>
            <p:nvPr/>
          </p:nvSpPr>
          <p:spPr>
            <a:xfrm>
              <a:off x="3703632" y="30564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4" name="Oval 5163">
              <a:extLst>
                <a:ext uri="{FF2B5EF4-FFF2-40B4-BE49-F238E27FC236}">
                  <a16:creationId xmlns:a16="http://schemas.microsoft.com/office/drawing/2014/main" id="{06969BCD-CFCD-4A63-BF3C-6D28C7345A05}"/>
                </a:ext>
              </a:extLst>
            </p:cNvPr>
            <p:cNvSpPr/>
            <p:nvPr/>
          </p:nvSpPr>
          <p:spPr>
            <a:xfrm>
              <a:off x="2820578" y="325711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5" name="Oval 5164">
              <a:extLst>
                <a:ext uri="{FF2B5EF4-FFF2-40B4-BE49-F238E27FC236}">
                  <a16:creationId xmlns:a16="http://schemas.microsoft.com/office/drawing/2014/main" id="{F2E67628-D435-48FF-8D92-920418250DD0}"/>
                </a:ext>
              </a:extLst>
            </p:cNvPr>
            <p:cNvSpPr/>
            <p:nvPr/>
          </p:nvSpPr>
          <p:spPr>
            <a:xfrm>
              <a:off x="3207619" y="300668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6" name="Oval 5165">
              <a:extLst>
                <a:ext uri="{FF2B5EF4-FFF2-40B4-BE49-F238E27FC236}">
                  <a16:creationId xmlns:a16="http://schemas.microsoft.com/office/drawing/2014/main" id="{0D2BAE19-B83A-4911-A125-99AEEDA2B22E}"/>
                </a:ext>
              </a:extLst>
            </p:cNvPr>
            <p:cNvSpPr/>
            <p:nvPr/>
          </p:nvSpPr>
          <p:spPr>
            <a:xfrm>
              <a:off x="3339968" y="28672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7" name="Oval 5166">
              <a:extLst>
                <a:ext uri="{FF2B5EF4-FFF2-40B4-BE49-F238E27FC236}">
                  <a16:creationId xmlns:a16="http://schemas.microsoft.com/office/drawing/2014/main" id="{F05C73F2-3B0F-4109-A6D4-2564D2EA5F84}"/>
                </a:ext>
              </a:extLst>
            </p:cNvPr>
            <p:cNvSpPr/>
            <p:nvPr/>
          </p:nvSpPr>
          <p:spPr>
            <a:xfrm>
              <a:off x="2598297" y="31928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8" name="Oval 5167">
              <a:extLst>
                <a:ext uri="{FF2B5EF4-FFF2-40B4-BE49-F238E27FC236}">
                  <a16:creationId xmlns:a16="http://schemas.microsoft.com/office/drawing/2014/main" id="{7F7CEFCE-94D9-4C2A-9A21-7C3721ED3B00}"/>
                </a:ext>
              </a:extLst>
            </p:cNvPr>
            <p:cNvSpPr/>
            <p:nvPr/>
          </p:nvSpPr>
          <p:spPr>
            <a:xfrm>
              <a:off x="2668178" y="32335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9" name="Oval 5168">
              <a:extLst>
                <a:ext uri="{FF2B5EF4-FFF2-40B4-BE49-F238E27FC236}">
                  <a16:creationId xmlns:a16="http://schemas.microsoft.com/office/drawing/2014/main" id="{14EA0922-93B4-4EC3-9BB4-03AD451E96FB}"/>
                </a:ext>
              </a:extLst>
            </p:cNvPr>
            <p:cNvSpPr/>
            <p:nvPr/>
          </p:nvSpPr>
          <p:spPr>
            <a:xfrm>
              <a:off x="2598297" y="31928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0" name="Oval 5169">
              <a:extLst>
                <a:ext uri="{FF2B5EF4-FFF2-40B4-BE49-F238E27FC236}">
                  <a16:creationId xmlns:a16="http://schemas.microsoft.com/office/drawing/2014/main" id="{4E65F6A4-CC70-44F2-948D-8B39894C4310}"/>
                </a:ext>
              </a:extLst>
            </p:cNvPr>
            <p:cNvSpPr/>
            <p:nvPr/>
          </p:nvSpPr>
          <p:spPr>
            <a:xfrm>
              <a:off x="2668178" y="32335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1" name="Oval 5170">
              <a:extLst>
                <a:ext uri="{FF2B5EF4-FFF2-40B4-BE49-F238E27FC236}">
                  <a16:creationId xmlns:a16="http://schemas.microsoft.com/office/drawing/2014/main" id="{C2BE7ABE-5310-484B-8166-51EBBFC42383}"/>
                </a:ext>
              </a:extLst>
            </p:cNvPr>
            <p:cNvSpPr/>
            <p:nvPr/>
          </p:nvSpPr>
          <p:spPr>
            <a:xfrm>
              <a:off x="2907346" y="32479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2" name="Oval 5171">
              <a:extLst>
                <a:ext uri="{FF2B5EF4-FFF2-40B4-BE49-F238E27FC236}">
                  <a16:creationId xmlns:a16="http://schemas.microsoft.com/office/drawing/2014/main" id="{6EDAC0DC-573B-406D-B5C4-18B729475AA0}"/>
                </a:ext>
              </a:extLst>
            </p:cNvPr>
            <p:cNvSpPr/>
            <p:nvPr/>
          </p:nvSpPr>
          <p:spPr>
            <a:xfrm>
              <a:off x="3633751" y="30158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3" name="Oval 5172">
              <a:extLst>
                <a:ext uri="{FF2B5EF4-FFF2-40B4-BE49-F238E27FC236}">
                  <a16:creationId xmlns:a16="http://schemas.microsoft.com/office/drawing/2014/main" id="{F4FDCBDC-79BE-45C2-B09C-80B37878B60F}"/>
                </a:ext>
              </a:extLst>
            </p:cNvPr>
            <p:cNvSpPr/>
            <p:nvPr/>
          </p:nvSpPr>
          <p:spPr>
            <a:xfrm>
              <a:off x="3703632" y="30564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4" name="Oval 5173">
              <a:extLst>
                <a:ext uri="{FF2B5EF4-FFF2-40B4-BE49-F238E27FC236}">
                  <a16:creationId xmlns:a16="http://schemas.microsoft.com/office/drawing/2014/main" id="{9B6BC3ED-EBA7-47E9-85AD-52DBCE461EE8}"/>
                </a:ext>
              </a:extLst>
            </p:cNvPr>
            <p:cNvSpPr/>
            <p:nvPr/>
          </p:nvSpPr>
          <p:spPr>
            <a:xfrm>
              <a:off x="2820578" y="325711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5" name="Oval 5174">
              <a:extLst>
                <a:ext uri="{FF2B5EF4-FFF2-40B4-BE49-F238E27FC236}">
                  <a16:creationId xmlns:a16="http://schemas.microsoft.com/office/drawing/2014/main" id="{F9A698DA-8903-43DB-8BEA-E5F0945E3F4F}"/>
                </a:ext>
              </a:extLst>
            </p:cNvPr>
            <p:cNvSpPr/>
            <p:nvPr/>
          </p:nvSpPr>
          <p:spPr>
            <a:xfrm>
              <a:off x="3207619" y="300668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6" name="Oval 5175">
              <a:extLst>
                <a:ext uri="{FF2B5EF4-FFF2-40B4-BE49-F238E27FC236}">
                  <a16:creationId xmlns:a16="http://schemas.microsoft.com/office/drawing/2014/main" id="{AA8AB920-5AD2-446D-B04A-266368EEF67A}"/>
                </a:ext>
              </a:extLst>
            </p:cNvPr>
            <p:cNvSpPr/>
            <p:nvPr/>
          </p:nvSpPr>
          <p:spPr>
            <a:xfrm>
              <a:off x="3339968" y="28672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7" name="Oval 5176">
              <a:extLst>
                <a:ext uri="{FF2B5EF4-FFF2-40B4-BE49-F238E27FC236}">
                  <a16:creationId xmlns:a16="http://schemas.microsoft.com/office/drawing/2014/main" id="{6484E6EF-81C3-4D9A-A8FE-0D1BD5D05BB8}"/>
                </a:ext>
              </a:extLst>
            </p:cNvPr>
            <p:cNvSpPr/>
            <p:nvPr/>
          </p:nvSpPr>
          <p:spPr>
            <a:xfrm>
              <a:off x="2598297" y="31928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8" name="Oval 5177">
              <a:extLst>
                <a:ext uri="{FF2B5EF4-FFF2-40B4-BE49-F238E27FC236}">
                  <a16:creationId xmlns:a16="http://schemas.microsoft.com/office/drawing/2014/main" id="{8FD8C7B7-20A9-4BE1-AD7B-F3810BC34F56}"/>
                </a:ext>
              </a:extLst>
            </p:cNvPr>
            <p:cNvSpPr/>
            <p:nvPr/>
          </p:nvSpPr>
          <p:spPr>
            <a:xfrm>
              <a:off x="2598297" y="31928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9" name="Oval 5178">
              <a:extLst>
                <a:ext uri="{FF2B5EF4-FFF2-40B4-BE49-F238E27FC236}">
                  <a16:creationId xmlns:a16="http://schemas.microsoft.com/office/drawing/2014/main" id="{D019E5F9-6AC7-4F20-B44F-5534D6F3544F}"/>
                </a:ext>
              </a:extLst>
            </p:cNvPr>
            <p:cNvSpPr/>
            <p:nvPr/>
          </p:nvSpPr>
          <p:spPr>
            <a:xfrm>
              <a:off x="2668178" y="32335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0" name="Oval 5179">
              <a:extLst>
                <a:ext uri="{FF2B5EF4-FFF2-40B4-BE49-F238E27FC236}">
                  <a16:creationId xmlns:a16="http://schemas.microsoft.com/office/drawing/2014/main" id="{015B0CAC-C576-45D4-BCD7-3DE36C1F4BE4}"/>
                </a:ext>
              </a:extLst>
            </p:cNvPr>
            <p:cNvSpPr/>
            <p:nvPr/>
          </p:nvSpPr>
          <p:spPr>
            <a:xfrm>
              <a:off x="2907346" y="32479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1" name="Oval 5180">
              <a:extLst>
                <a:ext uri="{FF2B5EF4-FFF2-40B4-BE49-F238E27FC236}">
                  <a16:creationId xmlns:a16="http://schemas.microsoft.com/office/drawing/2014/main" id="{1F72D493-6DB4-4088-817A-571CEE26CC16}"/>
                </a:ext>
              </a:extLst>
            </p:cNvPr>
            <p:cNvSpPr/>
            <p:nvPr/>
          </p:nvSpPr>
          <p:spPr>
            <a:xfrm>
              <a:off x="3633751" y="30158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2" name="Oval 5181">
              <a:extLst>
                <a:ext uri="{FF2B5EF4-FFF2-40B4-BE49-F238E27FC236}">
                  <a16:creationId xmlns:a16="http://schemas.microsoft.com/office/drawing/2014/main" id="{E5CE3A92-CE0F-4172-B5EF-B8A86DC41BC2}"/>
                </a:ext>
              </a:extLst>
            </p:cNvPr>
            <p:cNvSpPr/>
            <p:nvPr/>
          </p:nvSpPr>
          <p:spPr>
            <a:xfrm>
              <a:off x="3703632" y="30564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3" name="Oval 5182">
              <a:extLst>
                <a:ext uri="{FF2B5EF4-FFF2-40B4-BE49-F238E27FC236}">
                  <a16:creationId xmlns:a16="http://schemas.microsoft.com/office/drawing/2014/main" id="{D0E86B38-EBAE-417B-82A0-592F11178180}"/>
                </a:ext>
              </a:extLst>
            </p:cNvPr>
            <p:cNvSpPr/>
            <p:nvPr/>
          </p:nvSpPr>
          <p:spPr>
            <a:xfrm>
              <a:off x="2820578" y="325711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4" name="Oval 5183">
              <a:extLst>
                <a:ext uri="{FF2B5EF4-FFF2-40B4-BE49-F238E27FC236}">
                  <a16:creationId xmlns:a16="http://schemas.microsoft.com/office/drawing/2014/main" id="{F5514001-1423-4812-B323-3AE9606DDBEB}"/>
                </a:ext>
              </a:extLst>
            </p:cNvPr>
            <p:cNvSpPr/>
            <p:nvPr/>
          </p:nvSpPr>
          <p:spPr>
            <a:xfrm>
              <a:off x="3339968" y="28672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5" name="Oval 5184">
              <a:extLst>
                <a:ext uri="{FF2B5EF4-FFF2-40B4-BE49-F238E27FC236}">
                  <a16:creationId xmlns:a16="http://schemas.microsoft.com/office/drawing/2014/main" id="{179A0FE7-4EE8-4034-875D-BB3A21ED25F0}"/>
                </a:ext>
              </a:extLst>
            </p:cNvPr>
            <p:cNvSpPr/>
            <p:nvPr/>
          </p:nvSpPr>
          <p:spPr>
            <a:xfrm>
              <a:off x="3942800" y="30709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6" name="Oval 5185">
              <a:extLst>
                <a:ext uri="{FF2B5EF4-FFF2-40B4-BE49-F238E27FC236}">
                  <a16:creationId xmlns:a16="http://schemas.microsoft.com/office/drawing/2014/main" id="{8F5EE83E-4485-4886-870F-00D3DEA979FF}"/>
                </a:ext>
              </a:extLst>
            </p:cNvPr>
            <p:cNvSpPr/>
            <p:nvPr/>
          </p:nvSpPr>
          <p:spPr>
            <a:xfrm>
              <a:off x="3786151" y="31682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7" name="Oval 5186">
              <a:extLst>
                <a:ext uri="{FF2B5EF4-FFF2-40B4-BE49-F238E27FC236}">
                  <a16:creationId xmlns:a16="http://schemas.microsoft.com/office/drawing/2014/main" id="{1D985CEB-95B8-4F59-8C96-440B6E2C320B}"/>
                </a:ext>
              </a:extLst>
            </p:cNvPr>
            <p:cNvSpPr/>
            <p:nvPr/>
          </p:nvSpPr>
          <p:spPr>
            <a:xfrm>
              <a:off x="3856032" y="32088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8" name="Oval 5187">
              <a:extLst>
                <a:ext uri="{FF2B5EF4-FFF2-40B4-BE49-F238E27FC236}">
                  <a16:creationId xmlns:a16="http://schemas.microsoft.com/office/drawing/2014/main" id="{149BFE00-E499-40E1-8208-924A2EBF0B4B}"/>
                </a:ext>
              </a:extLst>
            </p:cNvPr>
            <p:cNvSpPr/>
            <p:nvPr/>
          </p:nvSpPr>
          <p:spPr>
            <a:xfrm>
              <a:off x="3856032" y="30800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9" name="Oval 5188">
              <a:extLst>
                <a:ext uri="{FF2B5EF4-FFF2-40B4-BE49-F238E27FC236}">
                  <a16:creationId xmlns:a16="http://schemas.microsoft.com/office/drawing/2014/main" id="{A6AA0263-D697-4086-B81A-AC96AC44946D}"/>
                </a:ext>
              </a:extLst>
            </p:cNvPr>
            <p:cNvSpPr/>
            <p:nvPr/>
          </p:nvSpPr>
          <p:spPr>
            <a:xfrm>
              <a:off x="3600268" y="30892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0" name="Oval 5189">
              <a:extLst>
                <a:ext uri="{FF2B5EF4-FFF2-40B4-BE49-F238E27FC236}">
                  <a16:creationId xmlns:a16="http://schemas.microsoft.com/office/drawing/2014/main" id="{8B167DFD-3EA2-4490-AB45-9463B6CCD968}"/>
                </a:ext>
              </a:extLst>
            </p:cNvPr>
            <p:cNvSpPr/>
            <p:nvPr/>
          </p:nvSpPr>
          <p:spPr>
            <a:xfrm>
              <a:off x="3360019" y="315908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1" name="Oval 5190">
              <a:extLst>
                <a:ext uri="{FF2B5EF4-FFF2-40B4-BE49-F238E27FC236}">
                  <a16:creationId xmlns:a16="http://schemas.microsoft.com/office/drawing/2014/main" id="{5794656D-6A1E-4436-BB9C-08E24393ADA0}"/>
                </a:ext>
              </a:extLst>
            </p:cNvPr>
            <p:cNvSpPr/>
            <p:nvPr/>
          </p:nvSpPr>
          <p:spPr>
            <a:xfrm>
              <a:off x="3492368" y="30196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2" name="Oval 5191">
              <a:extLst>
                <a:ext uri="{FF2B5EF4-FFF2-40B4-BE49-F238E27FC236}">
                  <a16:creationId xmlns:a16="http://schemas.microsoft.com/office/drawing/2014/main" id="{5EA59C7E-8736-4B2B-B2DE-D262E59F46CE}"/>
                </a:ext>
              </a:extLst>
            </p:cNvPr>
            <p:cNvSpPr/>
            <p:nvPr/>
          </p:nvSpPr>
          <p:spPr>
            <a:xfrm>
              <a:off x="3564170" y="28112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3" name="Oval 5192">
              <a:extLst>
                <a:ext uri="{FF2B5EF4-FFF2-40B4-BE49-F238E27FC236}">
                  <a16:creationId xmlns:a16="http://schemas.microsoft.com/office/drawing/2014/main" id="{149E2C84-4570-4E00-A7CB-1D02F06227D7}"/>
                </a:ext>
              </a:extLst>
            </p:cNvPr>
            <p:cNvSpPr/>
            <p:nvPr/>
          </p:nvSpPr>
          <p:spPr>
            <a:xfrm>
              <a:off x="3477402" y="29491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4" name="Oval 5193">
              <a:extLst>
                <a:ext uri="{FF2B5EF4-FFF2-40B4-BE49-F238E27FC236}">
                  <a16:creationId xmlns:a16="http://schemas.microsoft.com/office/drawing/2014/main" id="{6CC2F1FB-5632-4A5A-A0D2-2421A247C395}"/>
                </a:ext>
              </a:extLst>
            </p:cNvPr>
            <p:cNvSpPr/>
            <p:nvPr/>
          </p:nvSpPr>
          <p:spPr>
            <a:xfrm>
              <a:off x="3477402" y="28203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5" name="Oval 5194">
              <a:extLst>
                <a:ext uri="{FF2B5EF4-FFF2-40B4-BE49-F238E27FC236}">
                  <a16:creationId xmlns:a16="http://schemas.microsoft.com/office/drawing/2014/main" id="{9D045FD1-B822-4842-80E3-740435DB3C7E}"/>
                </a:ext>
              </a:extLst>
            </p:cNvPr>
            <p:cNvSpPr/>
            <p:nvPr/>
          </p:nvSpPr>
          <p:spPr>
            <a:xfrm>
              <a:off x="3716570" y="29636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6" name="Oval 5195">
              <a:extLst>
                <a:ext uri="{FF2B5EF4-FFF2-40B4-BE49-F238E27FC236}">
                  <a16:creationId xmlns:a16="http://schemas.microsoft.com/office/drawing/2014/main" id="{5ED2FEA9-8AA2-4272-A0A2-509516309C45}"/>
                </a:ext>
              </a:extLst>
            </p:cNvPr>
            <p:cNvSpPr/>
            <p:nvPr/>
          </p:nvSpPr>
          <p:spPr>
            <a:xfrm>
              <a:off x="3477402" y="29491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7" name="Oval 5196">
              <a:extLst>
                <a:ext uri="{FF2B5EF4-FFF2-40B4-BE49-F238E27FC236}">
                  <a16:creationId xmlns:a16="http://schemas.microsoft.com/office/drawing/2014/main" id="{BB230834-B120-40F4-87C9-4BABF46A1B23}"/>
                </a:ext>
              </a:extLst>
            </p:cNvPr>
            <p:cNvSpPr/>
            <p:nvPr/>
          </p:nvSpPr>
          <p:spPr>
            <a:xfrm>
              <a:off x="3477402" y="28203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8" name="Oval 5197">
              <a:extLst>
                <a:ext uri="{FF2B5EF4-FFF2-40B4-BE49-F238E27FC236}">
                  <a16:creationId xmlns:a16="http://schemas.microsoft.com/office/drawing/2014/main" id="{B12CD8A2-56D3-4B5A-93B3-FB6C94C9F3B6}"/>
                </a:ext>
              </a:extLst>
            </p:cNvPr>
            <p:cNvSpPr/>
            <p:nvPr/>
          </p:nvSpPr>
          <p:spPr>
            <a:xfrm>
              <a:off x="3716570" y="29636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9" name="Oval 5198">
              <a:extLst>
                <a:ext uri="{FF2B5EF4-FFF2-40B4-BE49-F238E27FC236}">
                  <a16:creationId xmlns:a16="http://schemas.microsoft.com/office/drawing/2014/main" id="{72B4AB1F-D430-4FC9-AD79-F0178AB4B736}"/>
                </a:ext>
              </a:extLst>
            </p:cNvPr>
            <p:cNvSpPr/>
            <p:nvPr/>
          </p:nvSpPr>
          <p:spPr>
            <a:xfrm>
              <a:off x="3485600" y="26137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0" name="Oval 5199">
              <a:extLst>
                <a:ext uri="{FF2B5EF4-FFF2-40B4-BE49-F238E27FC236}">
                  <a16:creationId xmlns:a16="http://schemas.microsoft.com/office/drawing/2014/main" id="{D885BA12-D93C-4416-86D6-D83B858F5574}"/>
                </a:ext>
              </a:extLst>
            </p:cNvPr>
            <p:cNvSpPr/>
            <p:nvPr/>
          </p:nvSpPr>
          <p:spPr>
            <a:xfrm>
              <a:off x="3485600" y="26137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1" name="Oval 5200">
              <a:extLst>
                <a:ext uri="{FF2B5EF4-FFF2-40B4-BE49-F238E27FC236}">
                  <a16:creationId xmlns:a16="http://schemas.microsoft.com/office/drawing/2014/main" id="{F8B04A1D-B7B5-41CD-9E33-A49BDBD4EB77}"/>
                </a:ext>
              </a:extLst>
            </p:cNvPr>
            <p:cNvSpPr/>
            <p:nvPr/>
          </p:nvSpPr>
          <p:spPr>
            <a:xfrm>
              <a:off x="3485600" y="26137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2" name="Oval 5201">
              <a:extLst>
                <a:ext uri="{FF2B5EF4-FFF2-40B4-BE49-F238E27FC236}">
                  <a16:creationId xmlns:a16="http://schemas.microsoft.com/office/drawing/2014/main" id="{86E8BB3D-7F12-4C10-9938-4BD5967F680D}"/>
                </a:ext>
              </a:extLst>
            </p:cNvPr>
            <p:cNvSpPr/>
            <p:nvPr/>
          </p:nvSpPr>
          <p:spPr>
            <a:xfrm>
              <a:off x="3638000" y="27661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3" name="Oval 5202">
              <a:extLst>
                <a:ext uri="{FF2B5EF4-FFF2-40B4-BE49-F238E27FC236}">
                  <a16:creationId xmlns:a16="http://schemas.microsoft.com/office/drawing/2014/main" id="{3A4806C4-CC64-48A0-97F4-516E16A2D42D}"/>
                </a:ext>
              </a:extLst>
            </p:cNvPr>
            <p:cNvSpPr/>
            <p:nvPr/>
          </p:nvSpPr>
          <p:spPr>
            <a:xfrm>
              <a:off x="3481351" y="28634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4" name="Oval 5203">
              <a:extLst>
                <a:ext uri="{FF2B5EF4-FFF2-40B4-BE49-F238E27FC236}">
                  <a16:creationId xmlns:a16="http://schemas.microsoft.com/office/drawing/2014/main" id="{DA9D64E5-DC17-4CF9-9004-F72E231AC28C}"/>
                </a:ext>
              </a:extLst>
            </p:cNvPr>
            <p:cNvSpPr/>
            <p:nvPr/>
          </p:nvSpPr>
          <p:spPr>
            <a:xfrm>
              <a:off x="3551232" y="29040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5" name="Oval 5204">
              <a:extLst>
                <a:ext uri="{FF2B5EF4-FFF2-40B4-BE49-F238E27FC236}">
                  <a16:creationId xmlns:a16="http://schemas.microsoft.com/office/drawing/2014/main" id="{2087325F-B9F3-432D-8D61-550FC2A37E40}"/>
                </a:ext>
              </a:extLst>
            </p:cNvPr>
            <p:cNvSpPr/>
            <p:nvPr/>
          </p:nvSpPr>
          <p:spPr>
            <a:xfrm>
              <a:off x="3551232" y="27752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6" name="Oval 5205">
              <a:extLst>
                <a:ext uri="{FF2B5EF4-FFF2-40B4-BE49-F238E27FC236}">
                  <a16:creationId xmlns:a16="http://schemas.microsoft.com/office/drawing/2014/main" id="{278CBF28-5996-47C7-82EB-DF88366B72A4}"/>
                </a:ext>
              </a:extLst>
            </p:cNvPr>
            <p:cNvSpPr/>
            <p:nvPr/>
          </p:nvSpPr>
          <p:spPr>
            <a:xfrm>
              <a:off x="3638000" y="27661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7" name="Oval 5206">
              <a:extLst>
                <a:ext uri="{FF2B5EF4-FFF2-40B4-BE49-F238E27FC236}">
                  <a16:creationId xmlns:a16="http://schemas.microsoft.com/office/drawing/2014/main" id="{B1EB067C-404B-4639-8CD9-36AAD212DEBF}"/>
                </a:ext>
              </a:extLst>
            </p:cNvPr>
            <p:cNvSpPr/>
            <p:nvPr/>
          </p:nvSpPr>
          <p:spPr>
            <a:xfrm>
              <a:off x="3481351" y="28634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8" name="Oval 5207">
              <a:extLst>
                <a:ext uri="{FF2B5EF4-FFF2-40B4-BE49-F238E27FC236}">
                  <a16:creationId xmlns:a16="http://schemas.microsoft.com/office/drawing/2014/main" id="{C35D068E-BE4A-43A5-91CB-5FE52C4CBE72}"/>
                </a:ext>
              </a:extLst>
            </p:cNvPr>
            <p:cNvSpPr/>
            <p:nvPr/>
          </p:nvSpPr>
          <p:spPr>
            <a:xfrm>
              <a:off x="3551232" y="29040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9" name="Oval 5208">
              <a:extLst>
                <a:ext uri="{FF2B5EF4-FFF2-40B4-BE49-F238E27FC236}">
                  <a16:creationId xmlns:a16="http://schemas.microsoft.com/office/drawing/2014/main" id="{3FC64CF2-7E1F-4A30-8002-7A6D37AB0973}"/>
                </a:ext>
              </a:extLst>
            </p:cNvPr>
            <p:cNvSpPr/>
            <p:nvPr/>
          </p:nvSpPr>
          <p:spPr>
            <a:xfrm>
              <a:off x="3551232" y="27752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0" name="Oval 5209">
              <a:extLst>
                <a:ext uri="{FF2B5EF4-FFF2-40B4-BE49-F238E27FC236}">
                  <a16:creationId xmlns:a16="http://schemas.microsoft.com/office/drawing/2014/main" id="{E98A7D6D-20D2-4B82-98A7-74AE6BEE7EB2}"/>
                </a:ext>
              </a:extLst>
            </p:cNvPr>
            <p:cNvSpPr/>
            <p:nvPr/>
          </p:nvSpPr>
          <p:spPr>
            <a:xfrm>
              <a:off x="3638000" y="27661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1" name="Oval 5210">
              <a:extLst>
                <a:ext uri="{FF2B5EF4-FFF2-40B4-BE49-F238E27FC236}">
                  <a16:creationId xmlns:a16="http://schemas.microsoft.com/office/drawing/2014/main" id="{DAEB2DFE-2534-43DF-849C-130F60F645EC}"/>
                </a:ext>
              </a:extLst>
            </p:cNvPr>
            <p:cNvSpPr/>
            <p:nvPr/>
          </p:nvSpPr>
          <p:spPr>
            <a:xfrm>
              <a:off x="3481351" y="28634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2" name="Oval 5211">
              <a:extLst>
                <a:ext uri="{FF2B5EF4-FFF2-40B4-BE49-F238E27FC236}">
                  <a16:creationId xmlns:a16="http://schemas.microsoft.com/office/drawing/2014/main" id="{B11EE673-AD92-41B1-A9D0-181514FA91DA}"/>
                </a:ext>
              </a:extLst>
            </p:cNvPr>
            <p:cNvSpPr/>
            <p:nvPr/>
          </p:nvSpPr>
          <p:spPr>
            <a:xfrm>
              <a:off x="3551232" y="29040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3" name="Oval 5212">
              <a:extLst>
                <a:ext uri="{FF2B5EF4-FFF2-40B4-BE49-F238E27FC236}">
                  <a16:creationId xmlns:a16="http://schemas.microsoft.com/office/drawing/2014/main" id="{8702986C-CBAC-4A89-8951-8FD4B0801EC1}"/>
                </a:ext>
              </a:extLst>
            </p:cNvPr>
            <p:cNvSpPr/>
            <p:nvPr/>
          </p:nvSpPr>
          <p:spPr>
            <a:xfrm>
              <a:off x="3551232" y="27752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4" name="Oval 5213">
              <a:extLst>
                <a:ext uri="{FF2B5EF4-FFF2-40B4-BE49-F238E27FC236}">
                  <a16:creationId xmlns:a16="http://schemas.microsoft.com/office/drawing/2014/main" id="{5EDE7940-6A77-4165-97AC-F2A9BB19B43B}"/>
                </a:ext>
              </a:extLst>
            </p:cNvPr>
            <p:cNvSpPr/>
            <p:nvPr/>
          </p:nvSpPr>
          <p:spPr>
            <a:xfrm>
              <a:off x="3790400" y="29185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5" name="Oval 5214">
              <a:extLst>
                <a:ext uri="{FF2B5EF4-FFF2-40B4-BE49-F238E27FC236}">
                  <a16:creationId xmlns:a16="http://schemas.microsoft.com/office/drawing/2014/main" id="{7A417917-415B-4E99-A77D-3944466BEA4B}"/>
                </a:ext>
              </a:extLst>
            </p:cNvPr>
            <p:cNvSpPr/>
            <p:nvPr/>
          </p:nvSpPr>
          <p:spPr>
            <a:xfrm>
              <a:off x="3703632" y="29276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6" name="Oval 5215">
              <a:extLst>
                <a:ext uri="{FF2B5EF4-FFF2-40B4-BE49-F238E27FC236}">
                  <a16:creationId xmlns:a16="http://schemas.microsoft.com/office/drawing/2014/main" id="{7EB078FA-2005-4F90-B5E4-64F2F678AE68}"/>
                </a:ext>
              </a:extLst>
            </p:cNvPr>
            <p:cNvSpPr/>
            <p:nvPr/>
          </p:nvSpPr>
          <p:spPr>
            <a:xfrm>
              <a:off x="3447868" y="29368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7" name="Oval 5216">
              <a:extLst>
                <a:ext uri="{FF2B5EF4-FFF2-40B4-BE49-F238E27FC236}">
                  <a16:creationId xmlns:a16="http://schemas.microsoft.com/office/drawing/2014/main" id="{0D190C07-D4B6-431C-91FD-1DB8665ECF78}"/>
                </a:ext>
              </a:extLst>
            </p:cNvPr>
            <p:cNvSpPr/>
            <p:nvPr/>
          </p:nvSpPr>
          <p:spPr>
            <a:xfrm>
              <a:off x="3443296" y="29669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8" name="Oval 5217">
              <a:extLst>
                <a:ext uri="{FF2B5EF4-FFF2-40B4-BE49-F238E27FC236}">
                  <a16:creationId xmlns:a16="http://schemas.microsoft.com/office/drawing/2014/main" id="{0E62CC93-F635-4BAD-97FB-8BE3782E4F15}"/>
                </a:ext>
              </a:extLst>
            </p:cNvPr>
            <p:cNvSpPr/>
            <p:nvPr/>
          </p:nvSpPr>
          <p:spPr>
            <a:xfrm>
              <a:off x="3481351" y="28634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9" name="Oval 5218">
              <a:extLst>
                <a:ext uri="{FF2B5EF4-FFF2-40B4-BE49-F238E27FC236}">
                  <a16:creationId xmlns:a16="http://schemas.microsoft.com/office/drawing/2014/main" id="{102A27A8-E2F2-44BA-86D6-E5E611798534}"/>
                </a:ext>
              </a:extLst>
            </p:cNvPr>
            <p:cNvSpPr/>
            <p:nvPr/>
          </p:nvSpPr>
          <p:spPr>
            <a:xfrm>
              <a:off x="3551232" y="29040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0" name="Oval 5219">
              <a:extLst>
                <a:ext uri="{FF2B5EF4-FFF2-40B4-BE49-F238E27FC236}">
                  <a16:creationId xmlns:a16="http://schemas.microsoft.com/office/drawing/2014/main" id="{6ADD42A1-DCA3-4189-BFAC-B3B58AB0C78F}"/>
                </a:ext>
              </a:extLst>
            </p:cNvPr>
            <p:cNvSpPr/>
            <p:nvPr/>
          </p:nvSpPr>
          <p:spPr>
            <a:xfrm>
              <a:off x="3481351" y="28634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1" name="Oval 5220">
              <a:extLst>
                <a:ext uri="{FF2B5EF4-FFF2-40B4-BE49-F238E27FC236}">
                  <a16:creationId xmlns:a16="http://schemas.microsoft.com/office/drawing/2014/main" id="{4318A936-82FD-469D-B254-9977F1D925B6}"/>
                </a:ext>
              </a:extLst>
            </p:cNvPr>
            <p:cNvSpPr/>
            <p:nvPr/>
          </p:nvSpPr>
          <p:spPr>
            <a:xfrm>
              <a:off x="3551232" y="29040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2" name="Oval 5221">
              <a:extLst>
                <a:ext uri="{FF2B5EF4-FFF2-40B4-BE49-F238E27FC236}">
                  <a16:creationId xmlns:a16="http://schemas.microsoft.com/office/drawing/2014/main" id="{96677031-CE73-4A5E-BB00-757B201B06B2}"/>
                </a:ext>
              </a:extLst>
            </p:cNvPr>
            <p:cNvSpPr/>
            <p:nvPr/>
          </p:nvSpPr>
          <p:spPr>
            <a:xfrm>
              <a:off x="3790400" y="29185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3" name="Oval 5222">
              <a:extLst>
                <a:ext uri="{FF2B5EF4-FFF2-40B4-BE49-F238E27FC236}">
                  <a16:creationId xmlns:a16="http://schemas.microsoft.com/office/drawing/2014/main" id="{ED57CDDA-A4E3-4445-AF6E-1FF0B747D08A}"/>
                </a:ext>
              </a:extLst>
            </p:cNvPr>
            <p:cNvSpPr/>
            <p:nvPr/>
          </p:nvSpPr>
          <p:spPr>
            <a:xfrm>
              <a:off x="3703632" y="29276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4" name="Oval 5223">
              <a:extLst>
                <a:ext uri="{FF2B5EF4-FFF2-40B4-BE49-F238E27FC236}">
                  <a16:creationId xmlns:a16="http://schemas.microsoft.com/office/drawing/2014/main" id="{2B14EA38-B125-45B7-9AEA-0C6AB8229B70}"/>
                </a:ext>
              </a:extLst>
            </p:cNvPr>
            <p:cNvSpPr/>
            <p:nvPr/>
          </p:nvSpPr>
          <p:spPr>
            <a:xfrm>
              <a:off x="3447868" y="29368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5" name="Oval 5224">
              <a:extLst>
                <a:ext uri="{FF2B5EF4-FFF2-40B4-BE49-F238E27FC236}">
                  <a16:creationId xmlns:a16="http://schemas.microsoft.com/office/drawing/2014/main" id="{5B64E670-8870-4FCE-B05F-79C1D6EC85AA}"/>
                </a:ext>
              </a:extLst>
            </p:cNvPr>
            <p:cNvSpPr/>
            <p:nvPr/>
          </p:nvSpPr>
          <p:spPr>
            <a:xfrm>
              <a:off x="3481351" y="28634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6" name="Oval 5225">
              <a:extLst>
                <a:ext uri="{FF2B5EF4-FFF2-40B4-BE49-F238E27FC236}">
                  <a16:creationId xmlns:a16="http://schemas.microsoft.com/office/drawing/2014/main" id="{41857E8B-4C16-40DD-B762-AA65B6377E44}"/>
                </a:ext>
              </a:extLst>
            </p:cNvPr>
            <p:cNvSpPr/>
            <p:nvPr/>
          </p:nvSpPr>
          <p:spPr>
            <a:xfrm>
              <a:off x="3481351" y="28634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7" name="Oval 5226">
              <a:extLst>
                <a:ext uri="{FF2B5EF4-FFF2-40B4-BE49-F238E27FC236}">
                  <a16:creationId xmlns:a16="http://schemas.microsoft.com/office/drawing/2014/main" id="{464B8EDD-F058-4706-9056-072F87C02F46}"/>
                </a:ext>
              </a:extLst>
            </p:cNvPr>
            <p:cNvSpPr/>
            <p:nvPr/>
          </p:nvSpPr>
          <p:spPr>
            <a:xfrm>
              <a:off x="3551232" y="29040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8" name="Oval 5227">
              <a:extLst>
                <a:ext uri="{FF2B5EF4-FFF2-40B4-BE49-F238E27FC236}">
                  <a16:creationId xmlns:a16="http://schemas.microsoft.com/office/drawing/2014/main" id="{7674680F-F97D-4E81-B1B6-6D205AF89C54}"/>
                </a:ext>
              </a:extLst>
            </p:cNvPr>
            <p:cNvSpPr/>
            <p:nvPr/>
          </p:nvSpPr>
          <p:spPr>
            <a:xfrm>
              <a:off x="3790400" y="29185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9" name="Oval 5228">
              <a:extLst>
                <a:ext uri="{FF2B5EF4-FFF2-40B4-BE49-F238E27FC236}">
                  <a16:creationId xmlns:a16="http://schemas.microsoft.com/office/drawing/2014/main" id="{9B2DFC9D-B8FF-4330-9027-3381D8A12FA4}"/>
                </a:ext>
              </a:extLst>
            </p:cNvPr>
            <p:cNvSpPr/>
            <p:nvPr/>
          </p:nvSpPr>
          <p:spPr>
            <a:xfrm>
              <a:off x="3703632" y="29276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30" name="Oval 5229">
              <a:extLst>
                <a:ext uri="{FF2B5EF4-FFF2-40B4-BE49-F238E27FC236}">
                  <a16:creationId xmlns:a16="http://schemas.microsoft.com/office/drawing/2014/main" id="{4CB19111-2953-4F78-BF3F-721CF79F27E1}"/>
                </a:ext>
              </a:extLst>
            </p:cNvPr>
            <p:cNvSpPr/>
            <p:nvPr/>
          </p:nvSpPr>
          <p:spPr>
            <a:xfrm>
              <a:off x="3447868" y="29368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31" name="Oval 5230">
              <a:extLst>
                <a:ext uri="{FF2B5EF4-FFF2-40B4-BE49-F238E27FC236}">
                  <a16:creationId xmlns:a16="http://schemas.microsoft.com/office/drawing/2014/main" id="{AB5DDB4C-451C-44CD-B239-E7B430EB482B}"/>
                </a:ext>
              </a:extLst>
            </p:cNvPr>
            <p:cNvSpPr/>
            <p:nvPr/>
          </p:nvSpPr>
          <p:spPr>
            <a:xfrm>
              <a:off x="3716570" y="29636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32" name="Oval 5231">
              <a:extLst>
                <a:ext uri="{FF2B5EF4-FFF2-40B4-BE49-F238E27FC236}">
                  <a16:creationId xmlns:a16="http://schemas.microsoft.com/office/drawing/2014/main" id="{10887AAB-BDE7-4565-B436-08FF5F1F4477}"/>
                </a:ext>
              </a:extLst>
            </p:cNvPr>
            <p:cNvSpPr/>
            <p:nvPr/>
          </p:nvSpPr>
          <p:spPr>
            <a:xfrm>
              <a:off x="3629802" y="31015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33" name="Oval 5232">
              <a:extLst>
                <a:ext uri="{FF2B5EF4-FFF2-40B4-BE49-F238E27FC236}">
                  <a16:creationId xmlns:a16="http://schemas.microsoft.com/office/drawing/2014/main" id="{3A0B3EFD-030B-4C8A-9980-56098E8F53F0}"/>
                </a:ext>
              </a:extLst>
            </p:cNvPr>
            <p:cNvSpPr/>
            <p:nvPr/>
          </p:nvSpPr>
          <p:spPr>
            <a:xfrm>
              <a:off x="3629802" y="29727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34" name="Oval 5233">
              <a:extLst>
                <a:ext uri="{FF2B5EF4-FFF2-40B4-BE49-F238E27FC236}">
                  <a16:creationId xmlns:a16="http://schemas.microsoft.com/office/drawing/2014/main" id="{25588A9A-3CF2-4449-A55C-15E18D3CFCC4}"/>
                </a:ext>
              </a:extLst>
            </p:cNvPr>
            <p:cNvSpPr/>
            <p:nvPr/>
          </p:nvSpPr>
          <p:spPr>
            <a:xfrm>
              <a:off x="3868970" y="31160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35" name="Oval 5234">
              <a:extLst>
                <a:ext uri="{FF2B5EF4-FFF2-40B4-BE49-F238E27FC236}">
                  <a16:creationId xmlns:a16="http://schemas.microsoft.com/office/drawing/2014/main" id="{936523FD-7117-497C-96D9-6D788AAF5CCB}"/>
                </a:ext>
              </a:extLst>
            </p:cNvPr>
            <p:cNvSpPr/>
            <p:nvPr/>
          </p:nvSpPr>
          <p:spPr>
            <a:xfrm>
              <a:off x="3629802" y="31015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36" name="Oval 5235">
              <a:extLst>
                <a:ext uri="{FF2B5EF4-FFF2-40B4-BE49-F238E27FC236}">
                  <a16:creationId xmlns:a16="http://schemas.microsoft.com/office/drawing/2014/main" id="{38A70FA3-9E8E-4B9E-8495-CF090DAA1A2E}"/>
                </a:ext>
              </a:extLst>
            </p:cNvPr>
            <p:cNvSpPr/>
            <p:nvPr/>
          </p:nvSpPr>
          <p:spPr>
            <a:xfrm>
              <a:off x="3629802" y="29727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37" name="Oval 5236">
              <a:extLst>
                <a:ext uri="{FF2B5EF4-FFF2-40B4-BE49-F238E27FC236}">
                  <a16:creationId xmlns:a16="http://schemas.microsoft.com/office/drawing/2014/main" id="{0DD9F08A-30ED-4483-A41B-A750EC218721}"/>
                </a:ext>
              </a:extLst>
            </p:cNvPr>
            <p:cNvSpPr/>
            <p:nvPr/>
          </p:nvSpPr>
          <p:spPr>
            <a:xfrm>
              <a:off x="3868970" y="31160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38" name="Oval 5237">
              <a:extLst>
                <a:ext uri="{FF2B5EF4-FFF2-40B4-BE49-F238E27FC236}">
                  <a16:creationId xmlns:a16="http://schemas.microsoft.com/office/drawing/2014/main" id="{5869C3DF-FB0B-4F85-9861-57677D3D0FBC}"/>
                </a:ext>
              </a:extLst>
            </p:cNvPr>
            <p:cNvSpPr/>
            <p:nvPr/>
          </p:nvSpPr>
          <p:spPr>
            <a:xfrm>
              <a:off x="3638000" y="27661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39" name="Oval 5238">
              <a:extLst>
                <a:ext uri="{FF2B5EF4-FFF2-40B4-BE49-F238E27FC236}">
                  <a16:creationId xmlns:a16="http://schemas.microsoft.com/office/drawing/2014/main" id="{3E9D9BDF-D3AA-47AA-8164-B31F5CC07A62}"/>
                </a:ext>
              </a:extLst>
            </p:cNvPr>
            <p:cNvSpPr/>
            <p:nvPr/>
          </p:nvSpPr>
          <p:spPr>
            <a:xfrm>
              <a:off x="3638000" y="27661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0" name="Oval 5239">
              <a:extLst>
                <a:ext uri="{FF2B5EF4-FFF2-40B4-BE49-F238E27FC236}">
                  <a16:creationId xmlns:a16="http://schemas.microsoft.com/office/drawing/2014/main" id="{0E920116-9940-4F2C-B83A-D4D8B21065F4}"/>
                </a:ext>
              </a:extLst>
            </p:cNvPr>
            <p:cNvSpPr/>
            <p:nvPr/>
          </p:nvSpPr>
          <p:spPr>
            <a:xfrm>
              <a:off x="3638000" y="27661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1" name="Oval 5240">
              <a:extLst>
                <a:ext uri="{FF2B5EF4-FFF2-40B4-BE49-F238E27FC236}">
                  <a16:creationId xmlns:a16="http://schemas.microsoft.com/office/drawing/2014/main" id="{C26125BD-2D58-4DCE-883F-6A596E4525F0}"/>
                </a:ext>
              </a:extLst>
            </p:cNvPr>
            <p:cNvSpPr/>
            <p:nvPr/>
          </p:nvSpPr>
          <p:spPr>
            <a:xfrm>
              <a:off x="3790400" y="29185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2" name="Oval 5241">
              <a:extLst>
                <a:ext uri="{FF2B5EF4-FFF2-40B4-BE49-F238E27FC236}">
                  <a16:creationId xmlns:a16="http://schemas.microsoft.com/office/drawing/2014/main" id="{3F7C0170-EDDE-4FA9-87A0-AB1B91F08750}"/>
                </a:ext>
              </a:extLst>
            </p:cNvPr>
            <p:cNvSpPr/>
            <p:nvPr/>
          </p:nvSpPr>
          <p:spPr>
            <a:xfrm>
              <a:off x="3633751" y="30158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3" name="Oval 5242">
              <a:extLst>
                <a:ext uri="{FF2B5EF4-FFF2-40B4-BE49-F238E27FC236}">
                  <a16:creationId xmlns:a16="http://schemas.microsoft.com/office/drawing/2014/main" id="{10DB6735-2E3F-47CC-8022-9A0667029CBE}"/>
                </a:ext>
              </a:extLst>
            </p:cNvPr>
            <p:cNvSpPr/>
            <p:nvPr/>
          </p:nvSpPr>
          <p:spPr>
            <a:xfrm>
              <a:off x="3703632" y="30564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4" name="Oval 5243">
              <a:extLst>
                <a:ext uri="{FF2B5EF4-FFF2-40B4-BE49-F238E27FC236}">
                  <a16:creationId xmlns:a16="http://schemas.microsoft.com/office/drawing/2014/main" id="{43CE9A40-C0D0-4799-B5B3-F4BA756FBBE6}"/>
                </a:ext>
              </a:extLst>
            </p:cNvPr>
            <p:cNvSpPr/>
            <p:nvPr/>
          </p:nvSpPr>
          <p:spPr>
            <a:xfrm>
              <a:off x="3703632" y="29276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5" name="Oval 5244">
              <a:extLst>
                <a:ext uri="{FF2B5EF4-FFF2-40B4-BE49-F238E27FC236}">
                  <a16:creationId xmlns:a16="http://schemas.microsoft.com/office/drawing/2014/main" id="{601D846A-2CD9-42C4-8A95-6F3F69816D23}"/>
                </a:ext>
              </a:extLst>
            </p:cNvPr>
            <p:cNvSpPr/>
            <p:nvPr/>
          </p:nvSpPr>
          <p:spPr>
            <a:xfrm>
              <a:off x="3790400" y="29185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6" name="Oval 5245">
              <a:extLst>
                <a:ext uri="{FF2B5EF4-FFF2-40B4-BE49-F238E27FC236}">
                  <a16:creationId xmlns:a16="http://schemas.microsoft.com/office/drawing/2014/main" id="{5F996E65-B339-4D06-965D-6BBB50B10871}"/>
                </a:ext>
              </a:extLst>
            </p:cNvPr>
            <p:cNvSpPr/>
            <p:nvPr/>
          </p:nvSpPr>
          <p:spPr>
            <a:xfrm>
              <a:off x="3633751" y="30158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7" name="Oval 5246">
              <a:extLst>
                <a:ext uri="{FF2B5EF4-FFF2-40B4-BE49-F238E27FC236}">
                  <a16:creationId xmlns:a16="http://schemas.microsoft.com/office/drawing/2014/main" id="{8B7E684A-1FFB-48A7-89F2-659FCC05A0C5}"/>
                </a:ext>
              </a:extLst>
            </p:cNvPr>
            <p:cNvSpPr/>
            <p:nvPr/>
          </p:nvSpPr>
          <p:spPr>
            <a:xfrm>
              <a:off x="3703632" y="30564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8" name="Oval 5247">
              <a:extLst>
                <a:ext uri="{FF2B5EF4-FFF2-40B4-BE49-F238E27FC236}">
                  <a16:creationId xmlns:a16="http://schemas.microsoft.com/office/drawing/2014/main" id="{8FBDC722-B349-47C0-9C4B-A0EBF5028FA6}"/>
                </a:ext>
              </a:extLst>
            </p:cNvPr>
            <p:cNvSpPr/>
            <p:nvPr/>
          </p:nvSpPr>
          <p:spPr>
            <a:xfrm>
              <a:off x="3703632" y="29276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9" name="Oval 5248">
              <a:extLst>
                <a:ext uri="{FF2B5EF4-FFF2-40B4-BE49-F238E27FC236}">
                  <a16:creationId xmlns:a16="http://schemas.microsoft.com/office/drawing/2014/main" id="{3A0787CA-3771-4717-B66A-FB2C182642F1}"/>
                </a:ext>
              </a:extLst>
            </p:cNvPr>
            <p:cNvSpPr/>
            <p:nvPr/>
          </p:nvSpPr>
          <p:spPr>
            <a:xfrm>
              <a:off x="3790400" y="29185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0" name="Oval 5249">
              <a:extLst>
                <a:ext uri="{FF2B5EF4-FFF2-40B4-BE49-F238E27FC236}">
                  <a16:creationId xmlns:a16="http://schemas.microsoft.com/office/drawing/2014/main" id="{9C3C16FA-54D8-498C-9206-CD5199313D7C}"/>
                </a:ext>
              </a:extLst>
            </p:cNvPr>
            <p:cNvSpPr/>
            <p:nvPr/>
          </p:nvSpPr>
          <p:spPr>
            <a:xfrm>
              <a:off x="3633751" y="30158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1" name="Oval 5250">
              <a:extLst>
                <a:ext uri="{FF2B5EF4-FFF2-40B4-BE49-F238E27FC236}">
                  <a16:creationId xmlns:a16="http://schemas.microsoft.com/office/drawing/2014/main" id="{96063A9F-752C-4607-8449-D845DC25851D}"/>
                </a:ext>
              </a:extLst>
            </p:cNvPr>
            <p:cNvSpPr/>
            <p:nvPr/>
          </p:nvSpPr>
          <p:spPr>
            <a:xfrm>
              <a:off x="3703632" y="30564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2" name="Oval 5251">
              <a:extLst>
                <a:ext uri="{FF2B5EF4-FFF2-40B4-BE49-F238E27FC236}">
                  <a16:creationId xmlns:a16="http://schemas.microsoft.com/office/drawing/2014/main" id="{A7F695E9-E607-4245-92B5-99282D5BCD43}"/>
                </a:ext>
              </a:extLst>
            </p:cNvPr>
            <p:cNvSpPr/>
            <p:nvPr/>
          </p:nvSpPr>
          <p:spPr>
            <a:xfrm>
              <a:off x="3703632" y="29276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3" name="Oval 5252">
              <a:extLst>
                <a:ext uri="{FF2B5EF4-FFF2-40B4-BE49-F238E27FC236}">
                  <a16:creationId xmlns:a16="http://schemas.microsoft.com/office/drawing/2014/main" id="{35398E3D-630B-4E4A-9421-C1C155740B31}"/>
                </a:ext>
              </a:extLst>
            </p:cNvPr>
            <p:cNvSpPr/>
            <p:nvPr/>
          </p:nvSpPr>
          <p:spPr>
            <a:xfrm>
              <a:off x="3942800" y="30709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4" name="Oval 5253">
              <a:extLst>
                <a:ext uri="{FF2B5EF4-FFF2-40B4-BE49-F238E27FC236}">
                  <a16:creationId xmlns:a16="http://schemas.microsoft.com/office/drawing/2014/main" id="{AB284584-734D-4B91-B0CE-5C242442E84C}"/>
                </a:ext>
              </a:extLst>
            </p:cNvPr>
            <p:cNvSpPr/>
            <p:nvPr/>
          </p:nvSpPr>
          <p:spPr>
            <a:xfrm>
              <a:off x="3856032" y="30800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5" name="Oval 5254">
              <a:extLst>
                <a:ext uri="{FF2B5EF4-FFF2-40B4-BE49-F238E27FC236}">
                  <a16:creationId xmlns:a16="http://schemas.microsoft.com/office/drawing/2014/main" id="{7B81CC11-E3E7-469D-A6C6-DCA146E44E3B}"/>
                </a:ext>
              </a:extLst>
            </p:cNvPr>
            <p:cNvSpPr/>
            <p:nvPr/>
          </p:nvSpPr>
          <p:spPr>
            <a:xfrm>
              <a:off x="3600268" y="30892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6" name="Oval 5255">
              <a:extLst>
                <a:ext uri="{FF2B5EF4-FFF2-40B4-BE49-F238E27FC236}">
                  <a16:creationId xmlns:a16="http://schemas.microsoft.com/office/drawing/2014/main" id="{96494874-26CF-4DDF-B610-7C4E5B587B21}"/>
                </a:ext>
              </a:extLst>
            </p:cNvPr>
            <p:cNvSpPr/>
            <p:nvPr/>
          </p:nvSpPr>
          <p:spPr>
            <a:xfrm>
              <a:off x="3595696" y="31193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7" name="Oval 5256">
              <a:extLst>
                <a:ext uri="{FF2B5EF4-FFF2-40B4-BE49-F238E27FC236}">
                  <a16:creationId xmlns:a16="http://schemas.microsoft.com/office/drawing/2014/main" id="{3060128F-C584-4628-8834-CCB6EE088B17}"/>
                </a:ext>
              </a:extLst>
            </p:cNvPr>
            <p:cNvSpPr/>
            <p:nvPr/>
          </p:nvSpPr>
          <p:spPr>
            <a:xfrm>
              <a:off x="3633751" y="30158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8" name="Oval 5257">
              <a:extLst>
                <a:ext uri="{FF2B5EF4-FFF2-40B4-BE49-F238E27FC236}">
                  <a16:creationId xmlns:a16="http://schemas.microsoft.com/office/drawing/2014/main" id="{03523B29-E0A8-4A34-AC5E-CFCCDF9AB20A}"/>
                </a:ext>
              </a:extLst>
            </p:cNvPr>
            <p:cNvSpPr/>
            <p:nvPr/>
          </p:nvSpPr>
          <p:spPr>
            <a:xfrm>
              <a:off x="3703632" y="30564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9" name="Oval 5258">
              <a:extLst>
                <a:ext uri="{FF2B5EF4-FFF2-40B4-BE49-F238E27FC236}">
                  <a16:creationId xmlns:a16="http://schemas.microsoft.com/office/drawing/2014/main" id="{F81F4DB5-7F5E-4AA4-9FB8-25F8EAE2D1F2}"/>
                </a:ext>
              </a:extLst>
            </p:cNvPr>
            <p:cNvSpPr/>
            <p:nvPr/>
          </p:nvSpPr>
          <p:spPr>
            <a:xfrm>
              <a:off x="3633751" y="30158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0" name="Oval 5259">
              <a:extLst>
                <a:ext uri="{FF2B5EF4-FFF2-40B4-BE49-F238E27FC236}">
                  <a16:creationId xmlns:a16="http://schemas.microsoft.com/office/drawing/2014/main" id="{B55F56BA-649D-46D4-A8AB-D3D58AE05565}"/>
                </a:ext>
              </a:extLst>
            </p:cNvPr>
            <p:cNvSpPr/>
            <p:nvPr/>
          </p:nvSpPr>
          <p:spPr>
            <a:xfrm>
              <a:off x="3703632" y="30564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1" name="Oval 5260">
              <a:extLst>
                <a:ext uri="{FF2B5EF4-FFF2-40B4-BE49-F238E27FC236}">
                  <a16:creationId xmlns:a16="http://schemas.microsoft.com/office/drawing/2014/main" id="{85A9A92E-C6E3-456D-836D-55912F5ADEE8}"/>
                </a:ext>
              </a:extLst>
            </p:cNvPr>
            <p:cNvSpPr/>
            <p:nvPr/>
          </p:nvSpPr>
          <p:spPr>
            <a:xfrm>
              <a:off x="3942800" y="30709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2" name="Oval 5261">
              <a:extLst>
                <a:ext uri="{FF2B5EF4-FFF2-40B4-BE49-F238E27FC236}">
                  <a16:creationId xmlns:a16="http://schemas.microsoft.com/office/drawing/2014/main" id="{93A392F4-C793-4A11-899C-B4A53D8B0858}"/>
                </a:ext>
              </a:extLst>
            </p:cNvPr>
            <p:cNvSpPr/>
            <p:nvPr/>
          </p:nvSpPr>
          <p:spPr>
            <a:xfrm>
              <a:off x="3856032" y="30800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3" name="Oval 5262">
              <a:extLst>
                <a:ext uri="{FF2B5EF4-FFF2-40B4-BE49-F238E27FC236}">
                  <a16:creationId xmlns:a16="http://schemas.microsoft.com/office/drawing/2014/main" id="{3E53C38A-CE68-4B97-BD6E-1CAB9C0BC77E}"/>
                </a:ext>
              </a:extLst>
            </p:cNvPr>
            <p:cNvSpPr/>
            <p:nvPr/>
          </p:nvSpPr>
          <p:spPr>
            <a:xfrm>
              <a:off x="3600268" y="30892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4" name="Oval 5263">
              <a:extLst>
                <a:ext uri="{FF2B5EF4-FFF2-40B4-BE49-F238E27FC236}">
                  <a16:creationId xmlns:a16="http://schemas.microsoft.com/office/drawing/2014/main" id="{C02ED94D-9025-40C8-90C3-B1562C2D21B1}"/>
                </a:ext>
              </a:extLst>
            </p:cNvPr>
            <p:cNvSpPr/>
            <p:nvPr/>
          </p:nvSpPr>
          <p:spPr>
            <a:xfrm>
              <a:off x="3633751" y="30158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5" name="Oval 5264">
              <a:extLst>
                <a:ext uri="{FF2B5EF4-FFF2-40B4-BE49-F238E27FC236}">
                  <a16:creationId xmlns:a16="http://schemas.microsoft.com/office/drawing/2014/main" id="{3138A33C-806D-4D12-8AEE-EB21E5DD8757}"/>
                </a:ext>
              </a:extLst>
            </p:cNvPr>
            <p:cNvSpPr/>
            <p:nvPr/>
          </p:nvSpPr>
          <p:spPr>
            <a:xfrm>
              <a:off x="3633751" y="30158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6" name="Oval 5265">
              <a:extLst>
                <a:ext uri="{FF2B5EF4-FFF2-40B4-BE49-F238E27FC236}">
                  <a16:creationId xmlns:a16="http://schemas.microsoft.com/office/drawing/2014/main" id="{3929286E-C51C-410F-A0F1-94E03F01A59B}"/>
                </a:ext>
              </a:extLst>
            </p:cNvPr>
            <p:cNvSpPr/>
            <p:nvPr/>
          </p:nvSpPr>
          <p:spPr>
            <a:xfrm>
              <a:off x="3703632" y="30564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7" name="Oval 5266">
              <a:extLst>
                <a:ext uri="{FF2B5EF4-FFF2-40B4-BE49-F238E27FC236}">
                  <a16:creationId xmlns:a16="http://schemas.microsoft.com/office/drawing/2014/main" id="{FC516DA9-6DC6-4356-865C-E8B6F8FEB0D6}"/>
                </a:ext>
              </a:extLst>
            </p:cNvPr>
            <p:cNvSpPr/>
            <p:nvPr/>
          </p:nvSpPr>
          <p:spPr>
            <a:xfrm>
              <a:off x="3942800" y="30709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8" name="Oval 5267">
              <a:extLst>
                <a:ext uri="{FF2B5EF4-FFF2-40B4-BE49-F238E27FC236}">
                  <a16:creationId xmlns:a16="http://schemas.microsoft.com/office/drawing/2014/main" id="{A27DAA13-59D5-42AB-A202-5B79EA585FB2}"/>
                </a:ext>
              </a:extLst>
            </p:cNvPr>
            <p:cNvSpPr/>
            <p:nvPr/>
          </p:nvSpPr>
          <p:spPr>
            <a:xfrm>
              <a:off x="3856032" y="30800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9" name="Oval 5268">
              <a:extLst>
                <a:ext uri="{FF2B5EF4-FFF2-40B4-BE49-F238E27FC236}">
                  <a16:creationId xmlns:a16="http://schemas.microsoft.com/office/drawing/2014/main" id="{0076512A-CFC6-4DD9-A818-F226F591616F}"/>
                </a:ext>
              </a:extLst>
            </p:cNvPr>
            <p:cNvSpPr/>
            <p:nvPr/>
          </p:nvSpPr>
          <p:spPr>
            <a:xfrm>
              <a:off x="3600268" y="30892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0" name="Oval 5269">
              <a:extLst>
                <a:ext uri="{FF2B5EF4-FFF2-40B4-BE49-F238E27FC236}">
                  <a16:creationId xmlns:a16="http://schemas.microsoft.com/office/drawing/2014/main" id="{BD3BFF6E-5131-4CBD-AA98-A0F547E69219}"/>
                </a:ext>
              </a:extLst>
            </p:cNvPr>
            <p:cNvSpPr/>
            <p:nvPr/>
          </p:nvSpPr>
          <p:spPr>
            <a:xfrm>
              <a:off x="3868970" y="31160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1" name="Oval 5270">
              <a:extLst>
                <a:ext uri="{FF2B5EF4-FFF2-40B4-BE49-F238E27FC236}">
                  <a16:creationId xmlns:a16="http://schemas.microsoft.com/office/drawing/2014/main" id="{B163CA54-2A6F-4B08-85A8-903F9C4D493F}"/>
                </a:ext>
              </a:extLst>
            </p:cNvPr>
            <p:cNvSpPr/>
            <p:nvPr/>
          </p:nvSpPr>
          <p:spPr>
            <a:xfrm>
              <a:off x="3782202" y="32539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2" name="Oval 5271">
              <a:extLst>
                <a:ext uri="{FF2B5EF4-FFF2-40B4-BE49-F238E27FC236}">
                  <a16:creationId xmlns:a16="http://schemas.microsoft.com/office/drawing/2014/main" id="{B6B27148-4220-4C47-930F-DC350958F7A5}"/>
                </a:ext>
              </a:extLst>
            </p:cNvPr>
            <p:cNvSpPr/>
            <p:nvPr/>
          </p:nvSpPr>
          <p:spPr>
            <a:xfrm>
              <a:off x="3782202" y="31251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3" name="Oval 5272">
              <a:extLst>
                <a:ext uri="{FF2B5EF4-FFF2-40B4-BE49-F238E27FC236}">
                  <a16:creationId xmlns:a16="http://schemas.microsoft.com/office/drawing/2014/main" id="{16BCDDB6-F352-443E-A9C5-A29391EEA8E9}"/>
                </a:ext>
              </a:extLst>
            </p:cNvPr>
            <p:cNvSpPr/>
            <p:nvPr/>
          </p:nvSpPr>
          <p:spPr>
            <a:xfrm>
              <a:off x="4021370" y="32684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4" name="Oval 5273">
              <a:extLst>
                <a:ext uri="{FF2B5EF4-FFF2-40B4-BE49-F238E27FC236}">
                  <a16:creationId xmlns:a16="http://schemas.microsoft.com/office/drawing/2014/main" id="{295CEBCC-1325-47D6-B0DB-8E4B59204733}"/>
                </a:ext>
              </a:extLst>
            </p:cNvPr>
            <p:cNvSpPr/>
            <p:nvPr/>
          </p:nvSpPr>
          <p:spPr>
            <a:xfrm>
              <a:off x="3782202" y="32539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5" name="Oval 5274">
              <a:extLst>
                <a:ext uri="{FF2B5EF4-FFF2-40B4-BE49-F238E27FC236}">
                  <a16:creationId xmlns:a16="http://schemas.microsoft.com/office/drawing/2014/main" id="{3999101A-44E7-4B86-9403-D2FC1CA10395}"/>
                </a:ext>
              </a:extLst>
            </p:cNvPr>
            <p:cNvSpPr/>
            <p:nvPr/>
          </p:nvSpPr>
          <p:spPr>
            <a:xfrm>
              <a:off x="3782202" y="31251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6" name="Oval 5275">
              <a:extLst>
                <a:ext uri="{FF2B5EF4-FFF2-40B4-BE49-F238E27FC236}">
                  <a16:creationId xmlns:a16="http://schemas.microsoft.com/office/drawing/2014/main" id="{01F2322F-53A3-4FA0-A9A9-F839BB862CFD}"/>
                </a:ext>
              </a:extLst>
            </p:cNvPr>
            <p:cNvSpPr/>
            <p:nvPr/>
          </p:nvSpPr>
          <p:spPr>
            <a:xfrm>
              <a:off x="4021370" y="32684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7" name="Oval 5276">
              <a:extLst>
                <a:ext uri="{FF2B5EF4-FFF2-40B4-BE49-F238E27FC236}">
                  <a16:creationId xmlns:a16="http://schemas.microsoft.com/office/drawing/2014/main" id="{54B8457A-06DE-40BE-AA1A-015E8755A8AF}"/>
                </a:ext>
              </a:extLst>
            </p:cNvPr>
            <p:cNvSpPr/>
            <p:nvPr/>
          </p:nvSpPr>
          <p:spPr>
            <a:xfrm>
              <a:off x="3790400" y="29185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8" name="Oval 5277">
              <a:extLst>
                <a:ext uri="{FF2B5EF4-FFF2-40B4-BE49-F238E27FC236}">
                  <a16:creationId xmlns:a16="http://schemas.microsoft.com/office/drawing/2014/main" id="{0602D626-B4F2-47FC-9478-5E10428C3FEE}"/>
                </a:ext>
              </a:extLst>
            </p:cNvPr>
            <p:cNvSpPr/>
            <p:nvPr/>
          </p:nvSpPr>
          <p:spPr>
            <a:xfrm>
              <a:off x="3790400" y="29185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9" name="Oval 5278">
              <a:extLst>
                <a:ext uri="{FF2B5EF4-FFF2-40B4-BE49-F238E27FC236}">
                  <a16:creationId xmlns:a16="http://schemas.microsoft.com/office/drawing/2014/main" id="{DA34C9CC-4997-4D94-BB86-D925310A5FD0}"/>
                </a:ext>
              </a:extLst>
            </p:cNvPr>
            <p:cNvSpPr/>
            <p:nvPr/>
          </p:nvSpPr>
          <p:spPr>
            <a:xfrm>
              <a:off x="3790400" y="29185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0" name="Oval 5279">
              <a:extLst>
                <a:ext uri="{FF2B5EF4-FFF2-40B4-BE49-F238E27FC236}">
                  <a16:creationId xmlns:a16="http://schemas.microsoft.com/office/drawing/2014/main" id="{B5F18B6D-D644-441A-A9CC-6018996CA68A}"/>
                </a:ext>
              </a:extLst>
            </p:cNvPr>
            <p:cNvSpPr/>
            <p:nvPr/>
          </p:nvSpPr>
          <p:spPr>
            <a:xfrm>
              <a:off x="3942800" y="30709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1" name="Oval 5280">
              <a:extLst>
                <a:ext uri="{FF2B5EF4-FFF2-40B4-BE49-F238E27FC236}">
                  <a16:creationId xmlns:a16="http://schemas.microsoft.com/office/drawing/2014/main" id="{6C427C3C-3026-4D51-B133-A1294813E9E6}"/>
                </a:ext>
              </a:extLst>
            </p:cNvPr>
            <p:cNvSpPr/>
            <p:nvPr/>
          </p:nvSpPr>
          <p:spPr>
            <a:xfrm>
              <a:off x="3786151" y="31682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2" name="Oval 5281">
              <a:extLst>
                <a:ext uri="{FF2B5EF4-FFF2-40B4-BE49-F238E27FC236}">
                  <a16:creationId xmlns:a16="http://schemas.microsoft.com/office/drawing/2014/main" id="{45A77404-CFD3-4179-9A39-FCDCA26E37D7}"/>
                </a:ext>
              </a:extLst>
            </p:cNvPr>
            <p:cNvSpPr/>
            <p:nvPr/>
          </p:nvSpPr>
          <p:spPr>
            <a:xfrm>
              <a:off x="3856032" y="32088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3" name="Oval 5282">
              <a:extLst>
                <a:ext uri="{FF2B5EF4-FFF2-40B4-BE49-F238E27FC236}">
                  <a16:creationId xmlns:a16="http://schemas.microsoft.com/office/drawing/2014/main" id="{EE4DBC5D-0726-4164-9958-7F4652039B9A}"/>
                </a:ext>
              </a:extLst>
            </p:cNvPr>
            <p:cNvSpPr/>
            <p:nvPr/>
          </p:nvSpPr>
          <p:spPr>
            <a:xfrm>
              <a:off x="3856032" y="30800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4" name="Oval 5283">
              <a:extLst>
                <a:ext uri="{FF2B5EF4-FFF2-40B4-BE49-F238E27FC236}">
                  <a16:creationId xmlns:a16="http://schemas.microsoft.com/office/drawing/2014/main" id="{F7613B43-DB30-435D-8EA2-DF82B3070B09}"/>
                </a:ext>
              </a:extLst>
            </p:cNvPr>
            <p:cNvSpPr/>
            <p:nvPr/>
          </p:nvSpPr>
          <p:spPr>
            <a:xfrm>
              <a:off x="3942800" y="30709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5" name="Oval 5284">
              <a:extLst>
                <a:ext uri="{FF2B5EF4-FFF2-40B4-BE49-F238E27FC236}">
                  <a16:creationId xmlns:a16="http://schemas.microsoft.com/office/drawing/2014/main" id="{2B3932D0-1DB0-49C7-A44B-37F684B12ECA}"/>
                </a:ext>
              </a:extLst>
            </p:cNvPr>
            <p:cNvSpPr/>
            <p:nvPr/>
          </p:nvSpPr>
          <p:spPr>
            <a:xfrm>
              <a:off x="3786151" y="31682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6" name="Oval 5285">
              <a:extLst>
                <a:ext uri="{FF2B5EF4-FFF2-40B4-BE49-F238E27FC236}">
                  <a16:creationId xmlns:a16="http://schemas.microsoft.com/office/drawing/2014/main" id="{54B354B3-9999-4EEC-9B1F-5A35337F27AC}"/>
                </a:ext>
              </a:extLst>
            </p:cNvPr>
            <p:cNvSpPr/>
            <p:nvPr/>
          </p:nvSpPr>
          <p:spPr>
            <a:xfrm>
              <a:off x="3856032" y="32088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7" name="Oval 5286">
              <a:extLst>
                <a:ext uri="{FF2B5EF4-FFF2-40B4-BE49-F238E27FC236}">
                  <a16:creationId xmlns:a16="http://schemas.microsoft.com/office/drawing/2014/main" id="{1DB12B0D-8F89-451A-959F-E19193E29D07}"/>
                </a:ext>
              </a:extLst>
            </p:cNvPr>
            <p:cNvSpPr/>
            <p:nvPr/>
          </p:nvSpPr>
          <p:spPr>
            <a:xfrm>
              <a:off x="3856032" y="30800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8" name="Oval 5287">
              <a:extLst>
                <a:ext uri="{FF2B5EF4-FFF2-40B4-BE49-F238E27FC236}">
                  <a16:creationId xmlns:a16="http://schemas.microsoft.com/office/drawing/2014/main" id="{092D9A35-6A2A-4C2E-9FD6-D2FBF4EC6AB6}"/>
                </a:ext>
              </a:extLst>
            </p:cNvPr>
            <p:cNvSpPr/>
            <p:nvPr/>
          </p:nvSpPr>
          <p:spPr>
            <a:xfrm>
              <a:off x="3942800" y="30709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9" name="Oval 5288">
              <a:extLst>
                <a:ext uri="{FF2B5EF4-FFF2-40B4-BE49-F238E27FC236}">
                  <a16:creationId xmlns:a16="http://schemas.microsoft.com/office/drawing/2014/main" id="{F6747E2B-7171-4E5B-9AC1-4DE541957063}"/>
                </a:ext>
              </a:extLst>
            </p:cNvPr>
            <p:cNvSpPr/>
            <p:nvPr/>
          </p:nvSpPr>
          <p:spPr>
            <a:xfrm>
              <a:off x="3786151" y="31682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0" name="Oval 5289">
              <a:extLst>
                <a:ext uri="{FF2B5EF4-FFF2-40B4-BE49-F238E27FC236}">
                  <a16:creationId xmlns:a16="http://schemas.microsoft.com/office/drawing/2014/main" id="{89F77C19-F718-4816-82CB-DA99346C6AA6}"/>
                </a:ext>
              </a:extLst>
            </p:cNvPr>
            <p:cNvSpPr/>
            <p:nvPr/>
          </p:nvSpPr>
          <p:spPr>
            <a:xfrm>
              <a:off x="3856032" y="32088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1" name="Oval 5290">
              <a:extLst>
                <a:ext uri="{FF2B5EF4-FFF2-40B4-BE49-F238E27FC236}">
                  <a16:creationId xmlns:a16="http://schemas.microsoft.com/office/drawing/2014/main" id="{9FAF1BA9-7C46-485A-B59D-2960FDE730BA}"/>
                </a:ext>
              </a:extLst>
            </p:cNvPr>
            <p:cNvSpPr/>
            <p:nvPr/>
          </p:nvSpPr>
          <p:spPr>
            <a:xfrm>
              <a:off x="3856032" y="30800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2" name="Oval 5291">
              <a:extLst>
                <a:ext uri="{FF2B5EF4-FFF2-40B4-BE49-F238E27FC236}">
                  <a16:creationId xmlns:a16="http://schemas.microsoft.com/office/drawing/2014/main" id="{D4999087-DD8B-42A0-94F4-BB600D7E1CA3}"/>
                </a:ext>
              </a:extLst>
            </p:cNvPr>
            <p:cNvSpPr/>
            <p:nvPr/>
          </p:nvSpPr>
          <p:spPr>
            <a:xfrm>
              <a:off x="3427481" y="31578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3" name="Oval 5292">
              <a:extLst>
                <a:ext uri="{FF2B5EF4-FFF2-40B4-BE49-F238E27FC236}">
                  <a16:creationId xmlns:a16="http://schemas.microsoft.com/office/drawing/2014/main" id="{23A87880-714B-459A-9E2A-B7A207C85C00}"/>
                </a:ext>
              </a:extLst>
            </p:cNvPr>
            <p:cNvSpPr/>
            <p:nvPr/>
          </p:nvSpPr>
          <p:spPr>
            <a:xfrm>
              <a:off x="4008432" y="32324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4" name="Oval 5293">
              <a:extLst>
                <a:ext uri="{FF2B5EF4-FFF2-40B4-BE49-F238E27FC236}">
                  <a16:creationId xmlns:a16="http://schemas.microsoft.com/office/drawing/2014/main" id="{4570194F-5365-4ACC-B2CF-C675A81C4CEE}"/>
                </a:ext>
              </a:extLst>
            </p:cNvPr>
            <p:cNvSpPr/>
            <p:nvPr/>
          </p:nvSpPr>
          <p:spPr>
            <a:xfrm>
              <a:off x="3752668" y="32416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5" name="Oval 5294">
              <a:extLst>
                <a:ext uri="{FF2B5EF4-FFF2-40B4-BE49-F238E27FC236}">
                  <a16:creationId xmlns:a16="http://schemas.microsoft.com/office/drawing/2014/main" id="{736E79A6-CF94-479F-8C8C-D6171BD7C0ED}"/>
                </a:ext>
              </a:extLst>
            </p:cNvPr>
            <p:cNvSpPr/>
            <p:nvPr/>
          </p:nvSpPr>
          <p:spPr>
            <a:xfrm>
              <a:off x="3748096" y="32717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6" name="Oval 5295">
              <a:extLst>
                <a:ext uri="{FF2B5EF4-FFF2-40B4-BE49-F238E27FC236}">
                  <a16:creationId xmlns:a16="http://schemas.microsoft.com/office/drawing/2014/main" id="{B72BD4DB-D981-459E-8F66-D03C95B20F1B}"/>
                </a:ext>
              </a:extLst>
            </p:cNvPr>
            <p:cNvSpPr/>
            <p:nvPr/>
          </p:nvSpPr>
          <p:spPr>
            <a:xfrm>
              <a:off x="3786151" y="31682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7" name="Oval 5296">
              <a:extLst>
                <a:ext uri="{FF2B5EF4-FFF2-40B4-BE49-F238E27FC236}">
                  <a16:creationId xmlns:a16="http://schemas.microsoft.com/office/drawing/2014/main" id="{4AFAFC6C-3C1A-4F82-9880-3D79E2F29804}"/>
                </a:ext>
              </a:extLst>
            </p:cNvPr>
            <p:cNvSpPr/>
            <p:nvPr/>
          </p:nvSpPr>
          <p:spPr>
            <a:xfrm>
              <a:off x="3856032" y="32088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8" name="Oval 5297">
              <a:extLst>
                <a:ext uri="{FF2B5EF4-FFF2-40B4-BE49-F238E27FC236}">
                  <a16:creationId xmlns:a16="http://schemas.microsoft.com/office/drawing/2014/main" id="{13302D2C-0F17-4794-86A4-E6457A3B6557}"/>
                </a:ext>
              </a:extLst>
            </p:cNvPr>
            <p:cNvSpPr/>
            <p:nvPr/>
          </p:nvSpPr>
          <p:spPr>
            <a:xfrm>
              <a:off x="3786151" y="31682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9" name="Oval 5298">
              <a:extLst>
                <a:ext uri="{FF2B5EF4-FFF2-40B4-BE49-F238E27FC236}">
                  <a16:creationId xmlns:a16="http://schemas.microsoft.com/office/drawing/2014/main" id="{B8FAC633-150E-4206-ACE7-D91F2B65990B}"/>
                </a:ext>
              </a:extLst>
            </p:cNvPr>
            <p:cNvSpPr/>
            <p:nvPr/>
          </p:nvSpPr>
          <p:spPr>
            <a:xfrm>
              <a:off x="3856032" y="32088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0" name="Oval 5299">
              <a:extLst>
                <a:ext uri="{FF2B5EF4-FFF2-40B4-BE49-F238E27FC236}">
                  <a16:creationId xmlns:a16="http://schemas.microsoft.com/office/drawing/2014/main" id="{2B965466-F0B6-4A6D-9BFB-755D21929EDB}"/>
                </a:ext>
              </a:extLst>
            </p:cNvPr>
            <p:cNvSpPr/>
            <p:nvPr/>
          </p:nvSpPr>
          <p:spPr>
            <a:xfrm>
              <a:off x="3559598" y="314868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1" name="Oval 5300">
              <a:extLst>
                <a:ext uri="{FF2B5EF4-FFF2-40B4-BE49-F238E27FC236}">
                  <a16:creationId xmlns:a16="http://schemas.microsoft.com/office/drawing/2014/main" id="{07DCA57A-14F6-4C4E-8481-2C1883AB5F0A}"/>
                </a:ext>
              </a:extLst>
            </p:cNvPr>
            <p:cNvSpPr/>
            <p:nvPr/>
          </p:nvSpPr>
          <p:spPr>
            <a:xfrm>
              <a:off x="4008432" y="32324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2" name="Oval 5301">
              <a:extLst>
                <a:ext uri="{FF2B5EF4-FFF2-40B4-BE49-F238E27FC236}">
                  <a16:creationId xmlns:a16="http://schemas.microsoft.com/office/drawing/2014/main" id="{B77FC143-79EB-43F1-8688-AEB82E9BB925}"/>
                </a:ext>
              </a:extLst>
            </p:cNvPr>
            <p:cNvSpPr/>
            <p:nvPr/>
          </p:nvSpPr>
          <p:spPr>
            <a:xfrm>
              <a:off x="3752668" y="32416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3" name="Oval 5302">
              <a:extLst>
                <a:ext uri="{FF2B5EF4-FFF2-40B4-BE49-F238E27FC236}">
                  <a16:creationId xmlns:a16="http://schemas.microsoft.com/office/drawing/2014/main" id="{D450BAC3-195C-4D4E-A69C-EA067535C37F}"/>
                </a:ext>
              </a:extLst>
            </p:cNvPr>
            <p:cNvSpPr/>
            <p:nvPr/>
          </p:nvSpPr>
          <p:spPr>
            <a:xfrm>
              <a:off x="3786151" y="31682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4" name="Oval 5303">
              <a:extLst>
                <a:ext uri="{FF2B5EF4-FFF2-40B4-BE49-F238E27FC236}">
                  <a16:creationId xmlns:a16="http://schemas.microsoft.com/office/drawing/2014/main" id="{55A6EDC3-1078-4312-8D12-61A965C9CCA8}"/>
                </a:ext>
              </a:extLst>
            </p:cNvPr>
            <p:cNvSpPr/>
            <p:nvPr/>
          </p:nvSpPr>
          <p:spPr>
            <a:xfrm>
              <a:off x="3786151" y="31682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5" name="Oval 5304">
              <a:extLst>
                <a:ext uri="{FF2B5EF4-FFF2-40B4-BE49-F238E27FC236}">
                  <a16:creationId xmlns:a16="http://schemas.microsoft.com/office/drawing/2014/main" id="{80F1EA66-A522-44A0-8B10-25BD4A759B92}"/>
                </a:ext>
              </a:extLst>
            </p:cNvPr>
            <p:cNvSpPr/>
            <p:nvPr/>
          </p:nvSpPr>
          <p:spPr>
            <a:xfrm>
              <a:off x="3856032" y="32088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6" name="Oval 5305">
              <a:extLst>
                <a:ext uri="{FF2B5EF4-FFF2-40B4-BE49-F238E27FC236}">
                  <a16:creationId xmlns:a16="http://schemas.microsoft.com/office/drawing/2014/main" id="{49552831-779C-4BAC-9BA0-E4FEE96182CC}"/>
                </a:ext>
              </a:extLst>
            </p:cNvPr>
            <p:cNvSpPr/>
            <p:nvPr/>
          </p:nvSpPr>
          <p:spPr>
            <a:xfrm>
              <a:off x="3606937" y="32416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7" name="Oval 5306">
              <a:extLst>
                <a:ext uri="{FF2B5EF4-FFF2-40B4-BE49-F238E27FC236}">
                  <a16:creationId xmlns:a16="http://schemas.microsoft.com/office/drawing/2014/main" id="{2E1C14FB-C622-41EE-897F-4C137DF6BEAC}"/>
                </a:ext>
              </a:extLst>
            </p:cNvPr>
            <p:cNvSpPr/>
            <p:nvPr/>
          </p:nvSpPr>
          <p:spPr>
            <a:xfrm>
              <a:off x="4008432" y="32324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8" name="Oval 5307">
              <a:extLst>
                <a:ext uri="{FF2B5EF4-FFF2-40B4-BE49-F238E27FC236}">
                  <a16:creationId xmlns:a16="http://schemas.microsoft.com/office/drawing/2014/main" id="{7762BC6F-F3C8-47EF-BFC2-8BBCA8432312}"/>
                </a:ext>
              </a:extLst>
            </p:cNvPr>
            <p:cNvSpPr/>
            <p:nvPr/>
          </p:nvSpPr>
          <p:spPr>
            <a:xfrm>
              <a:off x="3752668" y="32416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9" name="Oval 5308">
              <a:extLst>
                <a:ext uri="{FF2B5EF4-FFF2-40B4-BE49-F238E27FC236}">
                  <a16:creationId xmlns:a16="http://schemas.microsoft.com/office/drawing/2014/main" id="{7049B581-E853-4AC4-8C9B-E31FB01079B4}"/>
                </a:ext>
              </a:extLst>
            </p:cNvPr>
            <p:cNvSpPr/>
            <p:nvPr/>
          </p:nvSpPr>
          <p:spPr>
            <a:xfrm>
              <a:off x="4021370" y="32684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0" name="Oval 5309">
              <a:extLst>
                <a:ext uri="{FF2B5EF4-FFF2-40B4-BE49-F238E27FC236}">
                  <a16:creationId xmlns:a16="http://schemas.microsoft.com/office/drawing/2014/main" id="{4C3F3AD8-F095-4396-94D8-2BD6BA2A0613}"/>
                </a:ext>
              </a:extLst>
            </p:cNvPr>
            <p:cNvSpPr/>
            <p:nvPr/>
          </p:nvSpPr>
          <p:spPr>
            <a:xfrm>
              <a:off x="3934602" y="34063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1" name="Oval 5310">
              <a:extLst>
                <a:ext uri="{FF2B5EF4-FFF2-40B4-BE49-F238E27FC236}">
                  <a16:creationId xmlns:a16="http://schemas.microsoft.com/office/drawing/2014/main" id="{04161E45-CF0B-4F59-AE67-2A0BE95039F3}"/>
                </a:ext>
              </a:extLst>
            </p:cNvPr>
            <p:cNvSpPr/>
            <p:nvPr/>
          </p:nvSpPr>
          <p:spPr>
            <a:xfrm>
              <a:off x="3934602" y="32775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2" name="Oval 5311">
              <a:extLst>
                <a:ext uri="{FF2B5EF4-FFF2-40B4-BE49-F238E27FC236}">
                  <a16:creationId xmlns:a16="http://schemas.microsoft.com/office/drawing/2014/main" id="{1E4ED743-D2C0-4270-9D30-C7BDD4E58843}"/>
                </a:ext>
              </a:extLst>
            </p:cNvPr>
            <p:cNvSpPr/>
            <p:nvPr/>
          </p:nvSpPr>
          <p:spPr>
            <a:xfrm>
              <a:off x="3638168" y="24847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3" name="Oval 5312">
              <a:extLst>
                <a:ext uri="{FF2B5EF4-FFF2-40B4-BE49-F238E27FC236}">
                  <a16:creationId xmlns:a16="http://schemas.microsoft.com/office/drawing/2014/main" id="{7D4B969C-905A-43D2-9590-AE69451FF1F5}"/>
                </a:ext>
              </a:extLst>
            </p:cNvPr>
            <p:cNvSpPr/>
            <p:nvPr/>
          </p:nvSpPr>
          <p:spPr>
            <a:xfrm>
              <a:off x="3934602" y="34063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4" name="Oval 5313">
              <a:extLst>
                <a:ext uri="{FF2B5EF4-FFF2-40B4-BE49-F238E27FC236}">
                  <a16:creationId xmlns:a16="http://schemas.microsoft.com/office/drawing/2014/main" id="{17F69CF3-8446-4E79-8D70-15AEBB9B1EDD}"/>
                </a:ext>
              </a:extLst>
            </p:cNvPr>
            <p:cNvSpPr/>
            <p:nvPr/>
          </p:nvSpPr>
          <p:spPr>
            <a:xfrm>
              <a:off x="3934602" y="32775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5" name="Oval 5314">
              <a:extLst>
                <a:ext uri="{FF2B5EF4-FFF2-40B4-BE49-F238E27FC236}">
                  <a16:creationId xmlns:a16="http://schemas.microsoft.com/office/drawing/2014/main" id="{3776976C-1C99-4959-A545-23D40F9622DC}"/>
                </a:ext>
              </a:extLst>
            </p:cNvPr>
            <p:cNvSpPr/>
            <p:nvPr/>
          </p:nvSpPr>
          <p:spPr>
            <a:xfrm>
              <a:off x="3638168" y="24847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6" name="Oval 5315">
              <a:extLst>
                <a:ext uri="{FF2B5EF4-FFF2-40B4-BE49-F238E27FC236}">
                  <a16:creationId xmlns:a16="http://schemas.microsoft.com/office/drawing/2014/main" id="{D24E69E3-A447-4ABE-9A8B-9AD29E94A5B5}"/>
                </a:ext>
              </a:extLst>
            </p:cNvPr>
            <p:cNvSpPr/>
            <p:nvPr/>
          </p:nvSpPr>
          <p:spPr>
            <a:xfrm>
              <a:off x="3942800" y="30709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7" name="Oval 5316">
              <a:extLst>
                <a:ext uri="{FF2B5EF4-FFF2-40B4-BE49-F238E27FC236}">
                  <a16:creationId xmlns:a16="http://schemas.microsoft.com/office/drawing/2014/main" id="{E581F24F-E384-4715-B26D-A78207764E2A}"/>
                </a:ext>
              </a:extLst>
            </p:cNvPr>
            <p:cNvSpPr/>
            <p:nvPr/>
          </p:nvSpPr>
          <p:spPr>
            <a:xfrm>
              <a:off x="3942800" y="30709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8" name="Oval 5317">
              <a:extLst>
                <a:ext uri="{FF2B5EF4-FFF2-40B4-BE49-F238E27FC236}">
                  <a16:creationId xmlns:a16="http://schemas.microsoft.com/office/drawing/2014/main" id="{29AF76C2-C180-4FC4-B5F8-368799C13755}"/>
                </a:ext>
              </a:extLst>
            </p:cNvPr>
            <p:cNvSpPr/>
            <p:nvPr/>
          </p:nvSpPr>
          <p:spPr>
            <a:xfrm>
              <a:off x="3942800" y="30709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9" name="Oval 5318">
              <a:extLst>
                <a:ext uri="{FF2B5EF4-FFF2-40B4-BE49-F238E27FC236}">
                  <a16:creationId xmlns:a16="http://schemas.microsoft.com/office/drawing/2014/main" id="{CF35E54C-02E4-4332-88E2-158FADD88D4B}"/>
                </a:ext>
              </a:extLst>
            </p:cNvPr>
            <p:cNvSpPr/>
            <p:nvPr/>
          </p:nvSpPr>
          <p:spPr>
            <a:xfrm>
              <a:off x="3389688" y="334402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20" name="Oval 5319">
              <a:extLst>
                <a:ext uri="{FF2B5EF4-FFF2-40B4-BE49-F238E27FC236}">
                  <a16:creationId xmlns:a16="http://schemas.microsoft.com/office/drawing/2014/main" id="{E35FEB98-EF8B-4C23-BB5D-22281A1FCFC5}"/>
                </a:ext>
              </a:extLst>
            </p:cNvPr>
            <p:cNvSpPr/>
            <p:nvPr/>
          </p:nvSpPr>
          <p:spPr>
            <a:xfrm>
              <a:off x="3938551" y="33206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21" name="Oval 5320">
              <a:extLst>
                <a:ext uri="{FF2B5EF4-FFF2-40B4-BE49-F238E27FC236}">
                  <a16:creationId xmlns:a16="http://schemas.microsoft.com/office/drawing/2014/main" id="{05349091-1C37-4E11-BF37-734223A3CD47}"/>
                </a:ext>
              </a:extLst>
            </p:cNvPr>
            <p:cNvSpPr/>
            <p:nvPr/>
          </p:nvSpPr>
          <p:spPr>
            <a:xfrm>
              <a:off x="4008432" y="33612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22" name="Oval 5321">
              <a:extLst>
                <a:ext uri="{FF2B5EF4-FFF2-40B4-BE49-F238E27FC236}">
                  <a16:creationId xmlns:a16="http://schemas.microsoft.com/office/drawing/2014/main" id="{ABCA5DC2-C087-4906-A0C1-E9BB0BAAA17D}"/>
                </a:ext>
              </a:extLst>
            </p:cNvPr>
            <p:cNvSpPr/>
            <p:nvPr/>
          </p:nvSpPr>
          <p:spPr>
            <a:xfrm>
              <a:off x="4008432" y="32324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23" name="Oval 5322">
              <a:extLst>
                <a:ext uri="{FF2B5EF4-FFF2-40B4-BE49-F238E27FC236}">
                  <a16:creationId xmlns:a16="http://schemas.microsoft.com/office/drawing/2014/main" id="{413307D5-D443-4759-B6A1-87492B618131}"/>
                </a:ext>
              </a:extLst>
            </p:cNvPr>
            <p:cNvSpPr/>
            <p:nvPr/>
          </p:nvSpPr>
          <p:spPr>
            <a:xfrm>
              <a:off x="3934111" y="275104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24" name="Oval 5323">
              <a:extLst>
                <a:ext uri="{FF2B5EF4-FFF2-40B4-BE49-F238E27FC236}">
                  <a16:creationId xmlns:a16="http://schemas.microsoft.com/office/drawing/2014/main" id="{AC4207AB-11AC-48A2-A7DB-47490938C870}"/>
                </a:ext>
              </a:extLst>
            </p:cNvPr>
            <p:cNvSpPr/>
            <p:nvPr/>
          </p:nvSpPr>
          <p:spPr>
            <a:xfrm>
              <a:off x="3938551" y="33206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25" name="Oval 5324">
              <a:extLst>
                <a:ext uri="{FF2B5EF4-FFF2-40B4-BE49-F238E27FC236}">
                  <a16:creationId xmlns:a16="http://schemas.microsoft.com/office/drawing/2014/main" id="{6E458713-D5C0-42CD-B5CD-BB10A910179F}"/>
                </a:ext>
              </a:extLst>
            </p:cNvPr>
            <p:cNvSpPr/>
            <p:nvPr/>
          </p:nvSpPr>
          <p:spPr>
            <a:xfrm>
              <a:off x="4008432" y="33612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26" name="Oval 5325">
              <a:extLst>
                <a:ext uri="{FF2B5EF4-FFF2-40B4-BE49-F238E27FC236}">
                  <a16:creationId xmlns:a16="http://schemas.microsoft.com/office/drawing/2014/main" id="{6E4C29CD-14C4-4665-A93A-3661F0FCD71B}"/>
                </a:ext>
              </a:extLst>
            </p:cNvPr>
            <p:cNvSpPr/>
            <p:nvPr/>
          </p:nvSpPr>
          <p:spPr>
            <a:xfrm>
              <a:off x="4008432" y="32324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27" name="Oval 5326">
              <a:extLst>
                <a:ext uri="{FF2B5EF4-FFF2-40B4-BE49-F238E27FC236}">
                  <a16:creationId xmlns:a16="http://schemas.microsoft.com/office/drawing/2014/main" id="{9F6756F5-7BCD-441C-89AE-0E7ACD4ED5EA}"/>
                </a:ext>
              </a:extLst>
            </p:cNvPr>
            <p:cNvSpPr/>
            <p:nvPr/>
          </p:nvSpPr>
          <p:spPr>
            <a:xfrm>
              <a:off x="3860604" y="27110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28" name="Oval 5327">
              <a:extLst>
                <a:ext uri="{FF2B5EF4-FFF2-40B4-BE49-F238E27FC236}">
                  <a16:creationId xmlns:a16="http://schemas.microsoft.com/office/drawing/2014/main" id="{9867E97E-5699-4CFD-BBA9-94D081FD6D3A}"/>
                </a:ext>
              </a:extLst>
            </p:cNvPr>
            <p:cNvSpPr/>
            <p:nvPr/>
          </p:nvSpPr>
          <p:spPr>
            <a:xfrm>
              <a:off x="3938551" y="33206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29" name="Oval 5328">
              <a:extLst>
                <a:ext uri="{FF2B5EF4-FFF2-40B4-BE49-F238E27FC236}">
                  <a16:creationId xmlns:a16="http://schemas.microsoft.com/office/drawing/2014/main" id="{04719F9A-B9DE-4016-945F-393E96A663E9}"/>
                </a:ext>
              </a:extLst>
            </p:cNvPr>
            <p:cNvSpPr/>
            <p:nvPr/>
          </p:nvSpPr>
          <p:spPr>
            <a:xfrm>
              <a:off x="4008432" y="33612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0" name="Oval 5329">
              <a:extLst>
                <a:ext uri="{FF2B5EF4-FFF2-40B4-BE49-F238E27FC236}">
                  <a16:creationId xmlns:a16="http://schemas.microsoft.com/office/drawing/2014/main" id="{2C36C98E-F6B4-41F2-AC4F-6539D066E39F}"/>
                </a:ext>
              </a:extLst>
            </p:cNvPr>
            <p:cNvSpPr/>
            <p:nvPr/>
          </p:nvSpPr>
          <p:spPr>
            <a:xfrm>
              <a:off x="4008432" y="32324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1" name="Oval 5330">
              <a:extLst>
                <a:ext uri="{FF2B5EF4-FFF2-40B4-BE49-F238E27FC236}">
                  <a16:creationId xmlns:a16="http://schemas.microsoft.com/office/drawing/2014/main" id="{71C398D3-4478-49BC-B722-AFC8527BF551}"/>
                </a:ext>
              </a:extLst>
            </p:cNvPr>
            <p:cNvSpPr/>
            <p:nvPr/>
          </p:nvSpPr>
          <p:spPr>
            <a:xfrm>
              <a:off x="3711998" y="243969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2" name="Oval 5331">
              <a:extLst>
                <a:ext uri="{FF2B5EF4-FFF2-40B4-BE49-F238E27FC236}">
                  <a16:creationId xmlns:a16="http://schemas.microsoft.com/office/drawing/2014/main" id="{9BD40C1D-2B5B-4026-B640-7C4DB39CB816}"/>
                </a:ext>
              </a:extLst>
            </p:cNvPr>
            <p:cNvSpPr/>
            <p:nvPr/>
          </p:nvSpPr>
          <p:spPr>
            <a:xfrm>
              <a:off x="3625230" y="24488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3" name="Oval 5332">
              <a:extLst>
                <a:ext uri="{FF2B5EF4-FFF2-40B4-BE49-F238E27FC236}">
                  <a16:creationId xmlns:a16="http://schemas.microsoft.com/office/drawing/2014/main" id="{8A2B12E6-5EC7-405D-A46F-808AACD2633A}"/>
                </a:ext>
              </a:extLst>
            </p:cNvPr>
            <p:cNvSpPr/>
            <p:nvPr/>
          </p:nvSpPr>
          <p:spPr>
            <a:xfrm>
              <a:off x="3905068" y="33940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4" name="Oval 5333">
              <a:extLst>
                <a:ext uri="{FF2B5EF4-FFF2-40B4-BE49-F238E27FC236}">
                  <a16:creationId xmlns:a16="http://schemas.microsoft.com/office/drawing/2014/main" id="{6179BCA6-EC53-4CBE-85AD-9D7CA86AB9A4}"/>
                </a:ext>
              </a:extLst>
            </p:cNvPr>
            <p:cNvSpPr/>
            <p:nvPr/>
          </p:nvSpPr>
          <p:spPr>
            <a:xfrm>
              <a:off x="3900496" y="34241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5" name="Oval 5334">
              <a:extLst>
                <a:ext uri="{FF2B5EF4-FFF2-40B4-BE49-F238E27FC236}">
                  <a16:creationId xmlns:a16="http://schemas.microsoft.com/office/drawing/2014/main" id="{BB063973-8A24-4AE1-8ECE-A74C0FA4DE27}"/>
                </a:ext>
              </a:extLst>
            </p:cNvPr>
            <p:cNvSpPr/>
            <p:nvPr/>
          </p:nvSpPr>
          <p:spPr>
            <a:xfrm>
              <a:off x="3938551" y="33206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6" name="Oval 5335">
              <a:extLst>
                <a:ext uri="{FF2B5EF4-FFF2-40B4-BE49-F238E27FC236}">
                  <a16:creationId xmlns:a16="http://schemas.microsoft.com/office/drawing/2014/main" id="{5C1FC610-5173-412B-952D-A14CEA223C18}"/>
                </a:ext>
              </a:extLst>
            </p:cNvPr>
            <p:cNvSpPr/>
            <p:nvPr/>
          </p:nvSpPr>
          <p:spPr>
            <a:xfrm>
              <a:off x="4008432" y="33612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7" name="Oval 5336">
              <a:extLst>
                <a:ext uri="{FF2B5EF4-FFF2-40B4-BE49-F238E27FC236}">
                  <a16:creationId xmlns:a16="http://schemas.microsoft.com/office/drawing/2014/main" id="{0E2E8F88-EC15-4A9F-BE91-7A027EF60173}"/>
                </a:ext>
              </a:extLst>
            </p:cNvPr>
            <p:cNvSpPr/>
            <p:nvPr/>
          </p:nvSpPr>
          <p:spPr>
            <a:xfrm>
              <a:off x="3938551" y="33206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8" name="Oval 5337">
              <a:extLst>
                <a:ext uri="{FF2B5EF4-FFF2-40B4-BE49-F238E27FC236}">
                  <a16:creationId xmlns:a16="http://schemas.microsoft.com/office/drawing/2014/main" id="{853B6923-7A35-43C8-8A89-F30B77BFEBCA}"/>
                </a:ext>
              </a:extLst>
            </p:cNvPr>
            <p:cNvSpPr/>
            <p:nvPr/>
          </p:nvSpPr>
          <p:spPr>
            <a:xfrm>
              <a:off x="4008432" y="33612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9" name="Oval 5338">
              <a:extLst>
                <a:ext uri="{FF2B5EF4-FFF2-40B4-BE49-F238E27FC236}">
                  <a16:creationId xmlns:a16="http://schemas.microsoft.com/office/drawing/2014/main" id="{BAD8F81A-64E6-47F4-8609-89A9BA52BBFE}"/>
                </a:ext>
              </a:extLst>
            </p:cNvPr>
            <p:cNvSpPr/>
            <p:nvPr/>
          </p:nvSpPr>
          <p:spPr>
            <a:xfrm>
              <a:off x="3711998" y="243969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40" name="Oval 5339">
              <a:extLst>
                <a:ext uri="{FF2B5EF4-FFF2-40B4-BE49-F238E27FC236}">
                  <a16:creationId xmlns:a16="http://schemas.microsoft.com/office/drawing/2014/main" id="{570F35C5-4606-47AF-8391-50F490C48164}"/>
                </a:ext>
              </a:extLst>
            </p:cNvPr>
            <p:cNvSpPr/>
            <p:nvPr/>
          </p:nvSpPr>
          <p:spPr>
            <a:xfrm>
              <a:off x="3625230" y="24488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41" name="Oval 5340">
              <a:extLst>
                <a:ext uri="{FF2B5EF4-FFF2-40B4-BE49-F238E27FC236}">
                  <a16:creationId xmlns:a16="http://schemas.microsoft.com/office/drawing/2014/main" id="{7D58765A-0B2E-4B4C-9CB6-ED7C915BE208}"/>
                </a:ext>
              </a:extLst>
            </p:cNvPr>
            <p:cNvSpPr/>
            <p:nvPr/>
          </p:nvSpPr>
          <p:spPr>
            <a:xfrm>
              <a:off x="3905068" y="33940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42" name="Oval 5341">
              <a:extLst>
                <a:ext uri="{FF2B5EF4-FFF2-40B4-BE49-F238E27FC236}">
                  <a16:creationId xmlns:a16="http://schemas.microsoft.com/office/drawing/2014/main" id="{FBFDBC3D-59C2-48A0-B14D-A7EDD018B948}"/>
                </a:ext>
              </a:extLst>
            </p:cNvPr>
            <p:cNvSpPr/>
            <p:nvPr/>
          </p:nvSpPr>
          <p:spPr>
            <a:xfrm>
              <a:off x="3938551" y="33206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43" name="Oval 5342">
              <a:extLst>
                <a:ext uri="{FF2B5EF4-FFF2-40B4-BE49-F238E27FC236}">
                  <a16:creationId xmlns:a16="http://schemas.microsoft.com/office/drawing/2014/main" id="{E6C61A51-2729-436C-A715-6D2A45AD24A1}"/>
                </a:ext>
              </a:extLst>
            </p:cNvPr>
            <p:cNvSpPr/>
            <p:nvPr/>
          </p:nvSpPr>
          <p:spPr>
            <a:xfrm>
              <a:off x="3938551" y="33206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44" name="Oval 5343">
              <a:extLst>
                <a:ext uri="{FF2B5EF4-FFF2-40B4-BE49-F238E27FC236}">
                  <a16:creationId xmlns:a16="http://schemas.microsoft.com/office/drawing/2014/main" id="{9DE88037-186A-46CE-A951-57F8636F2149}"/>
                </a:ext>
              </a:extLst>
            </p:cNvPr>
            <p:cNvSpPr/>
            <p:nvPr/>
          </p:nvSpPr>
          <p:spPr>
            <a:xfrm>
              <a:off x="3167478" y="33394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45" name="Oval 5344">
              <a:extLst>
                <a:ext uri="{FF2B5EF4-FFF2-40B4-BE49-F238E27FC236}">
                  <a16:creationId xmlns:a16="http://schemas.microsoft.com/office/drawing/2014/main" id="{C222C645-3F60-4029-BA93-5D4774EFB8BC}"/>
                </a:ext>
              </a:extLst>
            </p:cNvPr>
            <p:cNvSpPr/>
            <p:nvPr/>
          </p:nvSpPr>
          <p:spPr>
            <a:xfrm>
              <a:off x="3711998" y="243969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46" name="Oval 5345">
              <a:extLst>
                <a:ext uri="{FF2B5EF4-FFF2-40B4-BE49-F238E27FC236}">
                  <a16:creationId xmlns:a16="http://schemas.microsoft.com/office/drawing/2014/main" id="{869DC3CE-5C84-43DA-B9D4-3D2F96BF699F}"/>
                </a:ext>
              </a:extLst>
            </p:cNvPr>
            <p:cNvSpPr/>
            <p:nvPr/>
          </p:nvSpPr>
          <p:spPr>
            <a:xfrm>
              <a:off x="3625230" y="24488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47" name="Oval 5346">
              <a:extLst>
                <a:ext uri="{FF2B5EF4-FFF2-40B4-BE49-F238E27FC236}">
                  <a16:creationId xmlns:a16="http://schemas.microsoft.com/office/drawing/2014/main" id="{C0BE05CA-12C5-47A9-A758-D1B105EB80BD}"/>
                </a:ext>
              </a:extLst>
            </p:cNvPr>
            <p:cNvSpPr/>
            <p:nvPr/>
          </p:nvSpPr>
          <p:spPr>
            <a:xfrm>
              <a:off x="3905068" y="33940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48" name="Oval 5347">
              <a:extLst>
                <a:ext uri="{FF2B5EF4-FFF2-40B4-BE49-F238E27FC236}">
                  <a16:creationId xmlns:a16="http://schemas.microsoft.com/office/drawing/2014/main" id="{28C61D29-86DB-43E0-962D-65B62E825486}"/>
                </a:ext>
              </a:extLst>
            </p:cNvPr>
            <p:cNvSpPr/>
            <p:nvPr/>
          </p:nvSpPr>
          <p:spPr>
            <a:xfrm>
              <a:off x="2796016" y="27778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49" name="Oval 5348">
              <a:extLst>
                <a:ext uri="{FF2B5EF4-FFF2-40B4-BE49-F238E27FC236}">
                  <a16:creationId xmlns:a16="http://schemas.microsoft.com/office/drawing/2014/main" id="{C64BD305-A091-4F72-98EE-B6CF0B6AB5FD}"/>
                </a:ext>
              </a:extLst>
            </p:cNvPr>
            <p:cNvSpPr/>
            <p:nvPr/>
          </p:nvSpPr>
          <p:spPr>
            <a:xfrm>
              <a:off x="2709248" y="291580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50" name="Oval 5349">
              <a:extLst>
                <a:ext uri="{FF2B5EF4-FFF2-40B4-BE49-F238E27FC236}">
                  <a16:creationId xmlns:a16="http://schemas.microsoft.com/office/drawing/2014/main" id="{3D3DD5B1-179A-4D06-805C-FCF3433072AF}"/>
                </a:ext>
              </a:extLst>
            </p:cNvPr>
            <p:cNvSpPr/>
            <p:nvPr/>
          </p:nvSpPr>
          <p:spPr>
            <a:xfrm>
              <a:off x="2709248" y="27870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51" name="Oval 5350">
              <a:extLst>
                <a:ext uri="{FF2B5EF4-FFF2-40B4-BE49-F238E27FC236}">
                  <a16:creationId xmlns:a16="http://schemas.microsoft.com/office/drawing/2014/main" id="{0C502E89-66B2-48D4-9DE0-2DD9E038EC27}"/>
                </a:ext>
              </a:extLst>
            </p:cNvPr>
            <p:cNvSpPr/>
            <p:nvPr/>
          </p:nvSpPr>
          <p:spPr>
            <a:xfrm>
              <a:off x="2948416" y="29302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52" name="Oval 5351">
              <a:extLst>
                <a:ext uri="{FF2B5EF4-FFF2-40B4-BE49-F238E27FC236}">
                  <a16:creationId xmlns:a16="http://schemas.microsoft.com/office/drawing/2014/main" id="{A6965543-FBA9-419F-864D-2D087AFB34F8}"/>
                </a:ext>
              </a:extLst>
            </p:cNvPr>
            <p:cNvSpPr/>
            <p:nvPr/>
          </p:nvSpPr>
          <p:spPr>
            <a:xfrm>
              <a:off x="2709248" y="291580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53" name="Oval 5352">
              <a:extLst>
                <a:ext uri="{FF2B5EF4-FFF2-40B4-BE49-F238E27FC236}">
                  <a16:creationId xmlns:a16="http://schemas.microsoft.com/office/drawing/2014/main" id="{98F43B0D-2007-4AFF-BA4B-7CDB4C8BBA5D}"/>
                </a:ext>
              </a:extLst>
            </p:cNvPr>
            <p:cNvSpPr/>
            <p:nvPr/>
          </p:nvSpPr>
          <p:spPr>
            <a:xfrm>
              <a:off x="2709248" y="27870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54" name="Oval 5353">
              <a:extLst>
                <a:ext uri="{FF2B5EF4-FFF2-40B4-BE49-F238E27FC236}">
                  <a16:creationId xmlns:a16="http://schemas.microsoft.com/office/drawing/2014/main" id="{96E657E5-13F7-49EA-8A90-2FC06083EC0F}"/>
                </a:ext>
              </a:extLst>
            </p:cNvPr>
            <p:cNvSpPr/>
            <p:nvPr/>
          </p:nvSpPr>
          <p:spPr>
            <a:xfrm>
              <a:off x="2948416" y="29302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55" name="Oval 5354">
              <a:extLst>
                <a:ext uri="{FF2B5EF4-FFF2-40B4-BE49-F238E27FC236}">
                  <a16:creationId xmlns:a16="http://schemas.microsoft.com/office/drawing/2014/main" id="{E030DCA0-FDE9-4130-A3B9-81BBBFC0CB9A}"/>
                </a:ext>
              </a:extLst>
            </p:cNvPr>
            <p:cNvSpPr/>
            <p:nvPr/>
          </p:nvSpPr>
          <p:spPr>
            <a:xfrm>
              <a:off x="2869846" y="27327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56" name="Oval 5355">
              <a:extLst>
                <a:ext uri="{FF2B5EF4-FFF2-40B4-BE49-F238E27FC236}">
                  <a16:creationId xmlns:a16="http://schemas.microsoft.com/office/drawing/2014/main" id="{15B219BE-6BA1-4410-B04F-B4E4CBBE814A}"/>
                </a:ext>
              </a:extLst>
            </p:cNvPr>
            <p:cNvSpPr/>
            <p:nvPr/>
          </p:nvSpPr>
          <p:spPr>
            <a:xfrm>
              <a:off x="2713197" y="283007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57" name="Oval 5356">
              <a:extLst>
                <a:ext uri="{FF2B5EF4-FFF2-40B4-BE49-F238E27FC236}">
                  <a16:creationId xmlns:a16="http://schemas.microsoft.com/office/drawing/2014/main" id="{3B1C2119-F895-41AA-AB15-0E3D19777148}"/>
                </a:ext>
              </a:extLst>
            </p:cNvPr>
            <p:cNvSpPr/>
            <p:nvPr/>
          </p:nvSpPr>
          <p:spPr>
            <a:xfrm>
              <a:off x="2783078" y="287071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58" name="Oval 5357">
              <a:extLst>
                <a:ext uri="{FF2B5EF4-FFF2-40B4-BE49-F238E27FC236}">
                  <a16:creationId xmlns:a16="http://schemas.microsoft.com/office/drawing/2014/main" id="{254246BF-02F7-4CCE-B9FB-5B5F66BD479B}"/>
                </a:ext>
              </a:extLst>
            </p:cNvPr>
            <p:cNvSpPr/>
            <p:nvPr/>
          </p:nvSpPr>
          <p:spPr>
            <a:xfrm>
              <a:off x="2783078" y="27419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59" name="Oval 5358">
              <a:extLst>
                <a:ext uri="{FF2B5EF4-FFF2-40B4-BE49-F238E27FC236}">
                  <a16:creationId xmlns:a16="http://schemas.microsoft.com/office/drawing/2014/main" id="{1658641E-8E84-4C1F-8559-AC08739A9477}"/>
                </a:ext>
              </a:extLst>
            </p:cNvPr>
            <p:cNvSpPr/>
            <p:nvPr/>
          </p:nvSpPr>
          <p:spPr>
            <a:xfrm>
              <a:off x="2869846" y="27327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0" name="Oval 5359">
              <a:extLst>
                <a:ext uri="{FF2B5EF4-FFF2-40B4-BE49-F238E27FC236}">
                  <a16:creationId xmlns:a16="http://schemas.microsoft.com/office/drawing/2014/main" id="{22641641-6525-4333-8C39-A24071281177}"/>
                </a:ext>
              </a:extLst>
            </p:cNvPr>
            <p:cNvSpPr/>
            <p:nvPr/>
          </p:nvSpPr>
          <p:spPr>
            <a:xfrm>
              <a:off x="2713197" y="283007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1" name="Oval 5360">
              <a:extLst>
                <a:ext uri="{FF2B5EF4-FFF2-40B4-BE49-F238E27FC236}">
                  <a16:creationId xmlns:a16="http://schemas.microsoft.com/office/drawing/2014/main" id="{7D452BC1-412D-4CF0-B86B-5BEACB3DD0AC}"/>
                </a:ext>
              </a:extLst>
            </p:cNvPr>
            <p:cNvSpPr/>
            <p:nvPr/>
          </p:nvSpPr>
          <p:spPr>
            <a:xfrm>
              <a:off x="2783078" y="287071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2" name="Oval 5361">
              <a:extLst>
                <a:ext uri="{FF2B5EF4-FFF2-40B4-BE49-F238E27FC236}">
                  <a16:creationId xmlns:a16="http://schemas.microsoft.com/office/drawing/2014/main" id="{8D854907-B34D-4F37-8BEC-F5AB5297C325}"/>
                </a:ext>
              </a:extLst>
            </p:cNvPr>
            <p:cNvSpPr/>
            <p:nvPr/>
          </p:nvSpPr>
          <p:spPr>
            <a:xfrm>
              <a:off x="2783078" y="27419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3" name="Oval 5362">
              <a:extLst>
                <a:ext uri="{FF2B5EF4-FFF2-40B4-BE49-F238E27FC236}">
                  <a16:creationId xmlns:a16="http://schemas.microsoft.com/office/drawing/2014/main" id="{1BD3E0C9-20C3-485E-A468-FB540998CDC4}"/>
                </a:ext>
              </a:extLst>
            </p:cNvPr>
            <p:cNvSpPr/>
            <p:nvPr/>
          </p:nvSpPr>
          <p:spPr>
            <a:xfrm>
              <a:off x="2869846" y="27327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4" name="Oval 5363">
              <a:extLst>
                <a:ext uri="{FF2B5EF4-FFF2-40B4-BE49-F238E27FC236}">
                  <a16:creationId xmlns:a16="http://schemas.microsoft.com/office/drawing/2014/main" id="{1FF91A1E-0EFC-48C4-A1A3-B326CB07A2E6}"/>
                </a:ext>
              </a:extLst>
            </p:cNvPr>
            <p:cNvSpPr/>
            <p:nvPr/>
          </p:nvSpPr>
          <p:spPr>
            <a:xfrm>
              <a:off x="2713197" y="283007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5" name="Oval 5364">
              <a:extLst>
                <a:ext uri="{FF2B5EF4-FFF2-40B4-BE49-F238E27FC236}">
                  <a16:creationId xmlns:a16="http://schemas.microsoft.com/office/drawing/2014/main" id="{37AA70A1-2FE9-41E4-9666-A355AF3826C7}"/>
                </a:ext>
              </a:extLst>
            </p:cNvPr>
            <p:cNvSpPr/>
            <p:nvPr/>
          </p:nvSpPr>
          <p:spPr>
            <a:xfrm>
              <a:off x="2783078" y="287071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6" name="Oval 5365">
              <a:extLst>
                <a:ext uri="{FF2B5EF4-FFF2-40B4-BE49-F238E27FC236}">
                  <a16:creationId xmlns:a16="http://schemas.microsoft.com/office/drawing/2014/main" id="{541143F6-1076-4AD9-818C-232D3EB5A474}"/>
                </a:ext>
              </a:extLst>
            </p:cNvPr>
            <p:cNvSpPr/>
            <p:nvPr/>
          </p:nvSpPr>
          <p:spPr>
            <a:xfrm>
              <a:off x="2783078" y="27419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7" name="Oval 5366">
              <a:extLst>
                <a:ext uri="{FF2B5EF4-FFF2-40B4-BE49-F238E27FC236}">
                  <a16:creationId xmlns:a16="http://schemas.microsoft.com/office/drawing/2014/main" id="{A3888CD5-C9D5-47C3-BBF6-472D52B4B7E7}"/>
                </a:ext>
              </a:extLst>
            </p:cNvPr>
            <p:cNvSpPr/>
            <p:nvPr/>
          </p:nvSpPr>
          <p:spPr>
            <a:xfrm>
              <a:off x="3022246" y="28851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8" name="Oval 5367">
              <a:extLst>
                <a:ext uri="{FF2B5EF4-FFF2-40B4-BE49-F238E27FC236}">
                  <a16:creationId xmlns:a16="http://schemas.microsoft.com/office/drawing/2014/main" id="{1C397192-6A00-4B0C-80E7-FA03D3D7537F}"/>
                </a:ext>
              </a:extLst>
            </p:cNvPr>
            <p:cNvSpPr/>
            <p:nvPr/>
          </p:nvSpPr>
          <p:spPr>
            <a:xfrm>
              <a:off x="2935478" y="28943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9" name="Oval 5368">
              <a:extLst>
                <a:ext uri="{FF2B5EF4-FFF2-40B4-BE49-F238E27FC236}">
                  <a16:creationId xmlns:a16="http://schemas.microsoft.com/office/drawing/2014/main" id="{983920B5-63CB-4BC8-817E-78CD70084DD0}"/>
                </a:ext>
              </a:extLst>
            </p:cNvPr>
            <p:cNvSpPr/>
            <p:nvPr/>
          </p:nvSpPr>
          <p:spPr>
            <a:xfrm>
              <a:off x="2679714" y="290344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0" name="Oval 5369">
              <a:extLst>
                <a:ext uri="{FF2B5EF4-FFF2-40B4-BE49-F238E27FC236}">
                  <a16:creationId xmlns:a16="http://schemas.microsoft.com/office/drawing/2014/main" id="{BC1571BA-A806-415B-9F4F-23B3ED3C94E8}"/>
                </a:ext>
              </a:extLst>
            </p:cNvPr>
            <p:cNvSpPr/>
            <p:nvPr/>
          </p:nvSpPr>
          <p:spPr>
            <a:xfrm>
              <a:off x="2675142" y="29336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1" name="Oval 5370">
              <a:extLst>
                <a:ext uri="{FF2B5EF4-FFF2-40B4-BE49-F238E27FC236}">
                  <a16:creationId xmlns:a16="http://schemas.microsoft.com/office/drawing/2014/main" id="{D3981761-751B-47A6-A5A6-91023B00C18D}"/>
                </a:ext>
              </a:extLst>
            </p:cNvPr>
            <p:cNvSpPr/>
            <p:nvPr/>
          </p:nvSpPr>
          <p:spPr>
            <a:xfrm>
              <a:off x="2713197" y="283007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2" name="Oval 5371">
              <a:extLst>
                <a:ext uri="{FF2B5EF4-FFF2-40B4-BE49-F238E27FC236}">
                  <a16:creationId xmlns:a16="http://schemas.microsoft.com/office/drawing/2014/main" id="{7747454C-03BE-490A-8931-CAC6769AC4F0}"/>
                </a:ext>
              </a:extLst>
            </p:cNvPr>
            <p:cNvSpPr/>
            <p:nvPr/>
          </p:nvSpPr>
          <p:spPr>
            <a:xfrm>
              <a:off x="2783078" y="287071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3" name="Oval 5372">
              <a:extLst>
                <a:ext uri="{FF2B5EF4-FFF2-40B4-BE49-F238E27FC236}">
                  <a16:creationId xmlns:a16="http://schemas.microsoft.com/office/drawing/2014/main" id="{C3928D3E-341F-400B-9B79-CA51DF5A56BB}"/>
                </a:ext>
              </a:extLst>
            </p:cNvPr>
            <p:cNvSpPr/>
            <p:nvPr/>
          </p:nvSpPr>
          <p:spPr>
            <a:xfrm>
              <a:off x="2713197" y="283007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4" name="Oval 5373">
              <a:extLst>
                <a:ext uri="{FF2B5EF4-FFF2-40B4-BE49-F238E27FC236}">
                  <a16:creationId xmlns:a16="http://schemas.microsoft.com/office/drawing/2014/main" id="{D2B1A2D9-440F-4B46-B72A-2089738CBCA1}"/>
                </a:ext>
              </a:extLst>
            </p:cNvPr>
            <p:cNvSpPr/>
            <p:nvPr/>
          </p:nvSpPr>
          <p:spPr>
            <a:xfrm>
              <a:off x="2783078" y="287071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5" name="Oval 5374">
              <a:extLst>
                <a:ext uri="{FF2B5EF4-FFF2-40B4-BE49-F238E27FC236}">
                  <a16:creationId xmlns:a16="http://schemas.microsoft.com/office/drawing/2014/main" id="{BCEDF387-DAAC-4241-9F7E-3FB7CCF81BE2}"/>
                </a:ext>
              </a:extLst>
            </p:cNvPr>
            <p:cNvSpPr/>
            <p:nvPr/>
          </p:nvSpPr>
          <p:spPr>
            <a:xfrm>
              <a:off x="3022246" y="28851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6" name="Oval 5375">
              <a:extLst>
                <a:ext uri="{FF2B5EF4-FFF2-40B4-BE49-F238E27FC236}">
                  <a16:creationId xmlns:a16="http://schemas.microsoft.com/office/drawing/2014/main" id="{EDEC189F-E39C-46F3-BB96-7B034D76EF1A}"/>
                </a:ext>
              </a:extLst>
            </p:cNvPr>
            <p:cNvSpPr/>
            <p:nvPr/>
          </p:nvSpPr>
          <p:spPr>
            <a:xfrm>
              <a:off x="2935478" y="28943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7" name="Oval 5376">
              <a:extLst>
                <a:ext uri="{FF2B5EF4-FFF2-40B4-BE49-F238E27FC236}">
                  <a16:creationId xmlns:a16="http://schemas.microsoft.com/office/drawing/2014/main" id="{C45B9709-4517-49E1-9E04-A3B7C8096752}"/>
                </a:ext>
              </a:extLst>
            </p:cNvPr>
            <p:cNvSpPr/>
            <p:nvPr/>
          </p:nvSpPr>
          <p:spPr>
            <a:xfrm>
              <a:off x="2679714" y="290344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8" name="Oval 5377">
              <a:extLst>
                <a:ext uri="{FF2B5EF4-FFF2-40B4-BE49-F238E27FC236}">
                  <a16:creationId xmlns:a16="http://schemas.microsoft.com/office/drawing/2014/main" id="{960E6D2A-D2A9-41DE-A63F-3C4B03734E24}"/>
                </a:ext>
              </a:extLst>
            </p:cNvPr>
            <p:cNvSpPr/>
            <p:nvPr/>
          </p:nvSpPr>
          <p:spPr>
            <a:xfrm>
              <a:off x="2713197" y="283007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9" name="Oval 5378">
              <a:extLst>
                <a:ext uri="{FF2B5EF4-FFF2-40B4-BE49-F238E27FC236}">
                  <a16:creationId xmlns:a16="http://schemas.microsoft.com/office/drawing/2014/main" id="{6800C263-1079-49EE-A31E-133CC744BC71}"/>
                </a:ext>
              </a:extLst>
            </p:cNvPr>
            <p:cNvSpPr/>
            <p:nvPr/>
          </p:nvSpPr>
          <p:spPr>
            <a:xfrm>
              <a:off x="2713197" y="283007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0" name="Oval 5379">
              <a:extLst>
                <a:ext uri="{FF2B5EF4-FFF2-40B4-BE49-F238E27FC236}">
                  <a16:creationId xmlns:a16="http://schemas.microsoft.com/office/drawing/2014/main" id="{D982D1FD-3A72-47A5-9CA9-4091C4480ABF}"/>
                </a:ext>
              </a:extLst>
            </p:cNvPr>
            <p:cNvSpPr/>
            <p:nvPr/>
          </p:nvSpPr>
          <p:spPr>
            <a:xfrm>
              <a:off x="2783078" y="287071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1" name="Oval 5380">
              <a:extLst>
                <a:ext uri="{FF2B5EF4-FFF2-40B4-BE49-F238E27FC236}">
                  <a16:creationId xmlns:a16="http://schemas.microsoft.com/office/drawing/2014/main" id="{2B8F2ACE-8B76-4CB8-9A2E-E68208204027}"/>
                </a:ext>
              </a:extLst>
            </p:cNvPr>
            <p:cNvSpPr/>
            <p:nvPr/>
          </p:nvSpPr>
          <p:spPr>
            <a:xfrm>
              <a:off x="3022246" y="28851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2" name="Oval 5381">
              <a:extLst>
                <a:ext uri="{FF2B5EF4-FFF2-40B4-BE49-F238E27FC236}">
                  <a16:creationId xmlns:a16="http://schemas.microsoft.com/office/drawing/2014/main" id="{1A067619-F345-41DC-B1DC-5486A169769B}"/>
                </a:ext>
              </a:extLst>
            </p:cNvPr>
            <p:cNvSpPr/>
            <p:nvPr/>
          </p:nvSpPr>
          <p:spPr>
            <a:xfrm>
              <a:off x="2935478" y="28943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3" name="Oval 5382">
              <a:extLst>
                <a:ext uri="{FF2B5EF4-FFF2-40B4-BE49-F238E27FC236}">
                  <a16:creationId xmlns:a16="http://schemas.microsoft.com/office/drawing/2014/main" id="{1F5A05F7-C838-4ABB-9A7D-225FCB28D24E}"/>
                </a:ext>
              </a:extLst>
            </p:cNvPr>
            <p:cNvSpPr/>
            <p:nvPr/>
          </p:nvSpPr>
          <p:spPr>
            <a:xfrm>
              <a:off x="2679714" y="290344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4" name="Oval 5383">
              <a:extLst>
                <a:ext uri="{FF2B5EF4-FFF2-40B4-BE49-F238E27FC236}">
                  <a16:creationId xmlns:a16="http://schemas.microsoft.com/office/drawing/2014/main" id="{831DCF5D-D6FA-48BA-AC87-948ACD6970D8}"/>
                </a:ext>
              </a:extLst>
            </p:cNvPr>
            <p:cNvSpPr/>
            <p:nvPr/>
          </p:nvSpPr>
          <p:spPr>
            <a:xfrm>
              <a:off x="3062080" y="31212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5" name="Oval 5384">
              <a:extLst>
                <a:ext uri="{FF2B5EF4-FFF2-40B4-BE49-F238E27FC236}">
                  <a16:creationId xmlns:a16="http://schemas.microsoft.com/office/drawing/2014/main" id="{BF1BE996-0386-4BA3-A087-BA8B70C07AFA}"/>
                </a:ext>
              </a:extLst>
            </p:cNvPr>
            <p:cNvSpPr/>
            <p:nvPr/>
          </p:nvSpPr>
          <p:spPr>
            <a:xfrm>
              <a:off x="2975312" y="325922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6" name="Oval 5385">
              <a:extLst>
                <a:ext uri="{FF2B5EF4-FFF2-40B4-BE49-F238E27FC236}">
                  <a16:creationId xmlns:a16="http://schemas.microsoft.com/office/drawing/2014/main" id="{0FF20E3D-C423-4CAB-BBE9-DAB70FB64CAC}"/>
                </a:ext>
              </a:extLst>
            </p:cNvPr>
            <p:cNvSpPr/>
            <p:nvPr/>
          </p:nvSpPr>
          <p:spPr>
            <a:xfrm>
              <a:off x="2975312" y="313042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7" name="Oval 5386">
              <a:extLst>
                <a:ext uri="{FF2B5EF4-FFF2-40B4-BE49-F238E27FC236}">
                  <a16:creationId xmlns:a16="http://schemas.microsoft.com/office/drawing/2014/main" id="{39032E9A-852A-47BE-B164-55648155CFCD}"/>
                </a:ext>
              </a:extLst>
            </p:cNvPr>
            <p:cNvSpPr/>
            <p:nvPr/>
          </p:nvSpPr>
          <p:spPr>
            <a:xfrm>
              <a:off x="3214480" y="32736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8" name="Oval 5387">
              <a:extLst>
                <a:ext uri="{FF2B5EF4-FFF2-40B4-BE49-F238E27FC236}">
                  <a16:creationId xmlns:a16="http://schemas.microsoft.com/office/drawing/2014/main" id="{DB59105B-40BE-4B04-A22A-C82A16DB304B}"/>
                </a:ext>
              </a:extLst>
            </p:cNvPr>
            <p:cNvSpPr/>
            <p:nvPr/>
          </p:nvSpPr>
          <p:spPr>
            <a:xfrm>
              <a:off x="2975312" y="325922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9" name="Oval 5388">
              <a:extLst>
                <a:ext uri="{FF2B5EF4-FFF2-40B4-BE49-F238E27FC236}">
                  <a16:creationId xmlns:a16="http://schemas.microsoft.com/office/drawing/2014/main" id="{9B2EC51A-4F59-44B7-8B7C-5F1816D1220D}"/>
                </a:ext>
              </a:extLst>
            </p:cNvPr>
            <p:cNvSpPr/>
            <p:nvPr/>
          </p:nvSpPr>
          <p:spPr>
            <a:xfrm>
              <a:off x="2975312" y="313042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0" name="Oval 5389">
              <a:extLst>
                <a:ext uri="{FF2B5EF4-FFF2-40B4-BE49-F238E27FC236}">
                  <a16:creationId xmlns:a16="http://schemas.microsoft.com/office/drawing/2014/main" id="{327DFEE1-36BE-4E10-8D3B-53A20600C525}"/>
                </a:ext>
              </a:extLst>
            </p:cNvPr>
            <p:cNvSpPr/>
            <p:nvPr/>
          </p:nvSpPr>
          <p:spPr>
            <a:xfrm>
              <a:off x="3214480" y="32736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1" name="Oval 5390">
              <a:extLst>
                <a:ext uri="{FF2B5EF4-FFF2-40B4-BE49-F238E27FC236}">
                  <a16:creationId xmlns:a16="http://schemas.microsoft.com/office/drawing/2014/main" id="{7456890F-D9CA-4BC3-B9B5-BF67A3371954}"/>
                </a:ext>
              </a:extLst>
            </p:cNvPr>
            <p:cNvSpPr/>
            <p:nvPr/>
          </p:nvSpPr>
          <p:spPr>
            <a:xfrm>
              <a:off x="3135910" y="30761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2" name="Oval 5391">
              <a:extLst>
                <a:ext uri="{FF2B5EF4-FFF2-40B4-BE49-F238E27FC236}">
                  <a16:creationId xmlns:a16="http://schemas.microsoft.com/office/drawing/2014/main" id="{7745F90D-E519-430B-8717-4582BBE02590}"/>
                </a:ext>
              </a:extLst>
            </p:cNvPr>
            <p:cNvSpPr/>
            <p:nvPr/>
          </p:nvSpPr>
          <p:spPr>
            <a:xfrm>
              <a:off x="2979261" y="31734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3" name="Oval 5392">
              <a:extLst>
                <a:ext uri="{FF2B5EF4-FFF2-40B4-BE49-F238E27FC236}">
                  <a16:creationId xmlns:a16="http://schemas.microsoft.com/office/drawing/2014/main" id="{8F97217A-4BB9-4895-941C-73AA3A65DD3B}"/>
                </a:ext>
              </a:extLst>
            </p:cNvPr>
            <p:cNvSpPr/>
            <p:nvPr/>
          </p:nvSpPr>
          <p:spPr>
            <a:xfrm>
              <a:off x="3049142" y="32141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4" name="Oval 5393">
              <a:extLst>
                <a:ext uri="{FF2B5EF4-FFF2-40B4-BE49-F238E27FC236}">
                  <a16:creationId xmlns:a16="http://schemas.microsoft.com/office/drawing/2014/main" id="{24552959-2748-44D8-AFE3-AA95226B0F5E}"/>
                </a:ext>
              </a:extLst>
            </p:cNvPr>
            <p:cNvSpPr/>
            <p:nvPr/>
          </p:nvSpPr>
          <p:spPr>
            <a:xfrm>
              <a:off x="3049142" y="30853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5" name="Oval 5394">
              <a:extLst>
                <a:ext uri="{FF2B5EF4-FFF2-40B4-BE49-F238E27FC236}">
                  <a16:creationId xmlns:a16="http://schemas.microsoft.com/office/drawing/2014/main" id="{04337786-6067-4ED9-80F9-BF2F962DA28F}"/>
                </a:ext>
              </a:extLst>
            </p:cNvPr>
            <p:cNvSpPr/>
            <p:nvPr/>
          </p:nvSpPr>
          <p:spPr>
            <a:xfrm>
              <a:off x="3135910" y="30761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6" name="Oval 5395">
              <a:extLst>
                <a:ext uri="{FF2B5EF4-FFF2-40B4-BE49-F238E27FC236}">
                  <a16:creationId xmlns:a16="http://schemas.microsoft.com/office/drawing/2014/main" id="{FCCFD2DF-3038-4A2F-91E3-10C1C403EC52}"/>
                </a:ext>
              </a:extLst>
            </p:cNvPr>
            <p:cNvSpPr/>
            <p:nvPr/>
          </p:nvSpPr>
          <p:spPr>
            <a:xfrm>
              <a:off x="2979261" y="31734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7" name="Oval 5396">
              <a:extLst>
                <a:ext uri="{FF2B5EF4-FFF2-40B4-BE49-F238E27FC236}">
                  <a16:creationId xmlns:a16="http://schemas.microsoft.com/office/drawing/2014/main" id="{409E88F0-7172-4BA7-9D21-B41D85755899}"/>
                </a:ext>
              </a:extLst>
            </p:cNvPr>
            <p:cNvSpPr/>
            <p:nvPr/>
          </p:nvSpPr>
          <p:spPr>
            <a:xfrm>
              <a:off x="3049142" y="32141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8" name="Oval 5397">
              <a:extLst>
                <a:ext uri="{FF2B5EF4-FFF2-40B4-BE49-F238E27FC236}">
                  <a16:creationId xmlns:a16="http://schemas.microsoft.com/office/drawing/2014/main" id="{22501E78-49F7-472A-BB4A-0514BFA845AA}"/>
                </a:ext>
              </a:extLst>
            </p:cNvPr>
            <p:cNvSpPr/>
            <p:nvPr/>
          </p:nvSpPr>
          <p:spPr>
            <a:xfrm>
              <a:off x="3049142" y="30853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9" name="Oval 5398">
              <a:extLst>
                <a:ext uri="{FF2B5EF4-FFF2-40B4-BE49-F238E27FC236}">
                  <a16:creationId xmlns:a16="http://schemas.microsoft.com/office/drawing/2014/main" id="{F7BBB54E-B4B4-438E-8AD3-D48A065A875A}"/>
                </a:ext>
              </a:extLst>
            </p:cNvPr>
            <p:cNvSpPr/>
            <p:nvPr/>
          </p:nvSpPr>
          <p:spPr>
            <a:xfrm>
              <a:off x="3135910" y="30761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0" name="Oval 5399">
              <a:extLst>
                <a:ext uri="{FF2B5EF4-FFF2-40B4-BE49-F238E27FC236}">
                  <a16:creationId xmlns:a16="http://schemas.microsoft.com/office/drawing/2014/main" id="{9D4A1093-933A-4CF8-A2CD-709F1835A0AC}"/>
                </a:ext>
              </a:extLst>
            </p:cNvPr>
            <p:cNvSpPr/>
            <p:nvPr/>
          </p:nvSpPr>
          <p:spPr>
            <a:xfrm>
              <a:off x="2979261" y="31734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1" name="Oval 5400">
              <a:extLst>
                <a:ext uri="{FF2B5EF4-FFF2-40B4-BE49-F238E27FC236}">
                  <a16:creationId xmlns:a16="http://schemas.microsoft.com/office/drawing/2014/main" id="{53E3AB03-FC6C-467D-85DE-C6C5EA44EFF6}"/>
                </a:ext>
              </a:extLst>
            </p:cNvPr>
            <p:cNvSpPr/>
            <p:nvPr/>
          </p:nvSpPr>
          <p:spPr>
            <a:xfrm>
              <a:off x="3049142" y="32141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2" name="Oval 5401">
              <a:extLst>
                <a:ext uri="{FF2B5EF4-FFF2-40B4-BE49-F238E27FC236}">
                  <a16:creationId xmlns:a16="http://schemas.microsoft.com/office/drawing/2014/main" id="{032DC479-104E-4C37-B3A8-2BF7648817CA}"/>
                </a:ext>
              </a:extLst>
            </p:cNvPr>
            <p:cNvSpPr/>
            <p:nvPr/>
          </p:nvSpPr>
          <p:spPr>
            <a:xfrm>
              <a:off x="3049142" y="30853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3" name="Oval 5402">
              <a:extLst>
                <a:ext uri="{FF2B5EF4-FFF2-40B4-BE49-F238E27FC236}">
                  <a16:creationId xmlns:a16="http://schemas.microsoft.com/office/drawing/2014/main" id="{E3717E7E-3004-4A9F-B20F-C546C24FB58A}"/>
                </a:ext>
              </a:extLst>
            </p:cNvPr>
            <p:cNvSpPr/>
            <p:nvPr/>
          </p:nvSpPr>
          <p:spPr>
            <a:xfrm>
              <a:off x="3288310" y="32285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4" name="Oval 5403">
              <a:extLst>
                <a:ext uri="{FF2B5EF4-FFF2-40B4-BE49-F238E27FC236}">
                  <a16:creationId xmlns:a16="http://schemas.microsoft.com/office/drawing/2014/main" id="{3CDE56F3-EA6C-4D6E-9609-A526CFF660B9}"/>
                </a:ext>
              </a:extLst>
            </p:cNvPr>
            <p:cNvSpPr/>
            <p:nvPr/>
          </p:nvSpPr>
          <p:spPr>
            <a:xfrm>
              <a:off x="3201542" y="32377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5" name="Oval 5404">
              <a:extLst>
                <a:ext uri="{FF2B5EF4-FFF2-40B4-BE49-F238E27FC236}">
                  <a16:creationId xmlns:a16="http://schemas.microsoft.com/office/drawing/2014/main" id="{BAE31ADE-398F-4FB2-BD1E-9BF25B149F0F}"/>
                </a:ext>
              </a:extLst>
            </p:cNvPr>
            <p:cNvSpPr/>
            <p:nvPr/>
          </p:nvSpPr>
          <p:spPr>
            <a:xfrm>
              <a:off x="2945778" y="32468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6" name="Oval 5405">
              <a:extLst>
                <a:ext uri="{FF2B5EF4-FFF2-40B4-BE49-F238E27FC236}">
                  <a16:creationId xmlns:a16="http://schemas.microsoft.com/office/drawing/2014/main" id="{71040A99-B2A2-4DB0-AADE-831311F14D13}"/>
                </a:ext>
              </a:extLst>
            </p:cNvPr>
            <p:cNvSpPr/>
            <p:nvPr/>
          </p:nvSpPr>
          <p:spPr>
            <a:xfrm>
              <a:off x="2941206" y="327702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7" name="Oval 5406">
              <a:extLst>
                <a:ext uri="{FF2B5EF4-FFF2-40B4-BE49-F238E27FC236}">
                  <a16:creationId xmlns:a16="http://schemas.microsoft.com/office/drawing/2014/main" id="{9544ECC7-CA13-4320-AE4E-FE652AEF3CEF}"/>
                </a:ext>
              </a:extLst>
            </p:cNvPr>
            <p:cNvSpPr/>
            <p:nvPr/>
          </p:nvSpPr>
          <p:spPr>
            <a:xfrm>
              <a:off x="2979261" y="31734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8" name="Oval 5407">
              <a:extLst>
                <a:ext uri="{FF2B5EF4-FFF2-40B4-BE49-F238E27FC236}">
                  <a16:creationId xmlns:a16="http://schemas.microsoft.com/office/drawing/2014/main" id="{0E0FA7DB-AA87-4EC7-A2A4-AF566BC49364}"/>
                </a:ext>
              </a:extLst>
            </p:cNvPr>
            <p:cNvSpPr/>
            <p:nvPr/>
          </p:nvSpPr>
          <p:spPr>
            <a:xfrm>
              <a:off x="3049142" y="32141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9" name="Oval 5408">
              <a:extLst>
                <a:ext uri="{FF2B5EF4-FFF2-40B4-BE49-F238E27FC236}">
                  <a16:creationId xmlns:a16="http://schemas.microsoft.com/office/drawing/2014/main" id="{5850DC5F-1223-401C-AB99-D239E74055C8}"/>
                </a:ext>
              </a:extLst>
            </p:cNvPr>
            <p:cNvSpPr/>
            <p:nvPr/>
          </p:nvSpPr>
          <p:spPr>
            <a:xfrm>
              <a:off x="2979261" y="31734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10" name="Oval 5409">
              <a:extLst>
                <a:ext uri="{FF2B5EF4-FFF2-40B4-BE49-F238E27FC236}">
                  <a16:creationId xmlns:a16="http://schemas.microsoft.com/office/drawing/2014/main" id="{4B7935C7-F1DE-4D92-AB65-21E27F5ACE13}"/>
                </a:ext>
              </a:extLst>
            </p:cNvPr>
            <p:cNvSpPr/>
            <p:nvPr/>
          </p:nvSpPr>
          <p:spPr>
            <a:xfrm>
              <a:off x="3049142" y="32141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11" name="Oval 5410">
              <a:extLst>
                <a:ext uri="{FF2B5EF4-FFF2-40B4-BE49-F238E27FC236}">
                  <a16:creationId xmlns:a16="http://schemas.microsoft.com/office/drawing/2014/main" id="{C14FADEA-F905-4A99-8ED2-E0FBCCAAD5E6}"/>
                </a:ext>
              </a:extLst>
            </p:cNvPr>
            <p:cNvSpPr/>
            <p:nvPr/>
          </p:nvSpPr>
          <p:spPr>
            <a:xfrm>
              <a:off x="3288310" y="32285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12" name="Oval 5411">
              <a:extLst>
                <a:ext uri="{FF2B5EF4-FFF2-40B4-BE49-F238E27FC236}">
                  <a16:creationId xmlns:a16="http://schemas.microsoft.com/office/drawing/2014/main" id="{B14EDBD3-9D2F-4B8D-9AC6-533B69814F54}"/>
                </a:ext>
              </a:extLst>
            </p:cNvPr>
            <p:cNvSpPr/>
            <p:nvPr/>
          </p:nvSpPr>
          <p:spPr>
            <a:xfrm>
              <a:off x="3201542" y="32377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13" name="Oval 5412">
              <a:extLst>
                <a:ext uri="{FF2B5EF4-FFF2-40B4-BE49-F238E27FC236}">
                  <a16:creationId xmlns:a16="http://schemas.microsoft.com/office/drawing/2014/main" id="{E1D73B13-9472-4AA7-AAC8-0B43F7CC28FE}"/>
                </a:ext>
              </a:extLst>
            </p:cNvPr>
            <p:cNvSpPr/>
            <p:nvPr/>
          </p:nvSpPr>
          <p:spPr>
            <a:xfrm>
              <a:off x="2945778" y="32468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14" name="Oval 5413">
              <a:extLst>
                <a:ext uri="{FF2B5EF4-FFF2-40B4-BE49-F238E27FC236}">
                  <a16:creationId xmlns:a16="http://schemas.microsoft.com/office/drawing/2014/main" id="{071659E7-4E57-4151-9CE5-C43849520326}"/>
                </a:ext>
              </a:extLst>
            </p:cNvPr>
            <p:cNvSpPr/>
            <p:nvPr/>
          </p:nvSpPr>
          <p:spPr>
            <a:xfrm>
              <a:off x="2979261" y="31734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15" name="Oval 5414">
              <a:extLst>
                <a:ext uri="{FF2B5EF4-FFF2-40B4-BE49-F238E27FC236}">
                  <a16:creationId xmlns:a16="http://schemas.microsoft.com/office/drawing/2014/main" id="{D68DCC7D-A5D1-4722-A5E6-F689565ECA0A}"/>
                </a:ext>
              </a:extLst>
            </p:cNvPr>
            <p:cNvSpPr/>
            <p:nvPr/>
          </p:nvSpPr>
          <p:spPr>
            <a:xfrm>
              <a:off x="2979261" y="31734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16" name="Oval 5415">
              <a:extLst>
                <a:ext uri="{FF2B5EF4-FFF2-40B4-BE49-F238E27FC236}">
                  <a16:creationId xmlns:a16="http://schemas.microsoft.com/office/drawing/2014/main" id="{C84051F2-ACE0-44E0-A90A-A40D68552432}"/>
                </a:ext>
              </a:extLst>
            </p:cNvPr>
            <p:cNvSpPr/>
            <p:nvPr/>
          </p:nvSpPr>
          <p:spPr>
            <a:xfrm>
              <a:off x="3049142" y="32141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17" name="Oval 5416">
              <a:extLst>
                <a:ext uri="{FF2B5EF4-FFF2-40B4-BE49-F238E27FC236}">
                  <a16:creationId xmlns:a16="http://schemas.microsoft.com/office/drawing/2014/main" id="{342CFE9B-22DD-477C-8ED3-4AB8909881F5}"/>
                </a:ext>
              </a:extLst>
            </p:cNvPr>
            <p:cNvSpPr/>
            <p:nvPr/>
          </p:nvSpPr>
          <p:spPr>
            <a:xfrm>
              <a:off x="3288310" y="32285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18" name="Oval 5417">
              <a:extLst>
                <a:ext uri="{FF2B5EF4-FFF2-40B4-BE49-F238E27FC236}">
                  <a16:creationId xmlns:a16="http://schemas.microsoft.com/office/drawing/2014/main" id="{B953CA57-6746-47D2-855C-8240D1299E33}"/>
                </a:ext>
              </a:extLst>
            </p:cNvPr>
            <p:cNvSpPr/>
            <p:nvPr/>
          </p:nvSpPr>
          <p:spPr>
            <a:xfrm>
              <a:off x="3201542" y="32377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19" name="Oval 5418">
              <a:extLst>
                <a:ext uri="{FF2B5EF4-FFF2-40B4-BE49-F238E27FC236}">
                  <a16:creationId xmlns:a16="http://schemas.microsoft.com/office/drawing/2014/main" id="{3CE419B6-745F-4F59-8197-A80A94606452}"/>
                </a:ext>
              </a:extLst>
            </p:cNvPr>
            <p:cNvSpPr/>
            <p:nvPr/>
          </p:nvSpPr>
          <p:spPr>
            <a:xfrm>
              <a:off x="2945778" y="32468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0" name="Oval 5419">
              <a:extLst>
                <a:ext uri="{FF2B5EF4-FFF2-40B4-BE49-F238E27FC236}">
                  <a16:creationId xmlns:a16="http://schemas.microsoft.com/office/drawing/2014/main" id="{89930A03-A949-44AF-A0F8-1D01D0B1342B}"/>
                </a:ext>
              </a:extLst>
            </p:cNvPr>
            <p:cNvSpPr/>
            <p:nvPr/>
          </p:nvSpPr>
          <p:spPr>
            <a:xfrm>
              <a:off x="3184917" y="35133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1" name="Oval 5420">
              <a:extLst>
                <a:ext uri="{FF2B5EF4-FFF2-40B4-BE49-F238E27FC236}">
                  <a16:creationId xmlns:a16="http://schemas.microsoft.com/office/drawing/2014/main" id="{636B3DB5-A8C8-4577-B648-2E31C4CB7A13}"/>
                </a:ext>
              </a:extLst>
            </p:cNvPr>
            <p:cNvSpPr/>
            <p:nvPr/>
          </p:nvSpPr>
          <p:spPr>
            <a:xfrm>
              <a:off x="3098149" y="365127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2" name="Oval 5421">
              <a:extLst>
                <a:ext uri="{FF2B5EF4-FFF2-40B4-BE49-F238E27FC236}">
                  <a16:creationId xmlns:a16="http://schemas.microsoft.com/office/drawing/2014/main" id="{B80E8B72-513A-43CC-B7E3-8128BD565EA1}"/>
                </a:ext>
              </a:extLst>
            </p:cNvPr>
            <p:cNvSpPr/>
            <p:nvPr/>
          </p:nvSpPr>
          <p:spPr>
            <a:xfrm>
              <a:off x="3098149" y="35224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3" name="Oval 5422">
              <a:extLst>
                <a:ext uri="{FF2B5EF4-FFF2-40B4-BE49-F238E27FC236}">
                  <a16:creationId xmlns:a16="http://schemas.microsoft.com/office/drawing/2014/main" id="{B42551DD-1DAF-455E-B7FB-CE64355A0E8C}"/>
                </a:ext>
              </a:extLst>
            </p:cNvPr>
            <p:cNvSpPr/>
            <p:nvPr/>
          </p:nvSpPr>
          <p:spPr>
            <a:xfrm>
              <a:off x="3337317" y="36657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4" name="Oval 5423">
              <a:extLst>
                <a:ext uri="{FF2B5EF4-FFF2-40B4-BE49-F238E27FC236}">
                  <a16:creationId xmlns:a16="http://schemas.microsoft.com/office/drawing/2014/main" id="{72FFFCD3-6423-401E-BA7A-ECE9360BEDE3}"/>
                </a:ext>
              </a:extLst>
            </p:cNvPr>
            <p:cNvSpPr/>
            <p:nvPr/>
          </p:nvSpPr>
          <p:spPr>
            <a:xfrm>
              <a:off x="3098149" y="365127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5" name="Oval 5424">
              <a:extLst>
                <a:ext uri="{FF2B5EF4-FFF2-40B4-BE49-F238E27FC236}">
                  <a16:creationId xmlns:a16="http://schemas.microsoft.com/office/drawing/2014/main" id="{E94CD63D-9BE6-4735-8A4D-F456C33DA32A}"/>
                </a:ext>
              </a:extLst>
            </p:cNvPr>
            <p:cNvSpPr/>
            <p:nvPr/>
          </p:nvSpPr>
          <p:spPr>
            <a:xfrm>
              <a:off x="3098149" y="35224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6" name="Oval 5425">
              <a:extLst>
                <a:ext uri="{FF2B5EF4-FFF2-40B4-BE49-F238E27FC236}">
                  <a16:creationId xmlns:a16="http://schemas.microsoft.com/office/drawing/2014/main" id="{95783ACA-8A77-454A-8226-0AD30B43DBA8}"/>
                </a:ext>
              </a:extLst>
            </p:cNvPr>
            <p:cNvSpPr/>
            <p:nvPr/>
          </p:nvSpPr>
          <p:spPr>
            <a:xfrm>
              <a:off x="3337317" y="36657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7" name="Oval 5426">
              <a:extLst>
                <a:ext uri="{FF2B5EF4-FFF2-40B4-BE49-F238E27FC236}">
                  <a16:creationId xmlns:a16="http://schemas.microsoft.com/office/drawing/2014/main" id="{9E7CD342-7E6C-4DE2-83CF-6204ADF746A0}"/>
                </a:ext>
              </a:extLst>
            </p:cNvPr>
            <p:cNvSpPr/>
            <p:nvPr/>
          </p:nvSpPr>
          <p:spPr>
            <a:xfrm>
              <a:off x="3258747" y="34682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8" name="Oval 5427">
              <a:extLst>
                <a:ext uri="{FF2B5EF4-FFF2-40B4-BE49-F238E27FC236}">
                  <a16:creationId xmlns:a16="http://schemas.microsoft.com/office/drawing/2014/main" id="{5750F504-E500-4A79-922C-A28E68AA8468}"/>
                </a:ext>
              </a:extLst>
            </p:cNvPr>
            <p:cNvSpPr/>
            <p:nvPr/>
          </p:nvSpPr>
          <p:spPr>
            <a:xfrm>
              <a:off x="3102098" y="35655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9" name="Oval 5428">
              <a:extLst>
                <a:ext uri="{FF2B5EF4-FFF2-40B4-BE49-F238E27FC236}">
                  <a16:creationId xmlns:a16="http://schemas.microsoft.com/office/drawing/2014/main" id="{96E55CE9-9DC8-4C39-8E2B-D71BF2B047FE}"/>
                </a:ext>
              </a:extLst>
            </p:cNvPr>
            <p:cNvSpPr/>
            <p:nvPr/>
          </p:nvSpPr>
          <p:spPr>
            <a:xfrm>
              <a:off x="3171979" y="360617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30" name="Oval 5429">
              <a:extLst>
                <a:ext uri="{FF2B5EF4-FFF2-40B4-BE49-F238E27FC236}">
                  <a16:creationId xmlns:a16="http://schemas.microsoft.com/office/drawing/2014/main" id="{51746670-53BF-4F01-B13E-1FF20A4078BC}"/>
                </a:ext>
              </a:extLst>
            </p:cNvPr>
            <p:cNvSpPr/>
            <p:nvPr/>
          </p:nvSpPr>
          <p:spPr>
            <a:xfrm>
              <a:off x="3171979" y="34773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31" name="Oval 5430">
              <a:extLst>
                <a:ext uri="{FF2B5EF4-FFF2-40B4-BE49-F238E27FC236}">
                  <a16:creationId xmlns:a16="http://schemas.microsoft.com/office/drawing/2014/main" id="{6B69F9A3-9898-4551-BBD2-C993175FA49B}"/>
                </a:ext>
              </a:extLst>
            </p:cNvPr>
            <p:cNvSpPr/>
            <p:nvPr/>
          </p:nvSpPr>
          <p:spPr>
            <a:xfrm>
              <a:off x="3258747" y="34682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32" name="Oval 5431">
              <a:extLst>
                <a:ext uri="{FF2B5EF4-FFF2-40B4-BE49-F238E27FC236}">
                  <a16:creationId xmlns:a16="http://schemas.microsoft.com/office/drawing/2014/main" id="{9BC5AABD-4EAF-4B70-A6E9-6249F7C5A1B1}"/>
                </a:ext>
              </a:extLst>
            </p:cNvPr>
            <p:cNvSpPr/>
            <p:nvPr/>
          </p:nvSpPr>
          <p:spPr>
            <a:xfrm>
              <a:off x="3102098" y="35655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33" name="Oval 5432">
              <a:extLst>
                <a:ext uri="{FF2B5EF4-FFF2-40B4-BE49-F238E27FC236}">
                  <a16:creationId xmlns:a16="http://schemas.microsoft.com/office/drawing/2014/main" id="{8D098A3E-DBDB-4E67-B50B-DBA19854644C}"/>
                </a:ext>
              </a:extLst>
            </p:cNvPr>
            <p:cNvSpPr/>
            <p:nvPr/>
          </p:nvSpPr>
          <p:spPr>
            <a:xfrm>
              <a:off x="3171979" y="360617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34" name="Oval 5433">
              <a:extLst>
                <a:ext uri="{FF2B5EF4-FFF2-40B4-BE49-F238E27FC236}">
                  <a16:creationId xmlns:a16="http://schemas.microsoft.com/office/drawing/2014/main" id="{7DF9AD85-E2EC-4710-90DE-29D3D32776F5}"/>
                </a:ext>
              </a:extLst>
            </p:cNvPr>
            <p:cNvSpPr/>
            <p:nvPr/>
          </p:nvSpPr>
          <p:spPr>
            <a:xfrm>
              <a:off x="3171979" y="34773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35" name="Oval 5434">
              <a:extLst>
                <a:ext uri="{FF2B5EF4-FFF2-40B4-BE49-F238E27FC236}">
                  <a16:creationId xmlns:a16="http://schemas.microsoft.com/office/drawing/2014/main" id="{40CE2C04-02FE-48A8-8CC9-761545DB9354}"/>
                </a:ext>
              </a:extLst>
            </p:cNvPr>
            <p:cNvSpPr/>
            <p:nvPr/>
          </p:nvSpPr>
          <p:spPr>
            <a:xfrm>
              <a:off x="3258747" y="34682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36" name="Oval 5435">
              <a:extLst>
                <a:ext uri="{FF2B5EF4-FFF2-40B4-BE49-F238E27FC236}">
                  <a16:creationId xmlns:a16="http://schemas.microsoft.com/office/drawing/2014/main" id="{2DE9D05F-AD0B-425E-8F05-92D861F29EDF}"/>
                </a:ext>
              </a:extLst>
            </p:cNvPr>
            <p:cNvSpPr/>
            <p:nvPr/>
          </p:nvSpPr>
          <p:spPr>
            <a:xfrm>
              <a:off x="3102098" y="35655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37" name="Oval 5436">
              <a:extLst>
                <a:ext uri="{FF2B5EF4-FFF2-40B4-BE49-F238E27FC236}">
                  <a16:creationId xmlns:a16="http://schemas.microsoft.com/office/drawing/2014/main" id="{5B6182B0-4292-4EB5-B079-7D9B844955EA}"/>
                </a:ext>
              </a:extLst>
            </p:cNvPr>
            <p:cNvSpPr/>
            <p:nvPr/>
          </p:nvSpPr>
          <p:spPr>
            <a:xfrm>
              <a:off x="3171979" y="360617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38" name="Oval 5437">
              <a:extLst>
                <a:ext uri="{FF2B5EF4-FFF2-40B4-BE49-F238E27FC236}">
                  <a16:creationId xmlns:a16="http://schemas.microsoft.com/office/drawing/2014/main" id="{D8550587-A5B2-4C12-A212-16E58E87B4E6}"/>
                </a:ext>
              </a:extLst>
            </p:cNvPr>
            <p:cNvSpPr/>
            <p:nvPr/>
          </p:nvSpPr>
          <p:spPr>
            <a:xfrm>
              <a:off x="3171979" y="34773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39" name="Oval 5438">
              <a:extLst>
                <a:ext uri="{FF2B5EF4-FFF2-40B4-BE49-F238E27FC236}">
                  <a16:creationId xmlns:a16="http://schemas.microsoft.com/office/drawing/2014/main" id="{E74295E0-B90A-453A-8A30-5EE8F7CDCC52}"/>
                </a:ext>
              </a:extLst>
            </p:cNvPr>
            <p:cNvSpPr/>
            <p:nvPr/>
          </p:nvSpPr>
          <p:spPr>
            <a:xfrm>
              <a:off x="3411147" y="36206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40" name="Oval 5439">
              <a:extLst>
                <a:ext uri="{FF2B5EF4-FFF2-40B4-BE49-F238E27FC236}">
                  <a16:creationId xmlns:a16="http://schemas.microsoft.com/office/drawing/2014/main" id="{300AEFC0-62C3-434B-8B70-1B1E40042D9D}"/>
                </a:ext>
              </a:extLst>
            </p:cNvPr>
            <p:cNvSpPr/>
            <p:nvPr/>
          </p:nvSpPr>
          <p:spPr>
            <a:xfrm>
              <a:off x="3324379" y="36297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41" name="Oval 5440">
              <a:extLst>
                <a:ext uri="{FF2B5EF4-FFF2-40B4-BE49-F238E27FC236}">
                  <a16:creationId xmlns:a16="http://schemas.microsoft.com/office/drawing/2014/main" id="{3B26C28E-4720-4893-B681-AAFEA985C39E}"/>
                </a:ext>
              </a:extLst>
            </p:cNvPr>
            <p:cNvSpPr/>
            <p:nvPr/>
          </p:nvSpPr>
          <p:spPr>
            <a:xfrm>
              <a:off x="3068615" y="36389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42" name="Oval 5441">
              <a:extLst>
                <a:ext uri="{FF2B5EF4-FFF2-40B4-BE49-F238E27FC236}">
                  <a16:creationId xmlns:a16="http://schemas.microsoft.com/office/drawing/2014/main" id="{1D32C212-B12E-4AE9-B511-069814908808}"/>
                </a:ext>
              </a:extLst>
            </p:cNvPr>
            <p:cNvSpPr/>
            <p:nvPr/>
          </p:nvSpPr>
          <p:spPr>
            <a:xfrm>
              <a:off x="3064043" y="36690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43" name="Oval 5442">
              <a:extLst>
                <a:ext uri="{FF2B5EF4-FFF2-40B4-BE49-F238E27FC236}">
                  <a16:creationId xmlns:a16="http://schemas.microsoft.com/office/drawing/2014/main" id="{64308AEE-3A07-4394-8170-B1D203AEB87D}"/>
                </a:ext>
              </a:extLst>
            </p:cNvPr>
            <p:cNvSpPr/>
            <p:nvPr/>
          </p:nvSpPr>
          <p:spPr>
            <a:xfrm>
              <a:off x="3102098" y="35655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44" name="Oval 5443">
              <a:extLst>
                <a:ext uri="{FF2B5EF4-FFF2-40B4-BE49-F238E27FC236}">
                  <a16:creationId xmlns:a16="http://schemas.microsoft.com/office/drawing/2014/main" id="{152AEFBE-DA8D-4C95-A01B-7F2E16A685B5}"/>
                </a:ext>
              </a:extLst>
            </p:cNvPr>
            <p:cNvSpPr/>
            <p:nvPr/>
          </p:nvSpPr>
          <p:spPr>
            <a:xfrm>
              <a:off x="3171979" y="360617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45" name="Oval 5444">
              <a:extLst>
                <a:ext uri="{FF2B5EF4-FFF2-40B4-BE49-F238E27FC236}">
                  <a16:creationId xmlns:a16="http://schemas.microsoft.com/office/drawing/2014/main" id="{BA73C84C-A638-456C-A0C6-83BF4AB71EEB}"/>
                </a:ext>
              </a:extLst>
            </p:cNvPr>
            <p:cNvSpPr/>
            <p:nvPr/>
          </p:nvSpPr>
          <p:spPr>
            <a:xfrm>
              <a:off x="3102098" y="35655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46" name="Oval 5445">
              <a:extLst>
                <a:ext uri="{FF2B5EF4-FFF2-40B4-BE49-F238E27FC236}">
                  <a16:creationId xmlns:a16="http://schemas.microsoft.com/office/drawing/2014/main" id="{363D7309-6E6B-4999-96ED-0FDAA03D1084}"/>
                </a:ext>
              </a:extLst>
            </p:cNvPr>
            <p:cNvSpPr/>
            <p:nvPr/>
          </p:nvSpPr>
          <p:spPr>
            <a:xfrm>
              <a:off x="3171979" y="360617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47" name="Oval 5446">
              <a:extLst>
                <a:ext uri="{FF2B5EF4-FFF2-40B4-BE49-F238E27FC236}">
                  <a16:creationId xmlns:a16="http://schemas.microsoft.com/office/drawing/2014/main" id="{530A7FD7-FD62-490A-999E-638EDAB5BCA9}"/>
                </a:ext>
              </a:extLst>
            </p:cNvPr>
            <p:cNvSpPr/>
            <p:nvPr/>
          </p:nvSpPr>
          <p:spPr>
            <a:xfrm>
              <a:off x="3411147" y="36206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48" name="Oval 5447">
              <a:extLst>
                <a:ext uri="{FF2B5EF4-FFF2-40B4-BE49-F238E27FC236}">
                  <a16:creationId xmlns:a16="http://schemas.microsoft.com/office/drawing/2014/main" id="{6FF3FDC1-44B5-4D6C-8E3C-B65A48241B35}"/>
                </a:ext>
              </a:extLst>
            </p:cNvPr>
            <p:cNvSpPr/>
            <p:nvPr/>
          </p:nvSpPr>
          <p:spPr>
            <a:xfrm>
              <a:off x="3324379" y="36297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49" name="Oval 5448">
              <a:extLst>
                <a:ext uri="{FF2B5EF4-FFF2-40B4-BE49-F238E27FC236}">
                  <a16:creationId xmlns:a16="http://schemas.microsoft.com/office/drawing/2014/main" id="{C939EBD6-295B-4203-8E0B-85C81ED43D60}"/>
                </a:ext>
              </a:extLst>
            </p:cNvPr>
            <p:cNvSpPr/>
            <p:nvPr/>
          </p:nvSpPr>
          <p:spPr>
            <a:xfrm>
              <a:off x="3068615" y="36389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50" name="Oval 5449">
              <a:extLst>
                <a:ext uri="{FF2B5EF4-FFF2-40B4-BE49-F238E27FC236}">
                  <a16:creationId xmlns:a16="http://schemas.microsoft.com/office/drawing/2014/main" id="{1316C683-CF8C-40D0-9BEF-4DBA06125F7D}"/>
                </a:ext>
              </a:extLst>
            </p:cNvPr>
            <p:cNvSpPr/>
            <p:nvPr/>
          </p:nvSpPr>
          <p:spPr>
            <a:xfrm>
              <a:off x="3102098" y="35655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51" name="Oval 5450">
              <a:extLst>
                <a:ext uri="{FF2B5EF4-FFF2-40B4-BE49-F238E27FC236}">
                  <a16:creationId xmlns:a16="http://schemas.microsoft.com/office/drawing/2014/main" id="{F89F0AF7-B5B0-4B50-82A0-C574A69AA060}"/>
                </a:ext>
              </a:extLst>
            </p:cNvPr>
            <p:cNvSpPr/>
            <p:nvPr/>
          </p:nvSpPr>
          <p:spPr>
            <a:xfrm>
              <a:off x="3102098" y="35655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52" name="Oval 5451">
              <a:extLst>
                <a:ext uri="{FF2B5EF4-FFF2-40B4-BE49-F238E27FC236}">
                  <a16:creationId xmlns:a16="http://schemas.microsoft.com/office/drawing/2014/main" id="{92D42D49-BFD1-4B68-9035-4A1F15DF3626}"/>
                </a:ext>
              </a:extLst>
            </p:cNvPr>
            <p:cNvSpPr/>
            <p:nvPr/>
          </p:nvSpPr>
          <p:spPr>
            <a:xfrm>
              <a:off x="3171979" y="360617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53" name="Oval 5452">
              <a:extLst>
                <a:ext uri="{FF2B5EF4-FFF2-40B4-BE49-F238E27FC236}">
                  <a16:creationId xmlns:a16="http://schemas.microsoft.com/office/drawing/2014/main" id="{CCA7CB3E-778A-4D4B-8D51-3E95A2FCA121}"/>
                </a:ext>
              </a:extLst>
            </p:cNvPr>
            <p:cNvSpPr/>
            <p:nvPr/>
          </p:nvSpPr>
          <p:spPr>
            <a:xfrm>
              <a:off x="3411147" y="36206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54" name="Oval 5453">
              <a:extLst>
                <a:ext uri="{FF2B5EF4-FFF2-40B4-BE49-F238E27FC236}">
                  <a16:creationId xmlns:a16="http://schemas.microsoft.com/office/drawing/2014/main" id="{91D3FADF-7F1E-4A82-B97E-F41340BC61B1}"/>
                </a:ext>
              </a:extLst>
            </p:cNvPr>
            <p:cNvSpPr/>
            <p:nvPr/>
          </p:nvSpPr>
          <p:spPr>
            <a:xfrm>
              <a:off x="3324379" y="36297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55" name="Oval 5454">
              <a:extLst>
                <a:ext uri="{FF2B5EF4-FFF2-40B4-BE49-F238E27FC236}">
                  <a16:creationId xmlns:a16="http://schemas.microsoft.com/office/drawing/2014/main" id="{5144E31E-9019-4398-ADB5-515490A1ABFE}"/>
                </a:ext>
              </a:extLst>
            </p:cNvPr>
            <p:cNvSpPr/>
            <p:nvPr/>
          </p:nvSpPr>
          <p:spPr>
            <a:xfrm>
              <a:off x="3068615" y="36389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56" name="Oval 5455">
              <a:extLst>
                <a:ext uri="{FF2B5EF4-FFF2-40B4-BE49-F238E27FC236}">
                  <a16:creationId xmlns:a16="http://schemas.microsoft.com/office/drawing/2014/main" id="{FB48DEC0-9975-436B-A950-6465B9B1B123}"/>
                </a:ext>
              </a:extLst>
            </p:cNvPr>
            <p:cNvSpPr/>
            <p:nvPr/>
          </p:nvSpPr>
          <p:spPr>
            <a:xfrm>
              <a:off x="2907333" y="33900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57" name="Oval 5456">
              <a:extLst>
                <a:ext uri="{FF2B5EF4-FFF2-40B4-BE49-F238E27FC236}">
                  <a16:creationId xmlns:a16="http://schemas.microsoft.com/office/drawing/2014/main" id="{7EA51736-F21D-424A-99BC-247AD025B8FD}"/>
                </a:ext>
              </a:extLst>
            </p:cNvPr>
            <p:cNvSpPr/>
            <p:nvPr/>
          </p:nvSpPr>
          <p:spPr>
            <a:xfrm>
              <a:off x="2820565" y="35280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58" name="Oval 5457">
              <a:extLst>
                <a:ext uri="{FF2B5EF4-FFF2-40B4-BE49-F238E27FC236}">
                  <a16:creationId xmlns:a16="http://schemas.microsoft.com/office/drawing/2014/main" id="{DB0BCDC3-54A1-4FF7-AB6C-F835DA7F6B6C}"/>
                </a:ext>
              </a:extLst>
            </p:cNvPr>
            <p:cNvSpPr/>
            <p:nvPr/>
          </p:nvSpPr>
          <p:spPr>
            <a:xfrm>
              <a:off x="2820565" y="33992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59" name="Oval 5458">
              <a:extLst>
                <a:ext uri="{FF2B5EF4-FFF2-40B4-BE49-F238E27FC236}">
                  <a16:creationId xmlns:a16="http://schemas.microsoft.com/office/drawing/2014/main" id="{411AD6C4-9AB5-43CF-92F5-A94F10E45F8E}"/>
                </a:ext>
              </a:extLst>
            </p:cNvPr>
            <p:cNvSpPr/>
            <p:nvPr/>
          </p:nvSpPr>
          <p:spPr>
            <a:xfrm>
              <a:off x="3059733" y="35424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0" name="Oval 5459">
              <a:extLst>
                <a:ext uri="{FF2B5EF4-FFF2-40B4-BE49-F238E27FC236}">
                  <a16:creationId xmlns:a16="http://schemas.microsoft.com/office/drawing/2014/main" id="{792E27E3-8FE0-4D81-B607-74378710016D}"/>
                </a:ext>
              </a:extLst>
            </p:cNvPr>
            <p:cNvSpPr/>
            <p:nvPr/>
          </p:nvSpPr>
          <p:spPr>
            <a:xfrm>
              <a:off x="2820565" y="35280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1" name="Oval 5460">
              <a:extLst>
                <a:ext uri="{FF2B5EF4-FFF2-40B4-BE49-F238E27FC236}">
                  <a16:creationId xmlns:a16="http://schemas.microsoft.com/office/drawing/2014/main" id="{CD450BDC-2FB8-4919-85F0-CADDB22B2819}"/>
                </a:ext>
              </a:extLst>
            </p:cNvPr>
            <p:cNvSpPr/>
            <p:nvPr/>
          </p:nvSpPr>
          <p:spPr>
            <a:xfrm>
              <a:off x="2820565" y="33992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2" name="Oval 5461">
              <a:extLst>
                <a:ext uri="{FF2B5EF4-FFF2-40B4-BE49-F238E27FC236}">
                  <a16:creationId xmlns:a16="http://schemas.microsoft.com/office/drawing/2014/main" id="{E81E6938-C036-47F4-A691-7D26D8913AEB}"/>
                </a:ext>
              </a:extLst>
            </p:cNvPr>
            <p:cNvSpPr/>
            <p:nvPr/>
          </p:nvSpPr>
          <p:spPr>
            <a:xfrm>
              <a:off x="3059733" y="35424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3" name="Oval 5462">
              <a:extLst>
                <a:ext uri="{FF2B5EF4-FFF2-40B4-BE49-F238E27FC236}">
                  <a16:creationId xmlns:a16="http://schemas.microsoft.com/office/drawing/2014/main" id="{86C64747-FEE9-41FA-AB47-42F10488F311}"/>
                </a:ext>
              </a:extLst>
            </p:cNvPr>
            <p:cNvSpPr/>
            <p:nvPr/>
          </p:nvSpPr>
          <p:spPr>
            <a:xfrm>
              <a:off x="2981163" y="334499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4" name="Oval 5463">
              <a:extLst>
                <a:ext uri="{FF2B5EF4-FFF2-40B4-BE49-F238E27FC236}">
                  <a16:creationId xmlns:a16="http://schemas.microsoft.com/office/drawing/2014/main" id="{881B5761-329E-482E-8D87-F1270B80103D}"/>
                </a:ext>
              </a:extLst>
            </p:cNvPr>
            <p:cNvSpPr/>
            <p:nvPr/>
          </p:nvSpPr>
          <p:spPr>
            <a:xfrm>
              <a:off x="2824514" y="34423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5" name="Oval 5464">
              <a:extLst>
                <a:ext uri="{FF2B5EF4-FFF2-40B4-BE49-F238E27FC236}">
                  <a16:creationId xmlns:a16="http://schemas.microsoft.com/office/drawing/2014/main" id="{18A975E6-6BDE-4B8A-B978-C2FB91431313}"/>
                </a:ext>
              </a:extLst>
            </p:cNvPr>
            <p:cNvSpPr/>
            <p:nvPr/>
          </p:nvSpPr>
          <p:spPr>
            <a:xfrm>
              <a:off x="2894395" y="34829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6" name="Oval 5465">
              <a:extLst>
                <a:ext uri="{FF2B5EF4-FFF2-40B4-BE49-F238E27FC236}">
                  <a16:creationId xmlns:a16="http://schemas.microsoft.com/office/drawing/2014/main" id="{92CD7C6A-CCF9-4AD2-B255-85836656A724}"/>
                </a:ext>
              </a:extLst>
            </p:cNvPr>
            <p:cNvSpPr/>
            <p:nvPr/>
          </p:nvSpPr>
          <p:spPr>
            <a:xfrm>
              <a:off x="2894395" y="335414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7" name="Oval 5466">
              <a:extLst>
                <a:ext uri="{FF2B5EF4-FFF2-40B4-BE49-F238E27FC236}">
                  <a16:creationId xmlns:a16="http://schemas.microsoft.com/office/drawing/2014/main" id="{512CAEA6-7468-4E1D-9190-AE201A314C63}"/>
                </a:ext>
              </a:extLst>
            </p:cNvPr>
            <p:cNvSpPr/>
            <p:nvPr/>
          </p:nvSpPr>
          <p:spPr>
            <a:xfrm>
              <a:off x="2981163" y="334499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8" name="Oval 5467">
              <a:extLst>
                <a:ext uri="{FF2B5EF4-FFF2-40B4-BE49-F238E27FC236}">
                  <a16:creationId xmlns:a16="http://schemas.microsoft.com/office/drawing/2014/main" id="{25C9DE66-B18B-45B5-A549-B5C563625D16}"/>
                </a:ext>
              </a:extLst>
            </p:cNvPr>
            <p:cNvSpPr/>
            <p:nvPr/>
          </p:nvSpPr>
          <p:spPr>
            <a:xfrm>
              <a:off x="2824514" y="34423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9" name="Oval 5468">
              <a:extLst>
                <a:ext uri="{FF2B5EF4-FFF2-40B4-BE49-F238E27FC236}">
                  <a16:creationId xmlns:a16="http://schemas.microsoft.com/office/drawing/2014/main" id="{26638C9E-E5DC-415F-B672-32192E10EACB}"/>
                </a:ext>
              </a:extLst>
            </p:cNvPr>
            <p:cNvSpPr/>
            <p:nvPr/>
          </p:nvSpPr>
          <p:spPr>
            <a:xfrm>
              <a:off x="2894395" y="34829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0" name="Oval 5469">
              <a:extLst>
                <a:ext uri="{FF2B5EF4-FFF2-40B4-BE49-F238E27FC236}">
                  <a16:creationId xmlns:a16="http://schemas.microsoft.com/office/drawing/2014/main" id="{E92061CB-C6F5-41A8-ADA6-7675A0AB5BED}"/>
                </a:ext>
              </a:extLst>
            </p:cNvPr>
            <p:cNvSpPr/>
            <p:nvPr/>
          </p:nvSpPr>
          <p:spPr>
            <a:xfrm>
              <a:off x="2894395" y="335414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1" name="Oval 5470">
              <a:extLst>
                <a:ext uri="{FF2B5EF4-FFF2-40B4-BE49-F238E27FC236}">
                  <a16:creationId xmlns:a16="http://schemas.microsoft.com/office/drawing/2014/main" id="{A2732288-2CC0-4DF6-BE94-A8F5CACE407D}"/>
                </a:ext>
              </a:extLst>
            </p:cNvPr>
            <p:cNvSpPr/>
            <p:nvPr/>
          </p:nvSpPr>
          <p:spPr>
            <a:xfrm>
              <a:off x="2981163" y="334499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2" name="Oval 5471">
              <a:extLst>
                <a:ext uri="{FF2B5EF4-FFF2-40B4-BE49-F238E27FC236}">
                  <a16:creationId xmlns:a16="http://schemas.microsoft.com/office/drawing/2014/main" id="{91CEC4C4-B3C2-488B-9188-B417DAA362AD}"/>
                </a:ext>
              </a:extLst>
            </p:cNvPr>
            <p:cNvSpPr/>
            <p:nvPr/>
          </p:nvSpPr>
          <p:spPr>
            <a:xfrm>
              <a:off x="2824514" y="34423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3" name="Oval 5472">
              <a:extLst>
                <a:ext uri="{FF2B5EF4-FFF2-40B4-BE49-F238E27FC236}">
                  <a16:creationId xmlns:a16="http://schemas.microsoft.com/office/drawing/2014/main" id="{1EBB216A-7612-42EF-B61A-B8FC10988811}"/>
                </a:ext>
              </a:extLst>
            </p:cNvPr>
            <p:cNvSpPr/>
            <p:nvPr/>
          </p:nvSpPr>
          <p:spPr>
            <a:xfrm>
              <a:off x="2894395" y="34829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4" name="Oval 5473">
              <a:extLst>
                <a:ext uri="{FF2B5EF4-FFF2-40B4-BE49-F238E27FC236}">
                  <a16:creationId xmlns:a16="http://schemas.microsoft.com/office/drawing/2014/main" id="{C3919B84-F3BF-40C3-881D-5D9D0D319D14}"/>
                </a:ext>
              </a:extLst>
            </p:cNvPr>
            <p:cNvSpPr/>
            <p:nvPr/>
          </p:nvSpPr>
          <p:spPr>
            <a:xfrm>
              <a:off x="2894395" y="335414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5" name="Oval 5474">
              <a:extLst>
                <a:ext uri="{FF2B5EF4-FFF2-40B4-BE49-F238E27FC236}">
                  <a16:creationId xmlns:a16="http://schemas.microsoft.com/office/drawing/2014/main" id="{51F79E4B-0EA4-4228-9A8C-E200FCF8445F}"/>
                </a:ext>
              </a:extLst>
            </p:cNvPr>
            <p:cNvSpPr/>
            <p:nvPr/>
          </p:nvSpPr>
          <p:spPr>
            <a:xfrm>
              <a:off x="3133563" y="349739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6" name="Oval 5475">
              <a:extLst>
                <a:ext uri="{FF2B5EF4-FFF2-40B4-BE49-F238E27FC236}">
                  <a16:creationId xmlns:a16="http://schemas.microsoft.com/office/drawing/2014/main" id="{D0C30411-C61D-4922-B563-B421FC4AB5C8}"/>
                </a:ext>
              </a:extLst>
            </p:cNvPr>
            <p:cNvSpPr/>
            <p:nvPr/>
          </p:nvSpPr>
          <p:spPr>
            <a:xfrm>
              <a:off x="3046795" y="350654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7" name="Oval 5476">
              <a:extLst>
                <a:ext uri="{FF2B5EF4-FFF2-40B4-BE49-F238E27FC236}">
                  <a16:creationId xmlns:a16="http://schemas.microsoft.com/office/drawing/2014/main" id="{5E0A9F7E-B113-4BD5-9D10-3FCCC4C28F66}"/>
                </a:ext>
              </a:extLst>
            </p:cNvPr>
            <p:cNvSpPr/>
            <p:nvPr/>
          </p:nvSpPr>
          <p:spPr>
            <a:xfrm>
              <a:off x="2791031" y="35156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8" name="Oval 5477">
              <a:extLst>
                <a:ext uri="{FF2B5EF4-FFF2-40B4-BE49-F238E27FC236}">
                  <a16:creationId xmlns:a16="http://schemas.microsoft.com/office/drawing/2014/main" id="{B0805BCF-43A3-4DAC-B11F-ED3A4022BC61}"/>
                </a:ext>
              </a:extLst>
            </p:cNvPr>
            <p:cNvSpPr/>
            <p:nvPr/>
          </p:nvSpPr>
          <p:spPr>
            <a:xfrm>
              <a:off x="2786459" y="35458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9" name="Oval 5478">
              <a:extLst>
                <a:ext uri="{FF2B5EF4-FFF2-40B4-BE49-F238E27FC236}">
                  <a16:creationId xmlns:a16="http://schemas.microsoft.com/office/drawing/2014/main" id="{EBB58E29-38A5-4582-B2D9-95438539814F}"/>
                </a:ext>
              </a:extLst>
            </p:cNvPr>
            <p:cNvSpPr/>
            <p:nvPr/>
          </p:nvSpPr>
          <p:spPr>
            <a:xfrm>
              <a:off x="2824514" y="34423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0" name="Oval 5479">
              <a:extLst>
                <a:ext uri="{FF2B5EF4-FFF2-40B4-BE49-F238E27FC236}">
                  <a16:creationId xmlns:a16="http://schemas.microsoft.com/office/drawing/2014/main" id="{E71BC6C7-A3E5-4F46-A3E4-A97D4F54849A}"/>
                </a:ext>
              </a:extLst>
            </p:cNvPr>
            <p:cNvSpPr/>
            <p:nvPr/>
          </p:nvSpPr>
          <p:spPr>
            <a:xfrm>
              <a:off x="2894395" y="34829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1" name="Oval 5480">
              <a:extLst>
                <a:ext uri="{FF2B5EF4-FFF2-40B4-BE49-F238E27FC236}">
                  <a16:creationId xmlns:a16="http://schemas.microsoft.com/office/drawing/2014/main" id="{109A8974-26E0-45F9-BEEA-E6790498E0F7}"/>
                </a:ext>
              </a:extLst>
            </p:cNvPr>
            <p:cNvSpPr/>
            <p:nvPr/>
          </p:nvSpPr>
          <p:spPr>
            <a:xfrm>
              <a:off x="2824514" y="34423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2" name="Oval 5481">
              <a:extLst>
                <a:ext uri="{FF2B5EF4-FFF2-40B4-BE49-F238E27FC236}">
                  <a16:creationId xmlns:a16="http://schemas.microsoft.com/office/drawing/2014/main" id="{E4BDF3C6-4BC0-4C7A-8FAB-16BA47D48963}"/>
                </a:ext>
              </a:extLst>
            </p:cNvPr>
            <p:cNvSpPr/>
            <p:nvPr/>
          </p:nvSpPr>
          <p:spPr>
            <a:xfrm>
              <a:off x="2894395" y="34829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3" name="Oval 5482">
              <a:extLst>
                <a:ext uri="{FF2B5EF4-FFF2-40B4-BE49-F238E27FC236}">
                  <a16:creationId xmlns:a16="http://schemas.microsoft.com/office/drawing/2014/main" id="{4E1F8BE7-3E51-4A3D-BD77-84FF36D41691}"/>
                </a:ext>
              </a:extLst>
            </p:cNvPr>
            <p:cNvSpPr/>
            <p:nvPr/>
          </p:nvSpPr>
          <p:spPr>
            <a:xfrm>
              <a:off x="3133563" y="349739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4" name="Oval 5483">
              <a:extLst>
                <a:ext uri="{FF2B5EF4-FFF2-40B4-BE49-F238E27FC236}">
                  <a16:creationId xmlns:a16="http://schemas.microsoft.com/office/drawing/2014/main" id="{21011A83-F574-4F2D-AC36-6A3B467127CC}"/>
                </a:ext>
              </a:extLst>
            </p:cNvPr>
            <p:cNvSpPr/>
            <p:nvPr/>
          </p:nvSpPr>
          <p:spPr>
            <a:xfrm>
              <a:off x="3046795" y="350654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5" name="Oval 5484">
              <a:extLst>
                <a:ext uri="{FF2B5EF4-FFF2-40B4-BE49-F238E27FC236}">
                  <a16:creationId xmlns:a16="http://schemas.microsoft.com/office/drawing/2014/main" id="{06B794BA-0687-4993-B90B-2A7687A08627}"/>
                </a:ext>
              </a:extLst>
            </p:cNvPr>
            <p:cNvSpPr/>
            <p:nvPr/>
          </p:nvSpPr>
          <p:spPr>
            <a:xfrm>
              <a:off x="2791031" y="35156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6" name="Oval 5485">
              <a:extLst>
                <a:ext uri="{FF2B5EF4-FFF2-40B4-BE49-F238E27FC236}">
                  <a16:creationId xmlns:a16="http://schemas.microsoft.com/office/drawing/2014/main" id="{FAF4DB51-968E-4347-9067-CE0947BEB732}"/>
                </a:ext>
              </a:extLst>
            </p:cNvPr>
            <p:cNvSpPr/>
            <p:nvPr/>
          </p:nvSpPr>
          <p:spPr>
            <a:xfrm>
              <a:off x="2824514" y="34423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7" name="Oval 5486">
              <a:extLst>
                <a:ext uri="{FF2B5EF4-FFF2-40B4-BE49-F238E27FC236}">
                  <a16:creationId xmlns:a16="http://schemas.microsoft.com/office/drawing/2014/main" id="{63E42CE2-2365-468B-B81B-52E5D5AD8C67}"/>
                </a:ext>
              </a:extLst>
            </p:cNvPr>
            <p:cNvSpPr/>
            <p:nvPr/>
          </p:nvSpPr>
          <p:spPr>
            <a:xfrm>
              <a:off x="2824514" y="34423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8" name="Oval 5487">
              <a:extLst>
                <a:ext uri="{FF2B5EF4-FFF2-40B4-BE49-F238E27FC236}">
                  <a16:creationId xmlns:a16="http://schemas.microsoft.com/office/drawing/2014/main" id="{92D66CA5-9D0E-4310-BC16-955A62557BF8}"/>
                </a:ext>
              </a:extLst>
            </p:cNvPr>
            <p:cNvSpPr/>
            <p:nvPr/>
          </p:nvSpPr>
          <p:spPr>
            <a:xfrm>
              <a:off x="2894395" y="34829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9" name="Oval 5488">
              <a:extLst>
                <a:ext uri="{FF2B5EF4-FFF2-40B4-BE49-F238E27FC236}">
                  <a16:creationId xmlns:a16="http://schemas.microsoft.com/office/drawing/2014/main" id="{51829A3C-3629-436C-802C-B423E54AA6C7}"/>
                </a:ext>
              </a:extLst>
            </p:cNvPr>
            <p:cNvSpPr/>
            <p:nvPr/>
          </p:nvSpPr>
          <p:spPr>
            <a:xfrm>
              <a:off x="3133563" y="349739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0" name="Oval 5489">
              <a:extLst>
                <a:ext uri="{FF2B5EF4-FFF2-40B4-BE49-F238E27FC236}">
                  <a16:creationId xmlns:a16="http://schemas.microsoft.com/office/drawing/2014/main" id="{354A37A9-FB11-4E9F-A172-3CAC65379EAF}"/>
                </a:ext>
              </a:extLst>
            </p:cNvPr>
            <p:cNvSpPr/>
            <p:nvPr/>
          </p:nvSpPr>
          <p:spPr>
            <a:xfrm>
              <a:off x="3046795" y="350654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1" name="Oval 5490">
              <a:extLst>
                <a:ext uri="{FF2B5EF4-FFF2-40B4-BE49-F238E27FC236}">
                  <a16:creationId xmlns:a16="http://schemas.microsoft.com/office/drawing/2014/main" id="{5B3583A3-0530-4D07-94D5-D3B59A493796}"/>
                </a:ext>
              </a:extLst>
            </p:cNvPr>
            <p:cNvSpPr/>
            <p:nvPr/>
          </p:nvSpPr>
          <p:spPr>
            <a:xfrm>
              <a:off x="2791031" y="35156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2" name="Oval 5491">
              <a:extLst>
                <a:ext uri="{FF2B5EF4-FFF2-40B4-BE49-F238E27FC236}">
                  <a16:creationId xmlns:a16="http://schemas.microsoft.com/office/drawing/2014/main" id="{2F24CA94-FEC8-48E3-9254-68BF570F702F}"/>
                </a:ext>
              </a:extLst>
            </p:cNvPr>
            <p:cNvSpPr/>
            <p:nvPr/>
          </p:nvSpPr>
          <p:spPr>
            <a:xfrm>
              <a:off x="3370691" y="33278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3" name="Oval 5492">
              <a:extLst>
                <a:ext uri="{FF2B5EF4-FFF2-40B4-BE49-F238E27FC236}">
                  <a16:creationId xmlns:a16="http://schemas.microsoft.com/office/drawing/2014/main" id="{26DCEDF4-E2AD-43FA-B805-B3C45C9A70E8}"/>
                </a:ext>
              </a:extLst>
            </p:cNvPr>
            <p:cNvSpPr/>
            <p:nvPr/>
          </p:nvSpPr>
          <p:spPr>
            <a:xfrm>
              <a:off x="3283923" y="34658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4" name="Oval 5493">
              <a:extLst>
                <a:ext uri="{FF2B5EF4-FFF2-40B4-BE49-F238E27FC236}">
                  <a16:creationId xmlns:a16="http://schemas.microsoft.com/office/drawing/2014/main" id="{CA57C690-BA30-479E-8127-00CCA3084462}"/>
                </a:ext>
              </a:extLst>
            </p:cNvPr>
            <p:cNvSpPr/>
            <p:nvPr/>
          </p:nvSpPr>
          <p:spPr>
            <a:xfrm>
              <a:off x="3283923" y="33370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5" name="Oval 5494">
              <a:extLst>
                <a:ext uri="{FF2B5EF4-FFF2-40B4-BE49-F238E27FC236}">
                  <a16:creationId xmlns:a16="http://schemas.microsoft.com/office/drawing/2014/main" id="{CDC52BF3-C5EA-450B-978F-34CC19AD77EC}"/>
                </a:ext>
              </a:extLst>
            </p:cNvPr>
            <p:cNvSpPr/>
            <p:nvPr/>
          </p:nvSpPr>
          <p:spPr>
            <a:xfrm>
              <a:off x="3523091" y="34802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6" name="Oval 5495">
              <a:extLst>
                <a:ext uri="{FF2B5EF4-FFF2-40B4-BE49-F238E27FC236}">
                  <a16:creationId xmlns:a16="http://schemas.microsoft.com/office/drawing/2014/main" id="{642353F1-9D6D-4B8C-83A4-121FA39965A0}"/>
                </a:ext>
              </a:extLst>
            </p:cNvPr>
            <p:cNvSpPr/>
            <p:nvPr/>
          </p:nvSpPr>
          <p:spPr>
            <a:xfrm>
              <a:off x="3283923" y="34658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7" name="Oval 5496">
              <a:extLst>
                <a:ext uri="{FF2B5EF4-FFF2-40B4-BE49-F238E27FC236}">
                  <a16:creationId xmlns:a16="http://schemas.microsoft.com/office/drawing/2014/main" id="{F9EF6222-3CEC-43E1-A580-A204E728F699}"/>
                </a:ext>
              </a:extLst>
            </p:cNvPr>
            <p:cNvSpPr/>
            <p:nvPr/>
          </p:nvSpPr>
          <p:spPr>
            <a:xfrm>
              <a:off x="3283923" y="33370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8" name="Oval 5497">
              <a:extLst>
                <a:ext uri="{FF2B5EF4-FFF2-40B4-BE49-F238E27FC236}">
                  <a16:creationId xmlns:a16="http://schemas.microsoft.com/office/drawing/2014/main" id="{8EBA5A0D-6D4D-4CC3-99DE-811F5A894248}"/>
                </a:ext>
              </a:extLst>
            </p:cNvPr>
            <p:cNvSpPr/>
            <p:nvPr/>
          </p:nvSpPr>
          <p:spPr>
            <a:xfrm>
              <a:off x="3523091" y="34802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9" name="Oval 5498">
              <a:extLst>
                <a:ext uri="{FF2B5EF4-FFF2-40B4-BE49-F238E27FC236}">
                  <a16:creationId xmlns:a16="http://schemas.microsoft.com/office/drawing/2014/main" id="{0895730E-AE5F-442E-A71B-448AA910EC98}"/>
                </a:ext>
              </a:extLst>
            </p:cNvPr>
            <p:cNvSpPr/>
            <p:nvPr/>
          </p:nvSpPr>
          <p:spPr>
            <a:xfrm>
              <a:off x="3444521" y="32827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0" name="Oval 5499">
              <a:extLst>
                <a:ext uri="{FF2B5EF4-FFF2-40B4-BE49-F238E27FC236}">
                  <a16:creationId xmlns:a16="http://schemas.microsoft.com/office/drawing/2014/main" id="{295F5B8F-0C08-41EA-AE2E-F0D37B7029E8}"/>
                </a:ext>
              </a:extLst>
            </p:cNvPr>
            <p:cNvSpPr/>
            <p:nvPr/>
          </p:nvSpPr>
          <p:spPr>
            <a:xfrm>
              <a:off x="3287872" y="338009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1" name="Oval 5500">
              <a:extLst>
                <a:ext uri="{FF2B5EF4-FFF2-40B4-BE49-F238E27FC236}">
                  <a16:creationId xmlns:a16="http://schemas.microsoft.com/office/drawing/2014/main" id="{B9237448-E446-43C7-9254-2C34205CEC5D}"/>
                </a:ext>
              </a:extLst>
            </p:cNvPr>
            <p:cNvSpPr/>
            <p:nvPr/>
          </p:nvSpPr>
          <p:spPr>
            <a:xfrm>
              <a:off x="3357753" y="34207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2" name="Oval 5501">
              <a:extLst>
                <a:ext uri="{FF2B5EF4-FFF2-40B4-BE49-F238E27FC236}">
                  <a16:creationId xmlns:a16="http://schemas.microsoft.com/office/drawing/2014/main" id="{388D6419-0ED7-460B-97DC-92EDB8418964}"/>
                </a:ext>
              </a:extLst>
            </p:cNvPr>
            <p:cNvSpPr/>
            <p:nvPr/>
          </p:nvSpPr>
          <p:spPr>
            <a:xfrm>
              <a:off x="3357753" y="32919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3" name="Oval 5502">
              <a:extLst>
                <a:ext uri="{FF2B5EF4-FFF2-40B4-BE49-F238E27FC236}">
                  <a16:creationId xmlns:a16="http://schemas.microsoft.com/office/drawing/2014/main" id="{9F288B42-689B-41B4-A6C6-2681526282D6}"/>
                </a:ext>
              </a:extLst>
            </p:cNvPr>
            <p:cNvSpPr/>
            <p:nvPr/>
          </p:nvSpPr>
          <p:spPr>
            <a:xfrm>
              <a:off x="3444521" y="32827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4" name="Oval 5503">
              <a:extLst>
                <a:ext uri="{FF2B5EF4-FFF2-40B4-BE49-F238E27FC236}">
                  <a16:creationId xmlns:a16="http://schemas.microsoft.com/office/drawing/2014/main" id="{E0F2E666-B7B1-4D26-880B-ADD37DF40360}"/>
                </a:ext>
              </a:extLst>
            </p:cNvPr>
            <p:cNvSpPr/>
            <p:nvPr/>
          </p:nvSpPr>
          <p:spPr>
            <a:xfrm>
              <a:off x="3287872" y="338009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5" name="Oval 5504">
              <a:extLst>
                <a:ext uri="{FF2B5EF4-FFF2-40B4-BE49-F238E27FC236}">
                  <a16:creationId xmlns:a16="http://schemas.microsoft.com/office/drawing/2014/main" id="{71E46DAA-4C42-4AA8-80E9-E44E85391C36}"/>
                </a:ext>
              </a:extLst>
            </p:cNvPr>
            <p:cNvSpPr/>
            <p:nvPr/>
          </p:nvSpPr>
          <p:spPr>
            <a:xfrm>
              <a:off x="3357753" y="34207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6" name="Oval 5505">
              <a:extLst>
                <a:ext uri="{FF2B5EF4-FFF2-40B4-BE49-F238E27FC236}">
                  <a16:creationId xmlns:a16="http://schemas.microsoft.com/office/drawing/2014/main" id="{A26A829F-2FC9-4E54-83B8-5170F159A3C8}"/>
                </a:ext>
              </a:extLst>
            </p:cNvPr>
            <p:cNvSpPr/>
            <p:nvPr/>
          </p:nvSpPr>
          <p:spPr>
            <a:xfrm>
              <a:off x="3357753" y="32919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7" name="Oval 5506">
              <a:extLst>
                <a:ext uri="{FF2B5EF4-FFF2-40B4-BE49-F238E27FC236}">
                  <a16:creationId xmlns:a16="http://schemas.microsoft.com/office/drawing/2014/main" id="{068F5180-20DD-45D1-9B30-D17254200F42}"/>
                </a:ext>
              </a:extLst>
            </p:cNvPr>
            <p:cNvSpPr/>
            <p:nvPr/>
          </p:nvSpPr>
          <p:spPr>
            <a:xfrm>
              <a:off x="3444521" y="32827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8" name="Oval 5507">
              <a:extLst>
                <a:ext uri="{FF2B5EF4-FFF2-40B4-BE49-F238E27FC236}">
                  <a16:creationId xmlns:a16="http://schemas.microsoft.com/office/drawing/2014/main" id="{96612058-9FF7-481D-8382-5FFEC5D2598F}"/>
                </a:ext>
              </a:extLst>
            </p:cNvPr>
            <p:cNvSpPr/>
            <p:nvPr/>
          </p:nvSpPr>
          <p:spPr>
            <a:xfrm>
              <a:off x="3287872" y="338009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9" name="Oval 5508">
              <a:extLst>
                <a:ext uri="{FF2B5EF4-FFF2-40B4-BE49-F238E27FC236}">
                  <a16:creationId xmlns:a16="http://schemas.microsoft.com/office/drawing/2014/main" id="{C9D826F2-BB54-44B8-B5C7-F6A3A6952813}"/>
                </a:ext>
              </a:extLst>
            </p:cNvPr>
            <p:cNvSpPr/>
            <p:nvPr/>
          </p:nvSpPr>
          <p:spPr>
            <a:xfrm>
              <a:off x="3357753" y="34207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0" name="Oval 5509">
              <a:extLst>
                <a:ext uri="{FF2B5EF4-FFF2-40B4-BE49-F238E27FC236}">
                  <a16:creationId xmlns:a16="http://schemas.microsoft.com/office/drawing/2014/main" id="{075F622E-4B8B-468E-8E46-D43672FDC3A7}"/>
                </a:ext>
              </a:extLst>
            </p:cNvPr>
            <p:cNvSpPr/>
            <p:nvPr/>
          </p:nvSpPr>
          <p:spPr>
            <a:xfrm>
              <a:off x="3357753" y="32919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1" name="Oval 5510">
              <a:extLst>
                <a:ext uri="{FF2B5EF4-FFF2-40B4-BE49-F238E27FC236}">
                  <a16:creationId xmlns:a16="http://schemas.microsoft.com/office/drawing/2014/main" id="{3F97E66A-1D7D-4F33-93DB-C1E9AD2B605B}"/>
                </a:ext>
              </a:extLst>
            </p:cNvPr>
            <p:cNvSpPr/>
            <p:nvPr/>
          </p:nvSpPr>
          <p:spPr>
            <a:xfrm>
              <a:off x="3596921" y="34351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2" name="Oval 5511">
              <a:extLst>
                <a:ext uri="{FF2B5EF4-FFF2-40B4-BE49-F238E27FC236}">
                  <a16:creationId xmlns:a16="http://schemas.microsoft.com/office/drawing/2014/main" id="{4922249F-0573-4B81-87A1-842B11F2B2F7}"/>
                </a:ext>
              </a:extLst>
            </p:cNvPr>
            <p:cNvSpPr/>
            <p:nvPr/>
          </p:nvSpPr>
          <p:spPr>
            <a:xfrm>
              <a:off x="3510153" y="34443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3" name="Oval 5512">
              <a:extLst>
                <a:ext uri="{FF2B5EF4-FFF2-40B4-BE49-F238E27FC236}">
                  <a16:creationId xmlns:a16="http://schemas.microsoft.com/office/drawing/2014/main" id="{463FDE63-7C72-48D3-BEF0-F8D335727E3C}"/>
                </a:ext>
              </a:extLst>
            </p:cNvPr>
            <p:cNvSpPr/>
            <p:nvPr/>
          </p:nvSpPr>
          <p:spPr>
            <a:xfrm>
              <a:off x="3254389" y="34534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4" name="Oval 5513">
              <a:extLst>
                <a:ext uri="{FF2B5EF4-FFF2-40B4-BE49-F238E27FC236}">
                  <a16:creationId xmlns:a16="http://schemas.microsoft.com/office/drawing/2014/main" id="{1E13E144-F5D0-4A21-BDB7-8C86D4EEF641}"/>
                </a:ext>
              </a:extLst>
            </p:cNvPr>
            <p:cNvSpPr/>
            <p:nvPr/>
          </p:nvSpPr>
          <p:spPr>
            <a:xfrm>
              <a:off x="3249817" y="34836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5" name="Oval 5514">
              <a:extLst>
                <a:ext uri="{FF2B5EF4-FFF2-40B4-BE49-F238E27FC236}">
                  <a16:creationId xmlns:a16="http://schemas.microsoft.com/office/drawing/2014/main" id="{2D858972-634F-4BA0-B474-E5597566AD57}"/>
                </a:ext>
              </a:extLst>
            </p:cNvPr>
            <p:cNvSpPr/>
            <p:nvPr/>
          </p:nvSpPr>
          <p:spPr>
            <a:xfrm>
              <a:off x="3287872" y="338009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6" name="Oval 5515">
              <a:extLst>
                <a:ext uri="{FF2B5EF4-FFF2-40B4-BE49-F238E27FC236}">
                  <a16:creationId xmlns:a16="http://schemas.microsoft.com/office/drawing/2014/main" id="{A84FAB87-250B-4986-A803-9FCA8EE64B21}"/>
                </a:ext>
              </a:extLst>
            </p:cNvPr>
            <p:cNvSpPr/>
            <p:nvPr/>
          </p:nvSpPr>
          <p:spPr>
            <a:xfrm>
              <a:off x="3357753" y="34207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7" name="Oval 5516">
              <a:extLst>
                <a:ext uri="{FF2B5EF4-FFF2-40B4-BE49-F238E27FC236}">
                  <a16:creationId xmlns:a16="http://schemas.microsoft.com/office/drawing/2014/main" id="{C7CC3240-BE2F-4BBC-A18D-20ADB1605A94}"/>
                </a:ext>
              </a:extLst>
            </p:cNvPr>
            <p:cNvSpPr/>
            <p:nvPr/>
          </p:nvSpPr>
          <p:spPr>
            <a:xfrm>
              <a:off x="3287872" y="338009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8" name="Oval 5517">
              <a:extLst>
                <a:ext uri="{FF2B5EF4-FFF2-40B4-BE49-F238E27FC236}">
                  <a16:creationId xmlns:a16="http://schemas.microsoft.com/office/drawing/2014/main" id="{FE6E0013-05B7-45CF-9EAE-0801230F0E94}"/>
                </a:ext>
              </a:extLst>
            </p:cNvPr>
            <p:cNvSpPr/>
            <p:nvPr/>
          </p:nvSpPr>
          <p:spPr>
            <a:xfrm>
              <a:off x="3357753" y="34207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9" name="Oval 5518">
              <a:extLst>
                <a:ext uri="{FF2B5EF4-FFF2-40B4-BE49-F238E27FC236}">
                  <a16:creationId xmlns:a16="http://schemas.microsoft.com/office/drawing/2014/main" id="{2600BB66-ECB4-4780-AD39-02353D044A15}"/>
                </a:ext>
              </a:extLst>
            </p:cNvPr>
            <p:cNvSpPr/>
            <p:nvPr/>
          </p:nvSpPr>
          <p:spPr>
            <a:xfrm>
              <a:off x="3596921" y="34351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0" name="Oval 5519">
              <a:extLst>
                <a:ext uri="{FF2B5EF4-FFF2-40B4-BE49-F238E27FC236}">
                  <a16:creationId xmlns:a16="http://schemas.microsoft.com/office/drawing/2014/main" id="{1E85B3D5-EAB3-46ED-9258-142B7D054D1D}"/>
                </a:ext>
              </a:extLst>
            </p:cNvPr>
            <p:cNvSpPr/>
            <p:nvPr/>
          </p:nvSpPr>
          <p:spPr>
            <a:xfrm>
              <a:off x="3510153" y="34443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1" name="Oval 5520">
              <a:extLst>
                <a:ext uri="{FF2B5EF4-FFF2-40B4-BE49-F238E27FC236}">
                  <a16:creationId xmlns:a16="http://schemas.microsoft.com/office/drawing/2014/main" id="{255A6B8C-477B-4E82-B9E5-C24312589A13}"/>
                </a:ext>
              </a:extLst>
            </p:cNvPr>
            <p:cNvSpPr/>
            <p:nvPr/>
          </p:nvSpPr>
          <p:spPr>
            <a:xfrm>
              <a:off x="3254389" y="34534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2" name="Oval 5521">
              <a:extLst>
                <a:ext uri="{FF2B5EF4-FFF2-40B4-BE49-F238E27FC236}">
                  <a16:creationId xmlns:a16="http://schemas.microsoft.com/office/drawing/2014/main" id="{7510A4A0-F3B7-40BA-84FD-BD376D9CE0DC}"/>
                </a:ext>
              </a:extLst>
            </p:cNvPr>
            <p:cNvSpPr/>
            <p:nvPr/>
          </p:nvSpPr>
          <p:spPr>
            <a:xfrm>
              <a:off x="3287872" y="338009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3" name="Oval 5522">
              <a:extLst>
                <a:ext uri="{FF2B5EF4-FFF2-40B4-BE49-F238E27FC236}">
                  <a16:creationId xmlns:a16="http://schemas.microsoft.com/office/drawing/2014/main" id="{80354A8A-68F8-4610-97B7-C8147EA8EEE8}"/>
                </a:ext>
              </a:extLst>
            </p:cNvPr>
            <p:cNvSpPr/>
            <p:nvPr/>
          </p:nvSpPr>
          <p:spPr>
            <a:xfrm>
              <a:off x="3287872" y="338009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4" name="Oval 5523">
              <a:extLst>
                <a:ext uri="{FF2B5EF4-FFF2-40B4-BE49-F238E27FC236}">
                  <a16:creationId xmlns:a16="http://schemas.microsoft.com/office/drawing/2014/main" id="{1D4BCD44-ACB6-4F65-9CCF-BEA9C76D0B48}"/>
                </a:ext>
              </a:extLst>
            </p:cNvPr>
            <p:cNvSpPr/>
            <p:nvPr/>
          </p:nvSpPr>
          <p:spPr>
            <a:xfrm>
              <a:off x="3357753" y="34207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5" name="Oval 5524">
              <a:extLst>
                <a:ext uri="{FF2B5EF4-FFF2-40B4-BE49-F238E27FC236}">
                  <a16:creationId xmlns:a16="http://schemas.microsoft.com/office/drawing/2014/main" id="{51A6667B-AE8F-409C-8451-10CFC643395B}"/>
                </a:ext>
              </a:extLst>
            </p:cNvPr>
            <p:cNvSpPr/>
            <p:nvPr/>
          </p:nvSpPr>
          <p:spPr>
            <a:xfrm>
              <a:off x="3596921" y="34351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6" name="Oval 5525">
              <a:extLst>
                <a:ext uri="{FF2B5EF4-FFF2-40B4-BE49-F238E27FC236}">
                  <a16:creationId xmlns:a16="http://schemas.microsoft.com/office/drawing/2014/main" id="{67148265-A349-428A-A503-C40AA980263B}"/>
                </a:ext>
              </a:extLst>
            </p:cNvPr>
            <p:cNvSpPr/>
            <p:nvPr/>
          </p:nvSpPr>
          <p:spPr>
            <a:xfrm>
              <a:off x="3510153" y="34443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7" name="Oval 5526">
              <a:extLst>
                <a:ext uri="{FF2B5EF4-FFF2-40B4-BE49-F238E27FC236}">
                  <a16:creationId xmlns:a16="http://schemas.microsoft.com/office/drawing/2014/main" id="{469E229F-713F-4427-8042-EE291162A0E7}"/>
                </a:ext>
              </a:extLst>
            </p:cNvPr>
            <p:cNvSpPr/>
            <p:nvPr/>
          </p:nvSpPr>
          <p:spPr>
            <a:xfrm>
              <a:off x="3254389" y="34534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8" name="Oval 5527">
              <a:extLst>
                <a:ext uri="{FF2B5EF4-FFF2-40B4-BE49-F238E27FC236}">
                  <a16:creationId xmlns:a16="http://schemas.microsoft.com/office/drawing/2014/main" id="{C912339C-C020-41D8-BE99-5ACDC60DB379}"/>
                </a:ext>
              </a:extLst>
            </p:cNvPr>
            <p:cNvSpPr/>
            <p:nvPr/>
          </p:nvSpPr>
          <p:spPr>
            <a:xfrm>
              <a:off x="2745868" y="263858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9" name="Oval 5528">
              <a:extLst>
                <a:ext uri="{FF2B5EF4-FFF2-40B4-BE49-F238E27FC236}">
                  <a16:creationId xmlns:a16="http://schemas.microsoft.com/office/drawing/2014/main" id="{50B7984F-6DA5-4CCA-B872-A84E332A3A92}"/>
                </a:ext>
              </a:extLst>
            </p:cNvPr>
            <p:cNvSpPr/>
            <p:nvPr/>
          </p:nvSpPr>
          <p:spPr>
            <a:xfrm>
              <a:off x="2659100" y="277653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0" name="Oval 5529">
              <a:extLst>
                <a:ext uri="{FF2B5EF4-FFF2-40B4-BE49-F238E27FC236}">
                  <a16:creationId xmlns:a16="http://schemas.microsoft.com/office/drawing/2014/main" id="{DBB462B4-7791-4193-8512-EE6EEED7A302}"/>
                </a:ext>
              </a:extLst>
            </p:cNvPr>
            <p:cNvSpPr/>
            <p:nvPr/>
          </p:nvSpPr>
          <p:spPr>
            <a:xfrm>
              <a:off x="2659100" y="26477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1" name="Oval 5530">
              <a:extLst>
                <a:ext uri="{FF2B5EF4-FFF2-40B4-BE49-F238E27FC236}">
                  <a16:creationId xmlns:a16="http://schemas.microsoft.com/office/drawing/2014/main" id="{207ED81D-23F8-4907-99EB-7D2E953F2698}"/>
                </a:ext>
              </a:extLst>
            </p:cNvPr>
            <p:cNvSpPr/>
            <p:nvPr/>
          </p:nvSpPr>
          <p:spPr>
            <a:xfrm>
              <a:off x="2898268" y="279098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2" name="Oval 5531">
              <a:extLst>
                <a:ext uri="{FF2B5EF4-FFF2-40B4-BE49-F238E27FC236}">
                  <a16:creationId xmlns:a16="http://schemas.microsoft.com/office/drawing/2014/main" id="{A68BAD04-232D-4B55-A92A-97C6D3519500}"/>
                </a:ext>
              </a:extLst>
            </p:cNvPr>
            <p:cNvSpPr/>
            <p:nvPr/>
          </p:nvSpPr>
          <p:spPr>
            <a:xfrm>
              <a:off x="2659100" y="277653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3" name="Oval 5532">
              <a:extLst>
                <a:ext uri="{FF2B5EF4-FFF2-40B4-BE49-F238E27FC236}">
                  <a16:creationId xmlns:a16="http://schemas.microsoft.com/office/drawing/2014/main" id="{F686303B-8C39-461D-8242-FD84F261522C}"/>
                </a:ext>
              </a:extLst>
            </p:cNvPr>
            <p:cNvSpPr/>
            <p:nvPr/>
          </p:nvSpPr>
          <p:spPr>
            <a:xfrm>
              <a:off x="2659100" y="26477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4" name="Oval 5533">
              <a:extLst>
                <a:ext uri="{FF2B5EF4-FFF2-40B4-BE49-F238E27FC236}">
                  <a16:creationId xmlns:a16="http://schemas.microsoft.com/office/drawing/2014/main" id="{46D532CF-110F-4C39-9D2F-A10485D36827}"/>
                </a:ext>
              </a:extLst>
            </p:cNvPr>
            <p:cNvSpPr/>
            <p:nvPr/>
          </p:nvSpPr>
          <p:spPr>
            <a:xfrm>
              <a:off x="2898268" y="279098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5" name="Oval 5534">
              <a:extLst>
                <a:ext uri="{FF2B5EF4-FFF2-40B4-BE49-F238E27FC236}">
                  <a16:creationId xmlns:a16="http://schemas.microsoft.com/office/drawing/2014/main" id="{CA955DE4-ACEF-4CDC-B604-94CF6ECC42B4}"/>
                </a:ext>
              </a:extLst>
            </p:cNvPr>
            <p:cNvSpPr/>
            <p:nvPr/>
          </p:nvSpPr>
          <p:spPr>
            <a:xfrm>
              <a:off x="2819698" y="25934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6" name="Oval 5535">
              <a:extLst>
                <a:ext uri="{FF2B5EF4-FFF2-40B4-BE49-F238E27FC236}">
                  <a16:creationId xmlns:a16="http://schemas.microsoft.com/office/drawing/2014/main" id="{39C98A0D-CF0B-4D11-95A5-68C91495FFE5}"/>
                </a:ext>
              </a:extLst>
            </p:cNvPr>
            <p:cNvSpPr/>
            <p:nvPr/>
          </p:nvSpPr>
          <p:spPr>
            <a:xfrm>
              <a:off x="2663049" y="26908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7" name="Oval 5536">
              <a:extLst>
                <a:ext uri="{FF2B5EF4-FFF2-40B4-BE49-F238E27FC236}">
                  <a16:creationId xmlns:a16="http://schemas.microsoft.com/office/drawing/2014/main" id="{79102AC4-E1AD-4FD4-AFA6-EE47EE383F6D}"/>
                </a:ext>
              </a:extLst>
            </p:cNvPr>
            <p:cNvSpPr/>
            <p:nvPr/>
          </p:nvSpPr>
          <p:spPr>
            <a:xfrm>
              <a:off x="2732930" y="273143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8" name="Oval 5537">
              <a:extLst>
                <a:ext uri="{FF2B5EF4-FFF2-40B4-BE49-F238E27FC236}">
                  <a16:creationId xmlns:a16="http://schemas.microsoft.com/office/drawing/2014/main" id="{40227D59-6B71-4C70-A1E6-16E1083D95A8}"/>
                </a:ext>
              </a:extLst>
            </p:cNvPr>
            <p:cNvSpPr/>
            <p:nvPr/>
          </p:nvSpPr>
          <p:spPr>
            <a:xfrm>
              <a:off x="2732930" y="26026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9" name="Oval 5538">
              <a:extLst>
                <a:ext uri="{FF2B5EF4-FFF2-40B4-BE49-F238E27FC236}">
                  <a16:creationId xmlns:a16="http://schemas.microsoft.com/office/drawing/2014/main" id="{E803480A-6B8E-4217-8753-48C10868A86B}"/>
                </a:ext>
              </a:extLst>
            </p:cNvPr>
            <p:cNvSpPr/>
            <p:nvPr/>
          </p:nvSpPr>
          <p:spPr>
            <a:xfrm>
              <a:off x="2819698" y="25934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0" name="Oval 5539">
              <a:extLst>
                <a:ext uri="{FF2B5EF4-FFF2-40B4-BE49-F238E27FC236}">
                  <a16:creationId xmlns:a16="http://schemas.microsoft.com/office/drawing/2014/main" id="{D8A22CEC-F917-4A71-8F59-FDE2DE9D081D}"/>
                </a:ext>
              </a:extLst>
            </p:cNvPr>
            <p:cNvSpPr/>
            <p:nvPr/>
          </p:nvSpPr>
          <p:spPr>
            <a:xfrm>
              <a:off x="2663049" y="26908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1" name="Oval 5540">
              <a:extLst>
                <a:ext uri="{FF2B5EF4-FFF2-40B4-BE49-F238E27FC236}">
                  <a16:creationId xmlns:a16="http://schemas.microsoft.com/office/drawing/2014/main" id="{341B4F77-4D97-48CE-AB8F-920A68BDD5EE}"/>
                </a:ext>
              </a:extLst>
            </p:cNvPr>
            <p:cNvSpPr/>
            <p:nvPr/>
          </p:nvSpPr>
          <p:spPr>
            <a:xfrm>
              <a:off x="2732930" y="273143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2" name="Oval 5541">
              <a:extLst>
                <a:ext uri="{FF2B5EF4-FFF2-40B4-BE49-F238E27FC236}">
                  <a16:creationId xmlns:a16="http://schemas.microsoft.com/office/drawing/2014/main" id="{6183CE09-3CF8-4489-A3F7-28AE346C7A9F}"/>
                </a:ext>
              </a:extLst>
            </p:cNvPr>
            <p:cNvSpPr/>
            <p:nvPr/>
          </p:nvSpPr>
          <p:spPr>
            <a:xfrm>
              <a:off x="2732930" y="26026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3" name="Oval 5542">
              <a:extLst>
                <a:ext uri="{FF2B5EF4-FFF2-40B4-BE49-F238E27FC236}">
                  <a16:creationId xmlns:a16="http://schemas.microsoft.com/office/drawing/2014/main" id="{417887DD-8F0D-4AC7-9606-DF863EC8847C}"/>
                </a:ext>
              </a:extLst>
            </p:cNvPr>
            <p:cNvSpPr/>
            <p:nvPr/>
          </p:nvSpPr>
          <p:spPr>
            <a:xfrm>
              <a:off x="2819698" y="25934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4" name="Oval 5543">
              <a:extLst>
                <a:ext uri="{FF2B5EF4-FFF2-40B4-BE49-F238E27FC236}">
                  <a16:creationId xmlns:a16="http://schemas.microsoft.com/office/drawing/2014/main" id="{24C288E1-374B-43A2-9F8B-0ABD39EE29E5}"/>
                </a:ext>
              </a:extLst>
            </p:cNvPr>
            <p:cNvSpPr/>
            <p:nvPr/>
          </p:nvSpPr>
          <p:spPr>
            <a:xfrm>
              <a:off x="2663049" y="26908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5" name="Oval 5544">
              <a:extLst>
                <a:ext uri="{FF2B5EF4-FFF2-40B4-BE49-F238E27FC236}">
                  <a16:creationId xmlns:a16="http://schemas.microsoft.com/office/drawing/2014/main" id="{8E428C62-01A1-4F7E-9BDC-E89F1933CF9A}"/>
                </a:ext>
              </a:extLst>
            </p:cNvPr>
            <p:cNvSpPr/>
            <p:nvPr/>
          </p:nvSpPr>
          <p:spPr>
            <a:xfrm>
              <a:off x="2732930" y="273143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6" name="Oval 5545">
              <a:extLst>
                <a:ext uri="{FF2B5EF4-FFF2-40B4-BE49-F238E27FC236}">
                  <a16:creationId xmlns:a16="http://schemas.microsoft.com/office/drawing/2014/main" id="{CCB213C1-E06C-4317-840E-4CA5EBD3C08D}"/>
                </a:ext>
              </a:extLst>
            </p:cNvPr>
            <p:cNvSpPr/>
            <p:nvPr/>
          </p:nvSpPr>
          <p:spPr>
            <a:xfrm>
              <a:off x="2732930" y="26026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7" name="Oval 5546">
              <a:extLst>
                <a:ext uri="{FF2B5EF4-FFF2-40B4-BE49-F238E27FC236}">
                  <a16:creationId xmlns:a16="http://schemas.microsoft.com/office/drawing/2014/main" id="{0D305BD1-264D-40EC-BA01-23805E66F954}"/>
                </a:ext>
              </a:extLst>
            </p:cNvPr>
            <p:cNvSpPr/>
            <p:nvPr/>
          </p:nvSpPr>
          <p:spPr>
            <a:xfrm>
              <a:off x="2972098" y="27458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8" name="Oval 5547">
              <a:extLst>
                <a:ext uri="{FF2B5EF4-FFF2-40B4-BE49-F238E27FC236}">
                  <a16:creationId xmlns:a16="http://schemas.microsoft.com/office/drawing/2014/main" id="{C08620E2-9D04-427B-B58E-354470835E17}"/>
                </a:ext>
              </a:extLst>
            </p:cNvPr>
            <p:cNvSpPr/>
            <p:nvPr/>
          </p:nvSpPr>
          <p:spPr>
            <a:xfrm>
              <a:off x="2885330" y="27550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9" name="Oval 5548">
              <a:extLst>
                <a:ext uri="{FF2B5EF4-FFF2-40B4-BE49-F238E27FC236}">
                  <a16:creationId xmlns:a16="http://schemas.microsoft.com/office/drawing/2014/main" id="{4D02D9EB-8F47-40F2-9572-77D8E62538EA}"/>
                </a:ext>
              </a:extLst>
            </p:cNvPr>
            <p:cNvSpPr/>
            <p:nvPr/>
          </p:nvSpPr>
          <p:spPr>
            <a:xfrm>
              <a:off x="2629566" y="276417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0" name="Oval 5549">
              <a:extLst>
                <a:ext uri="{FF2B5EF4-FFF2-40B4-BE49-F238E27FC236}">
                  <a16:creationId xmlns:a16="http://schemas.microsoft.com/office/drawing/2014/main" id="{160C0A8E-D057-40DE-8439-87430971A449}"/>
                </a:ext>
              </a:extLst>
            </p:cNvPr>
            <p:cNvSpPr/>
            <p:nvPr/>
          </p:nvSpPr>
          <p:spPr>
            <a:xfrm>
              <a:off x="2624994" y="27943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1" name="Oval 5550">
              <a:extLst>
                <a:ext uri="{FF2B5EF4-FFF2-40B4-BE49-F238E27FC236}">
                  <a16:creationId xmlns:a16="http://schemas.microsoft.com/office/drawing/2014/main" id="{9DA3FACF-014C-417C-A7DE-E273855D04BA}"/>
                </a:ext>
              </a:extLst>
            </p:cNvPr>
            <p:cNvSpPr/>
            <p:nvPr/>
          </p:nvSpPr>
          <p:spPr>
            <a:xfrm>
              <a:off x="2663049" y="26908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2" name="Oval 5551">
              <a:extLst>
                <a:ext uri="{FF2B5EF4-FFF2-40B4-BE49-F238E27FC236}">
                  <a16:creationId xmlns:a16="http://schemas.microsoft.com/office/drawing/2014/main" id="{359D97AE-2E10-4CB0-89DD-B88519500272}"/>
                </a:ext>
              </a:extLst>
            </p:cNvPr>
            <p:cNvSpPr/>
            <p:nvPr/>
          </p:nvSpPr>
          <p:spPr>
            <a:xfrm>
              <a:off x="2732930" y="273143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3" name="Oval 5552">
              <a:extLst>
                <a:ext uri="{FF2B5EF4-FFF2-40B4-BE49-F238E27FC236}">
                  <a16:creationId xmlns:a16="http://schemas.microsoft.com/office/drawing/2014/main" id="{E4197673-EEFC-4407-B6A8-8E4A164BE7E8}"/>
                </a:ext>
              </a:extLst>
            </p:cNvPr>
            <p:cNvSpPr/>
            <p:nvPr/>
          </p:nvSpPr>
          <p:spPr>
            <a:xfrm>
              <a:off x="2663049" y="26908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4" name="Oval 5553">
              <a:extLst>
                <a:ext uri="{FF2B5EF4-FFF2-40B4-BE49-F238E27FC236}">
                  <a16:creationId xmlns:a16="http://schemas.microsoft.com/office/drawing/2014/main" id="{11D8879C-E339-48F8-AA17-524543A62EC9}"/>
                </a:ext>
              </a:extLst>
            </p:cNvPr>
            <p:cNvSpPr/>
            <p:nvPr/>
          </p:nvSpPr>
          <p:spPr>
            <a:xfrm>
              <a:off x="2732930" y="273143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5" name="Oval 5554">
              <a:extLst>
                <a:ext uri="{FF2B5EF4-FFF2-40B4-BE49-F238E27FC236}">
                  <a16:creationId xmlns:a16="http://schemas.microsoft.com/office/drawing/2014/main" id="{7F1DF564-4E2B-4C2A-9685-02700BD2343D}"/>
                </a:ext>
              </a:extLst>
            </p:cNvPr>
            <p:cNvSpPr/>
            <p:nvPr/>
          </p:nvSpPr>
          <p:spPr>
            <a:xfrm>
              <a:off x="2972098" y="27458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6" name="Oval 5555">
              <a:extLst>
                <a:ext uri="{FF2B5EF4-FFF2-40B4-BE49-F238E27FC236}">
                  <a16:creationId xmlns:a16="http://schemas.microsoft.com/office/drawing/2014/main" id="{8D57B816-B62B-40D1-B75A-610B5E2ACECA}"/>
                </a:ext>
              </a:extLst>
            </p:cNvPr>
            <p:cNvSpPr/>
            <p:nvPr/>
          </p:nvSpPr>
          <p:spPr>
            <a:xfrm>
              <a:off x="2885330" y="27550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7" name="Oval 5556">
              <a:extLst>
                <a:ext uri="{FF2B5EF4-FFF2-40B4-BE49-F238E27FC236}">
                  <a16:creationId xmlns:a16="http://schemas.microsoft.com/office/drawing/2014/main" id="{522D1E4B-F5F2-4504-A41A-80D01E0CB245}"/>
                </a:ext>
              </a:extLst>
            </p:cNvPr>
            <p:cNvSpPr/>
            <p:nvPr/>
          </p:nvSpPr>
          <p:spPr>
            <a:xfrm>
              <a:off x="2629566" y="276417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8" name="Oval 5557">
              <a:extLst>
                <a:ext uri="{FF2B5EF4-FFF2-40B4-BE49-F238E27FC236}">
                  <a16:creationId xmlns:a16="http://schemas.microsoft.com/office/drawing/2014/main" id="{72054FD5-F8CC-45B6-806A-8DA8F30EA1D0}"/>
                </a:ext>
              </a:extLst>
            </p:cNvPr>
            <p:cNvSpPr/>
            <p:nvPr/>
          </p:nvSpPr>
          <p:spPr>
            <a:xfrm>
              <a:off x="2663049" y="26908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9" name="Oval 5558">
              <a:extLst>
                <a:ext uri="{FF2B5EF4-FFF2-40B4-BE49-F238E27FC236}">
                  <a16:creationId xmlns:a16="http://schemas.microsoft.com/office/drawing/2014/main" id="{99C3FE46-5229-46F8-81C8-9AC46D9239CE}"/>
                </a:ext>
              </a:extLst>
            </p:cNvPr>
            <p:cNvSpPr/>
            <p:nvPr/>
          </p:nvSpPr>
          <p:spPr>
            <a:xfrm>
              <a:off x="2663049" y="26908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0" name="Oval 5559">
              <a:extLst>
                <a:ext uri="{FF2B5EF4-FFF2-40B4-BE49-F238E27FC236}">
                  <a16:creationId xmlns:a16="http://schemas.microsoft.com/office/drawing/2014/main" id="{7BD34181-B254-41C3-8479-A352DC359AEE}"/>
                </a:ext>
              </a:extLst>
            </p:cNvPr>
            <p:cNvSpPr/>
            <p:nvPr/>
          </p:nvSpPr>
          <p:spPr>
            <a:xfrm>
              <a:off x="2732930" y="273143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1" name="Oval 5560">
              <a:extLst>
                <a:ext uri="{FF2B5EF4-FFF2-40B4-BE49-F238E27FC236}">
                  <a16:creationId xmlns:a16="http://schemas.microsoft.com/office/drawing/2014/main" id="{B012C6E8-768C-4D7A-B1FA-A3DF28E3DDE2}"/>
                </a:ext>
              </a:extLst>
            </p:cNvPr>
            <p:cNvSpPr/>
            <p:nvPr/>
          </p:nvSpPr>
          <p:spPr>
            <a:xfrm>
              <a:off x="2972098" y="27458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2" name="Oval 5561">
              <a:extLst>
                <a:ext uri="{FF2B5EF4-FFF2-40B4-BE49-F238E27FC236}">
                  <a16:creationId xmlns:a16="http://schemas.microsoft.com/office/drawing/2014/main" id="{75000D09-6CF9-46D1-8034-A9A2350B26AB}"/>
                </a:ext>
              </a:extLst>
            </p:cNvPr>
            <p:cNvSpPr/>
            <p:nvPr/>
          </p:nvSpPr>
          <p:spPr>
            <a:xfrm>
              <a:off x="2885330" y="275503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3" name="Oval 5562">
              <a:extLst>
                <a:ext uri="{FF2B5EF4-FFF2-40B4-BE49-F238E27FC236}">
                  <a16:creationId xmlns:a16="http://schemas.microsoft.com/office/drawing/2014/main" id="{D5264EB2-F1FF-41E3-BB22-4C1893DCFCE1}"/>
                </a:ext>
              </a:extLst>
            </p:cNvPr>
            <p:cNvSpPr/>
            <p:nvPr/>
          </p:nvSpPr>
          <p:spPr>
            <a:xfrm>
              <a:off x="2629566" y="276417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4" name="Oval 5563">
              <a:extLst>
                <a:ext uri="{FF2B5EF4-FFF2-40B4-BE49-F238E27FC236}">
                  <a16:creationId xmlns:a16="http://schemas.microsoft.com/office/drawing/2014/main" id="{02FA5D81-01C7-4C3F-B399-1ED20ECE890E}"/>
                </a:ext>
              </a:extLst>
            </p:cNvPr>
            <p:cNvSpPr/>
            <p:nvPr/>
          </p:nvSpPr>
          <p:spPr>
            <a:xfrm>
              <a:off x="3227435" y="22131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5" name="Oval 5564">
              <a:extLst>
                <a:ext uri="{FF2B5EF4-FFF2-40B4-BE49-F238E27FC236}">
                  <a16:creationId xmlns:a16="http://schemas.microsoft.com/office/drawing/2014/main" id="{87EAAB1A-71BB-4FE2-A1D6-C29DE396426D}"/>
                </a:ext>
              </a:extLst>
            </p:cNvPr>
            <p:cNvSpPr/>
            <p:nvPr/>
          </p:nvSpPr>
          <p:spPr>
            <a:xfrm>
              <a:off x="3140667" y="23511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6" name="Oval 5565">
              <a:extLst>
                <a:ext uri="{FF2B5EF4-FFF2-40B4-BE49-F238E27FC236}">
                  <a16:creationId xmlns:a16="http://schemas.microsoft.com/office/drawing/2014/main" id="{FA5B0417-41DD-4522-8F06-322AC7E82AC9}"/>
                </a:ext>
              </a:extLst>
            </p:cNvPr>
            <p:cNvSpPr/>
            <p:nvPr/>
          </p:nvSpPr>
          <p:spPr>
            <a:xfrm>
              <a:off x="3140667" y="222230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7" name="Oval 5566">
              <a:extLst>
                <a:ext uri="{FF2B5EF4-FFF2-40B4-BE49-F238E27FC236}">
                  <a16:creationId xmlns:a16="http://schemas.microsoft.com/office/drawing/2014/main" id="{3545E932-ED08-4E4D-92AA-A57C84A7932A}"/>
                </a:ext>
              </a:extLst>
            </p:cNvPr>
            <p:cNvSpPr/>
            <p:nvPr/>
          </p:nvSpPr>
          <p:spPr>
            <a:xfrm>
              <a:off x="3379835" y="23655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8" name="Oval 5567">
              <a:extLst>
                <a:ext uri="{FF2B5EF4-FFF2-40B4-BE49-F238E27FC236}">
                  <a16:creationId xmlns:a16="http://schemas.microsoft.com/office/drawing/2014/main" id="{C56DE116-74A0-4780-8D6F-095C1096BCBD}"/>
                </a:ext>
              </a:extLst>
            </p:cNvPr>
            <p:cNvSpPr/>
            <p:nvPr/>
          </p:nvSpPr>
          <p:spPr>
            <a:xfrm>
              <a:off x="3140667" y="23511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9" name="Oval 5568">
              <a:extLst>
                <a:ext uri="{FF2B5EF4-FFF2-40B4-BE49-F238E27FC236}">
                  <a16:creationId xmlns:a16="http://schemas.microsoft.com/office/drawing/2014/main" id="{F58F5967-DCEC-4861-BE04-CFEA9CBA37A8}"/>
                </a:ext>
              </a:extLst>
            </p:cNvPr>
            <p:cNvSpPr/>
            <p:nvPr/>
          </p:nvSpPr>
          <p:spPr>
            <a:xfrm>
              <a:off x="3140667" y="222230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0" name="Oval 5569">
              <a:extLst>
                <a:ext uri="{FF2B5EF4-FFF2-40B4-BE49-F238E27FC236}">
                  <a16:creationId xmlns:a16="http://schemas.microsoft.com/office/drawing/2014/main" id="{5A3CB068-B23D-45B5-A0C5-4427AD21D62A}"/>
                </a:ext>
              </a:extLst>
            </p:cNvPr>
            <p:cNvSpPr/>
            <p:nvPr/>
          </p:nvSpPr>
          <p:spPr>
            <a:xfrm>
              <a:off x="3379835" y="23655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1" name="Oval 5570">
              <a:extLst>
                <a:ext uri="{FF2B5EF4-FFF2-40B4-BE49-F238E27FC236}">
                  <a16:creationId xmlns:a16="http://schemas.microsoft.com/office/drawing/2014/main" id="{095D1842-B145-4045-9396-C6E688019519}"/>
                </a:ext>
              </a:extLst>
            </p:cNvPr>
            <p:cNvSpPr/>
            <p:nvPr/>
          </p:nvSpPr>
          <p:spPr>
            <a:xfrm>
              <a:off x="3144616" y="22653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2" name="Oval 5571">
              <a:extLst>
                <a:ext uri="{FF2B5EF4-FFF2-40B4-BE49-F238E27FC236}">
                  <a16:creationId xmlns:a16="http://schemas.microsoft.com/office/drawing/2014/main" id="{08949ADD-CD59-48DD-A2B2-1EF1D3FD28A5}"/>
                </a:ext>
              </a:extLst>
            </p:cNvPr>
            <p:cNvSpPr/>
            <p:nvPr/>
          </p:nvSpPr>
          <p:spPr>
            <a:xfrm>
              <a:off x="3214497" y="2306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3" name="Oval 5572">
              <a:extLst>
                <a:ext uri="{FF2B5EF4-FFF2-40B4-BE49-F238E27FC236}">
                  <a16:creationId xmlns:a16="http://schemas.microsoft.com/office/drawing/2014/main" id="{E63CA8E8-A07F-4F25-9C21-56C929328675}"/>
                </a:ext>
              </a:extLst>
            </p:cNvPr>
            <p:cNvSpPr/>
            <p:nvPr/>
          </p:nvSpPr>
          <p:spPr>
            <a:xfrm>
              <a:off x="3144616" y="22653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4" name="Oval 5573">
              <a:extLst>
                <a:ext uri="{FF2B5EF4-FFF2-40B4-BE49-F238E27FC236}">
                  <a16:creationId xmlns:a16="http://schemas.microsoft.com/office/drawing/2014/main" id="{ABF450D0-A75D-49A1-BEFB-24C7AEBF420A}"/>
                </a:ext>
              </a:extLst>
            </p:cNvPr>
            <p:cNvSpPr/>
            <p:nvPr/>
          </p:nvSpPr>
          <p:spPr>
            <a:xfrm>
              <a:off x="3214497" y="2306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5" name="Oval 5574">
              <a:extLst>
                <a:ext uri="{FF2B5EF4-FFF2-40B4-BE49-F238E27FC236}">
                  <a16:creationId xmlns:a16="http://schemas.microsoft.com/office/drawing/2014/main" id="{48AC7AE0-4BA0-4779-922E-61D0D771CAE7}"/>
                </a:ext>
              </a:extLst>
            </p:cNvPr>
            <p:cNvSpPr/>
            <p:nvPr/>
          </p:nvSpPr>
          <p:spPr>
            <a:xfrm>
              <a:off x="3144616" y="22653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6" name="Oval 5575">
              <a:extLst>
                <a:ext uri="{FF2B5EF4-FFF2-40B4-BE49-F238E27FC236}">
                  <a16:creationId xmlns:a16="http://schemas.microsoft.com/office/drawing/2014/main" id="{DBFC9D1F-0CDB-44F9-85D5-809CC0A7A658}"/>
                </a:ext>
              </a:extLst>
            </p:cNvPr>
            <p:cNvSpPr/>
            <p:nvPr/>
          </p:nvSpPr>
          <p:spPr>
            <a:xfrm>
              <a:off x="3214497" y="2306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7" name="Oval 5576">
              <a:extLst>
                <a:ext uri="{FF2B5EF4-FFF2-40B4-BE49-F238E27FC236}">
                  <a16:creationId xmlns:a16="http://schemas.microsoft.com/office/drawing/2014/main" id="{C891C98D-71F6-4EC4-BCCC-573CF2A8AFC7}"/>
                </a:ext>
              </a:extLst>
            </p:cNvPr>
            <p:cNvSpPr/>
            <p:nvPr/>
          </p:nvSpPr>
          <p:spPr>
            <a:xfrm>
              <a:off x="3453665" y="23204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8" name="Oval 5577">
              <a:extLst>
                <a:ext uri="{FF2B5EF4-FFF2-40B4-BE49-F238E27FC236}">
                  <a16:creationId xmlns:a16="http://schemas.microsoft.com/office/drawing/2014/main" id="{867F8808-54FA-4ABF-9184-F5DF5A91624D}"/>
                </a:ext>
              </a:extLst>
            </p:cNvPr>
            <p:cNvSpPr/>
            <p:nvPr/>
          </p:nvSpPr>
          <p:spPr>
            <a:xfrm>
              <a:off x="3366897" y="23296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9" name="Oval 5578">
              <a:extLst>
                <a:ext uri="{FF2B5EF4-FFF2-40B4-BE49-F238E27FC236}">
                  <a16:creationId xmlns:a16="http://schemas.microsoft.com/office/drawing/2014/main" id="{FC835F0D-A0FA-44AB-BF8D-BE03895EC2EF}"/>
                </a:ext>
              </a:extLst>
            </p:cNvPr>
            <p:cNvSpPr/>
            <p:nvPr/>
          </p:nvSpPr>
          <p:spPr>
            <a:xfrm>
              <a:off x="3111133" y="23387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0" name="Oval 5579">
              <a:extLst>
                <a:ext uri="{FF2B5EF4-FFF2-40B4-BE49-F238E27FC236}">
                  <a16:creationId xmlns:a16="http://schemas.microsoft.com/office/drawing/2014/main" id="{287B4ADD-F363-4FAA-9CB8-D58CBC27285F}"/>
                </a:ext>
              </a:extLst>
            </p:cNvPr>
            <p:cNvSpPr/>
            <p:nvPr/>
          </p:nvSpPr>
          <p:spPr>
            <a:xfrm>
              <a:off x="3106561" y="236890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1" name="Oval 5580">
              <a:extLst>
                <a:ext uri="{FF2B5EF4-FFF2-40B4-BE49-F238E27FC236}">
                  <a16:creationId xmlns:a16="http://schemas.microsoft.com/office/drawing/2014/main" id="{6037A4D6-3CA7-49DD-BD46-85AD8FB2CF13}"/>
                </a:ext>
              </a:extLst>
            </p:cNvPr>
            <p:cNvSpPr/>
            <p:nvPr/>
          </p:nvSpPr>
          <p:spPr>
            <a:xfrm>
              <a:off x="3144616" y="22653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2" name="Oval 5581">
              <a:extLst>
                <a:ext uri="{FF2B5EF4-FFF2-40B4-BE49-F238E27FC236}">
                  <a16:creationId xmlns:a16="http://schemas.microsoft.com/office/drawing/2014/main" id="{BEAD0DF5-16E5-41BD-B0EF-A2C91E731321}"/>
                </a:ext>
              </a:extLst>
            </p:cNvPr>
            <p:cNvSpPr/>
            <p:nvPr/>
          </p:nvSpPr>
          <p:spPr>
            <a:xfrm>
              <a:off x="3214497" y="2306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3" name="Oval 5582">
              <a:extLst>
                <a:ext uri="{FF2B5EF4-FFF2-40B4-BE49-F238E27FC236}">
                  <a16:creationId xmlns:a16="http://schemas.microsoft.com/office/drawing/2014/main" id="{A15778AB-07F4-4E18-93B7-2B5E694A0A32}"/>
                </a:ext>
              </a:extLst>
            </p:cNvPr>
            <p:cNvSpPr/>
            <p:nvPr/>
          </p:nvSpPr>
          <p:spPr>
            <a:xfrm>
              <a:off x="3144616" y="22653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4" name="Oval 5583">
              <a:extLst>
                <a:ext uri="{FF2B5EF4-FFF2-40B4-BE49-F238E27FC236}">
                  <a16:creationId xmlns:a16="http://schemas.microsoft.com/office/drawing/2014/main" id="{5BA9234F-A41C-4111-A448-9E6F2380C36D}"/>
                </a:ext>
              </a:extLst>
            </p:cNvPr>
            <p:cNvSpPr/>
            <p:nvPr/>
          </p:nvSpPr>
          <p:spPr>
            <a:xfrm>
              <a:off x="3214497" y="2306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5" name="Oval 5584">
              <a:extLst>
                <a:ext uri="{FF2B5EF4-FFF2-40B4-BE49-F238E27FC236}">
                  <a16:creationId xmlns:a16="http://schemas.microsoft.com/office/drawing/2014/main" id="{2C915E63-0885-4A3D-83C9-B708DFC813C4}"/>
                </a:ext>
              </a:extLst>
            </p:cNvPr>
            <p:cNvSpPr/>
            <p:nvPr/>
          </p:nvSpPr>
          <p:spPr>
            <a:xfrm>
              <a:off x="3453665" y="23204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6" name="Oval 5585">
              <a:extLst>
                <a:ext uri="{FF2B5EF4-FFF2-40B4-BE49-F238E27FC236}">
                  <a16:creationId xmlns:a16="http://schemas.microsoft.com/office/drawing/2014/main" id="{45AABE1B-93B5-41FD-BCDB-7ADAFF231F1F}"/>
                </a:ext>
              </a:extLst>
            </p:cNvPr>
            <p:cNvSpPr/>
            <p:nvPr/>
          </p:nvSpPr>
          <p:spPr>
            <a:xfrm>
              <a:off x="3366897" y="23296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7" name="Oval 5586">
              <a:extLst>
                <a:ext uri="{FF2B5EF4-FFF2-40B4-BE49-F238E27FC236}">
                  <a16:creationId xmlns:a16="http://schemas.microsoft.com/office/drawing/2014/main" id="{7484CE32-DB19-48B5-A431-6C21C374931D}"/>
                </a:ext>
              </a:extLst>
            </p:cNvPr>
            <p:cNvSpPr/>
            <p:nvPr/>
          </p:nvSpPr>
          <p:spPr>
            <a:xfrm>
              <a:off x="3111133" y="23387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8" name="Oval 5587">
              <a:extLst>
                <a:ext uri="{FF2B5EF4-FFF2-40B4-BE49-F238E27FC236}">
                  <a16:creationId xmlns:a16="http://schemas.microsoft.com/office/drawing/2014/main" id="{BB1B3B0B-6B30-4BE8-9267-E1F0C33E1B21}"/>
                </a:ext>
              </a:extLst>
            </p:cNvPr>
            <p:cNvSpPr/>
            <p:nvPr/>
          </p:nvSpPr>
          <p:spPr>
            <a:xfrm>
              <a:off x="3144616" y="22653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9" name="Oval 5588">
              <a:extLst>
                <a:ext uri="{FF2B5EF4-FFF2-40B4-BE49-F238E27FC236}">
                  <a16:creationId xmlns:a16="http://schemas.microsoft.com/office/drawing/2014/main" id="{8F2496B3-6F3F-45A1-A714-36962A348839}"/>
                </a:ext>
              </a:extLst>
            </p:cNvPr>
            <p:cNvSpPr/>
            <p:nvPr/>
          </p:nvSpPr>
          <p:spPr>
            <a:xfrm>
              <a:off x="3144616" y="22653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90" name="Oval 5589">
              <a:extLst>
                <a:ext uri="{FF2B5EF4-FFF2-40B4-BE49-F238E27FC236}">
                  <a16:creationId xmlns:a16="http://schemas.microsoft.com/office/drawing/2014/main" id="{820CE263-001A-481A-AFEF-DE3BE9C6F155}"/>
                </a:ext>
              </a:extLst>
            </p:cNvPr>
            <p:cNvSpPr/>
            <p:nvPr/>
          </p:nvSpPr>
          <p:spPr>
            <a:xfrm>
              <a:off x="3214497" y="2306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91" name="Oval 5590">
              <a:extLst>
                <a:ext uri="{FF2B5EF4-FFF2-40B4-BE49-F238E27FC236}">
                  <a16:creationId xmlns:a16="http://schemas.microsoft.com/office/drawing/2014/main" id="{FA38C9F1-0AF7-44CE-BC6E-5C5C5349A834}"/>
                </a:ext>
              </a:extLst>
            </p:cNvPr>
            <p:cNvSpPr/>
            <p:nvPr/>
          </p:nvSpPr>
          <p:spPr>
            <a:xfrm>
              <a:off x="3453665" y="23204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92" name="Oval 5591">
              <a:extLst>
                <a:ext uri="{FF2B5EF4-FFF2-40B4-BE49-F238E27FC236}">
                  <a16:creationId xmlns:a16="http://schemas.microsoft.com/office/drawing/2014/main" id="{0EA2A36F-98DF-4C03-83B8-1198898398A2}"/>
                </a:ext>
              </a:extLst>
            </p:cNvPr>
            <p:cNvSpPr/>
            <p:nvPr/>
          </p:nvSpPr>
          <p:spPr>
            <a:xfrm>
              <a:off x="3366897" y="23296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93" name="Oval 5592">
              <a:extLst>
                <a:ext uri="{FF2B5EF4-FFF2-40B4-BE49-F238E27FC236}">
                  <a16:creationId xmlns:a16="http://schemas.microsoft.com/office/drawing/2014/main" id="{AEC8C45E-87BB-4F51-A7ED-9854B7528032}"/>
                </a:ext>
              </a:extLst>
            </p:cNvPr>
            <p:cNvSpPr/>
            <p:nvPr/>
          </p:nvSpPr>
          <p:spPr>
            <a:xfrm>
              <a:off x="3111133" y="23387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94" name="Oval 5593">
              <a:extLst>
                <a:ext uri="{FF2B5EF4-FFF2-40B4-BE49-F238E27FC236}">
                  <a16:creationId xmlns:a16="http://schemas.microsoft.com/office/drawing/2014/main" id="{1C74B36D-9686-4C7A-A991-632DA3943B6E}"/>
                </a:ext>
              </a:extLst>
            </p:cNvPr>
            <p:cNvSpPr/>
            <p:nvPr/>
          </p:nvSpPr>
          <p:spPr>
            <a:xfrm>
              <a:off x="3696348" y="25658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95" name="Oval 5594">
              <a:extLst>
                <a:ext uri="{FF2B5EF4-FFF2-40B4-BE49-F238E27FC236}">
                  <a16:creationId xmlns:a16="http://schemas.microsoft.com/office/drawing/2014/main" id="{B7256CED-0EF5-4390-8881-31EAE964B0B1}"/>
                </a:ext>
              </a:extLst>
            </p:cNvPr>
            <p:cNvSpPr/>
            <p:nvPr/>
          </p:nvSpPr>
          <p:spPr>
            <a:xfrm>
              <a:off x="3609580" y="27038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96" name="Oval 5595">
              <a:extLst>
                <a:ext uri="{FF2B5EF4-FFF2-40B4-BE49-F238E27FC236}">
                  <a16:creationId xmlns:a16="http://schemas.microsoft.com/office/drawing/2014/main" id="{6B0C35E8-9003-46E5-9369-E5DE2A58F8D2}"/>
                </a:ext>
              </a:extLst>
            </p:cNvPr>
            <p:cNvSpPr/>
            <p:nvPr/>
          </p:nvSpPr>
          <p:spPr>
            <a:xfrm>
              <a:off x="3609580" y="25750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97" name="Oval 5596">
              <a:extLst>
                <a:ext uri="{FF2B5EF4-FFF2-40B4-BE49-F238E27FC236}">
                  <a16:creationId xmlns:a16="http://schemas.microsoft.com/office/drawing/2014/main" id="{31DC08CD-CC78-4048-AC09-63301F1F931F}"/>
                </a:ext>
              </a:extLst>
            </p:cNvPr>
            <p:cNvSpPr/>
            <p:nvPr/>
          </p:nvSpPr>
          <p:spPr>
            <a:xfrm>
              <a:off x="3848748" y="27182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98" name="Oval 5597">
              <a:extLst>
                <a:ext uri="{FF2B5EF4-FFF2-40B4-BE49-F238E27FC236}">
                  <a16:creationId xmlns:a16="http://schemas.microsoft.com/office/drawing/2014/main" id="{82F467EA-A87C-479E-BC75-575742DA690E}"/>
                </a:ext>
              </a:extLst>
            </p:cNvPr>
            <p:cNvSpPr/>
            <p:nvPr/>
          </p:nvSpPr>
          <p:spPr>
            <a:xfrm>
              <a:off x="3609580" y="27038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99" name="Oval 5598">
              <a:extLst>
                <a:ext uri="{FF2B5EF4-FFF2-40B4-BE49-F238E27FC236}">
                  <a16:creationId xmlns:a16="http://schemas.microsoft.com/office/drawing/2014/main" id="{489BC491-8649-4730-9EF3-D4F2E03E7B65}"/>
                </a:ext>
              </a:extLst>
            </p:cNvPr>
            <p:cNvSpPr/>
            <p:nvPr/>
          </p:nvSpPr>
          <p:spPr>
            <a:xfrm>
              <a:off x="3609580" y="25750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0" name="Oval 5599">
              <a:extLst>
                <a:ext uri="{FF2B5EF4-FFF2-40B4-BE49-F238E27FC236}">
                  <a16:creationId xmlns:a16="http://schemas.microsoft.com/office/drawing/2014/main" id="{20CEB63C-A2CF-4B6B-BE6C-090B8D3273C4}"/>
                </a:ext>
              </a:extLst>
            </p:cNvPr>
            <p:cNvSpPr/>
            <p:nvPr/>
          </p:nvSpPr>
          <p:spPr>
            <a:xfrm>
              <a:off x="3848748" y="27182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1" name="Oval 5600">
              <a:extLst>
                <a:ext uri="{FF2B5EF4-FFF2-40B4-BE49-F238E27FC236}">
                  <a16:creationId xmlns:a16="http://schemas.microsoft.com/office/drawing/2014/main" id="{0B00C7C4-9875-4321-BB03-B16D43DC3044}"/>
                </a:ext>
              </a:extLst>
            </p:cNvPr>
            <p:cNvSpPr/>
            <p:nvPr/>
          </p:nvSpPr>
          <p:spPr>
            <a:xfrm>
              <a:off x="3770178" y="25207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2" name="Oval 5601">
              <a:extLst>
                <a:ext uri="{FF2B5EF4-FFF2-40B4-BE49-F238E27FC236}">
                  <a16:creationId xmlns:a16="http://schemas.microsoft.com/office/drawing/2014/main" id="{EFA308E5-C065-4545-AA29-2DF3B039DC2D}"/>
                </a:ext>
              </a:extLst>
            </p:cNvPr>
            <p:cNvSpPr/>
            <p:nvPr/>
          </p:nvSpPr>
          <p:spPr>
            <a:xfrm>
              <a:off x="3613529" y="26181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3" name="Oval 5602">
              <a:extLst>
                <a:ext uri="{FF2B5EF4-FFF2-40B4-BE49-F238E27FC236}">
                  <a16:creationId xmlns:a16="http://schemas.microsoft.com/office/drawing/2014/main" id="{051E48E8-10A7-430B-A795-ECC8056629FC}"/>
                </a:ext>
              </a:extLst>
            </p:cNvPr>
            <p:cNvSpPr/>
            <p:nvPr/>
          </p:nvSpPr>
          <p:spPr>
            <a:xfrm>
              <a:off x="3683410" y="26587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4" name="Oval 5603">
              <a:extLst>
                <a:ext uri="{FF2B5EF4-FFF2-40B4-BE49-F238E27FC236}">
                  <a16:creationId xmlns:a16="http://schemas.microsoft.com/office/drawing/2014/main" id="{570F5B68-21C6-4806-A43A-708E33F1D08C}"/>
                </a:ext>
              </a:extLst>
            </p:cNvPr>
            <p:cNvSpPr/>
            <p:nvPr/>
          </p:nvSpPr>
          <p:spPr>
            <a:xfrm>
              <a:off x="3683410" y="25299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5" name="Oval 5604">
              <a:extLst>
                <a:ext uri="{FF2B5EF4-FFF2-40B4-BE49-F238E27FC236}">
                  <a16:creationId xmlns:a16="http://schemas.microsoft.com/office/drawing/2014/main" id="{D8361539-703B-4BCA-ADB5-A9041671D8D1}"/>
                </a:ext>
              </a:extLst>
            </p:cNvPr>
            <p:cNvSpPr/>
            <p:nvPr/>
          </p:nvSpPr>
          <p:spPr>
            <a:xfrm>
              <a:off x="3770178" y="25207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6" name="Oval 5605">
              <a:extLst>
                <a:ext uri="{FF2B5EF4-FFF2-40B4-BE49-F238E27FC236}">
                  <a16:creationId xmlns:a16="http://schemas.microsoft.com/office/drawing/2014/main" id="{893B1D57-5387-4808-A7F8-34FB3A6BA08C}"/>
                </a:ext>
              </a:extLst>
            </p:cNvPr>
            <p:cNvSpPr/>
            <p:nvPr/>
          </p:nvSpPr>
          <p:spPr>
            <a:xfrm>
              <a:off x="3613529" y="26181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7" name="Oval 5606">
              <a:extLst>
                <a:ext uri="{FF2B5EF4-FFF2-40B4-BE49-F238E27FC236}">
                  <a16:creationId xmlns:a16="http://schemas.microsoft.com/office/drawing/2014/main" id="{47215DA9-56EB-4E57-B390-B7D8D6CB240F}"/>
                </a:ext>
              </a:extLst>
            </p:cNvPr>
            <p:cNvSpPr/>
            <p:nvPr/>
          </p:nvSpPr>
          <p:spPr>
            <a:xfrm>
              <a:off x="3683410" y="26587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8" name="Oval 5607">
              <a:extLst>
                <a:ext uri="{FF2B5EF4-FFF2-40B4-BE49-F238E27FC236}">
                  <a16:creationId xmlns:a16="http://schemas.microsoft.com/office/drawing/2014/main" id="{6662CBD7-C2D7-4D17-B992-04D0E0B93319}"/>
                </a:ext>
              </a:extLst>
            </p:cNvPr>
            <p:cNvSpPr/>
            <p:nvPr/>
          </p:nvSpPr>
          <p:spPr>
            <a:xfrm>
              <a:off x="3683410" y="25299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9" name="Oval 5608">
              <a:extLst>
                <a:ext uri="{FF2B5EF4-FFF2-40B4-BE49-F238E27FC236}">
                  <a16:creationId xmlns:a16="http://schemas.microsoft.com/office/drawing/2014/main" id="{30A6C15D-D0EE-4836-9EDF-E200E46E0C68}"/>
                </a:ext>
              </a:extLst>
            </p:cNvPr>
            <p:cNvSpPr/>
            <p:nvPr/>
          </p:nvSpPr>
          <p:spPr>
            <a:xfrm>
              <a:off x="3770178" y="25207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0" name="Oval 5609">
              <a:extLst>
                <a:ext uri="{FF2B5EF4-FFF2-40B4-BE49-F238E27FC236}">
                  <a16:creationId xmlns:a16="http://schemas.microsoft.com/office/drawing/2014/main" id="{A843FE4D-3164-4589-B999-0BE769836CBB}"/>
                </a:ext>
              </a:extLst>
            </p:cNvPr>
            <p:cNvSpPr/>
            <p:nvPr/>
          </p:nvSpPr>
          <p:spPr>
            <a:xfrm>
              <a:off x="3613529" y="26181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1" name="Oval 5610">
              <a:extLst>
                <a:ext uri="{FF2B5EF4-FFF2-40B4-BE49-F238E27FC236}">
                  <a16:creationId xmlns:a16="http://schemas.microsoft.com/office/drawing/2014/main" id="{5BD450D7-1F16-4AA4-A17B-3C7BD78BF4E6}"/>
                </a:ext>
              </a:extLst>
            </p:cNvPr>
            <p:cNvSpPr/>
            <p:nvPr/>
          </p:nvSpPr>
          <p:spPr>
            <a:xfrm>
              <a:off x="3683410" y="26587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2" name="Oval 5611">
              <a:extLst>
                <a:ext uri="{FF2B5EF4-FFF2-40B4-BE49-F238E27FC236}">
                  <a16:creationId xmlns:a16="http://schemas.microsoft.com/office/drawing/2014/main" id="{3146911C-9109-4232-8A2C-8609BEA74F51}"/>
                </a:ext>
              </a:extLst>
            </p:cNvPr>
            <p:cNvSpPr/>
            <p:nvPr/>
          </p:nvSpPr>
          <p:spPr>
            <a:xfrm>
              <a:off x="3683410" y="25299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3" name="Oval 5612">
              <a:extLst>
                <a:ext uri="{FF2B5EF4-FFF2-40B4-BE49-F238E27FC236}">
                  <a16:creationId xmlns:a16="http://schemas.microsoft.com/office/drawing/2014/main" id="{88DCF4CC-6F7B-4606-A3BC-EB71A2B1754C}"/>
                </a:ext>
              </a:extLst>
            </p:cNvPr>
            <p:cNvSpPr/>
            <p:nvPr/>
          </p:nvSpPr>
          <p:spPr>
            <a:xfrm>
              <a:off x="3922578" y="26731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4" name="Oval 5613">
              <a:extLst>
                <a:ext uri="{FF2B5EF4-FFF2-40B4-BE49-F238E27FC236}">
                  <a16:creationId xmlns:a16="http://schemas.microsoft.com/office/drawing/2014/main" id="{3D3A390A-BE8E-4566-A2C8-B2B008E384B0}"/>
                </a:ext>
              </a:extLst>
            </p:cNvPr>
            <p:cNvSpPr/>
            <p:nvPr/>
          </p:nvSpPr>
          <p:spPr>
            <a:xfrm>
              <a:off x="3835810" y="26823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5" name="Oval 5614">
              <a:extLst>
                <a:ext uri="{FF2B5EF4-FFF2-40B4-BE49-F238E27FC236}">
                  <a16:creationId xmlns:a16="http://schemas.microsoft.com/office/drawing/2014/main" id="{E83806DB-0A7F-4B5A-A987-2077CBF3F681}"/>
                </a:ext>
              </a:extLst>
            </p:cNvPr>
            <p:cNvSpPr/>
            <p:nvPr/>
          </p:nvSpPr>
          <p:spPr>
            <a:xfrm>
              <a:off x="3580046" y="26914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6" name="Oval 5615">
              <a:extLst>
                <a:ext uri="{FF2B5EF4-FFF2-40B4-BE49-F238E27FC236}">
                  <a16:creationId xmlns:a16="http://schemas.microsoft.com/office/drawing/2014/main" id="{AF087A4C-271E-4733-9AF1-A6A6817B7A2F}"/>
                </a:ext>
              </a:extLst>
            </p:cNvPr>
            <p:cNvSpPr/>
            <p:nvPr/>
          </p:nvSpPr>
          <p:spPr>
            <a:xfrm>
              <a:off x="3575474" y="27216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7" name="Oval 5616">
              <a:extLst>
                <a:ext uri="{FF2B5EF4-FFF2-40B4-BE49-F238E27FC236}">
                  <a16:creationId xmlns:a16="http://schemas.microsoft.com/office/drawing/2014/main" id="{37E3294B-54E5-4C5D-A218-827F7CF478DF}"/>
                </a:ext>
              </a:extLst>
            </p:cNvPr>
            <p:cNvSpPr/>
            <p:nvPr/>
          </p:nvSpPr>
          <p:spPr>
            <a:xfrm>
              <a:off x="3613529" y="26181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8" name="Oval 5617">
              <a:extLst>
                <a:ext uri="{FF2B5EF4-FFF2-40B4-BE49-F238E27FC236}">
                  <a16:creationId xmlns:a16="http://schemas.microsoft.com/office/drawing/2014/main" id="{16126A2B-02BA-47BE-AA1A-864B1996FDC1}"/>
                </a:ext>
              </a:extLst>
            </p:cNvPr>
            <p:cNvSpPr/>
            <p:nvPr/>
          </p:nvSpPr>
          <p:spPr>
            <a:xfrm>
              <a:off x="3683410" y="26587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9" name="Oval 5618">
              <a:extLst>
                <a:ext uri="{FF2B5EF4-FFF2-40B4-BE49-F238E27FC236}">
                  <a16:creationId xmlns:a16="http://schemas.microsoft.com/office/drawing/2014/main" id="{DD4DA7F5-60FD-466A-B3CB-96D0887019E8}"/>
                </a:ext>
              </a:extLst>
            </p:cNvPr>
            <p:cNvSpPr/>
            <p:nvPr/>
          </p:nvSpPr>
          <p:spPr>
            <a:xfrm>
              <a:off x="3613529" y="26181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0" name="Oval 5619">
              <a:extLst>
                <a:ext uri="{FF2B5EF4-FFF2-40B4-BE49-F238E27FC236}">
                  <a16:creationId xmlns:a16="http://schemas.microsoft.com/office/drawing/2014/main" id="{647B8F8A-4A85-4338-8184-EEE56F6D9CBF}"/>
                </a:ext>
              </a:extLst>
            </p:cNvPr>
            <p:cNvSpPr/>
            <p:nvPr/>
          </p:nvSpPr>
          <p:spPr>
            <a:xfrm>
              <a:off x="3683410" y="26587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1" name="Oval 5620">
              <a:extLst>
                <a:ext uri="{FF2B5EF4-FFF2-40B4-BE49-F238E27FC236}">
                  <a16:creationId xmlns:a16="http://schemas.microsoft.com/office/drawing/2014/main" id="{64B43999-3688-4E5D-B9FA-3ED44729D42C}"/>
                </a:ext>
              </a:extLst>
            </p:cNvPr>
            <p:cNvSpPr/>
            <p:nvPr/>
          </p:nvSpPr>
          <p:spPr>
            <a:xfrm>
              <a:off x="3922578" y="26731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2" name="Oval 5621">
              <a:extLst>
                <a:ext uri="{FF2B5EF4-FFF2-40B4-BE49-F238E27FC236}">
                  <a16:creationId xmlns:a16="http://schemas.microsoft.com/office/drawing/2014/main" id="{0220223C-4201-47FB-B79A-801DED08264D}"/>
                </a:ext>
              </a:extLst>
            </p:cNvPr>
            <p:cNvSpPr/>
            <p:nvPr/>
          </p:nvSpPr>
          <p:spPr>
            <a:xfrm>
              <a:off x="3835810" y="26823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3" name="Oval 5622">
              <a:extLst>
                <a:ext uri="{FF2B5EF4-FFF2-40B4-BE49-F238E27FC236}">
                  <a16:creationId xmlns:a16="http://schemas.microsoft.com/office/drawing/2014/main" id="{E424E04A-4518-494C-9F57-61FAABAE2103}"/>
                </a:ext>
              </a:extLst>
            </p:cNvPr>
            <p:cNvSpPr/>
            <p:nvPr/>
          </p:nvSpPr>
          <p:spPr>
            <a:xfrm>
              <a:off x="3580046" y="26914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4" name="Oval 5623">
              <a:extLst>
                <a:ext uri="{FF2B5EF4-FFF2-40B4-BE49-F238E27FC236}">
                  <a16:creationId xmlns:a16="http://schemas.microsoft.com/office/drawing/2014/main" id="{3A72EDB3-F49A-4C3F-A3B9-8F757C7FA2FB}"/>
                </a:ext>
              </a:extLst>
            </p:cNvPr>
            <p:cNvSpPr/>
            <p:nvPr/>
          </p:nvSpPr>
          <p:spPr>
            <a:xfrm>
              <a:off x="3613529" y="26181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5" name="Oval 5624">
              <a:extLst>
                <a:ext uri="{FF2B5EF4-FFF2-40B4-BE49-F238E27FC236}">
                  <a16:creationId xmlns:a16="http://schemas.microsoft.com/office/drawing/2014/main" id="{A1BD6B8A-9988-401B-B268-BFBC088BCBE5}"/>
                </a:ext>
              </a:extLst>
            </p:cNvPr>
            <p:cNvSpPr/>
            <p:nvPr/>
          </p:nvSpPr>
          <p:spPr>
            <a:xfrm>
              <a:off x="3613529" y="26181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6" name="Oval 5625">
              <a:extLst>
                <a:ext uri="{FF2B5EF4-FFF2-40B4-BE49-F238E27FC236}">
                  <a16:creationId xmlns:a16="http://schemas.microsoft.com/office/drawing/2014/main" id="{F8440949-A727-4561-91B0-2C7B03E9B958}"/>
                </a:ext>
              </a:extLst>
            </p:cNvPr>
            <p:cNvSpPr/>
            <p:nvPr/>
          </p:nvSpPr>
          <p:spPr>
            <a:xfrm>
              <a:off x="3683410" y="26587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7" name="Oval 5626">
              <a:extLst>
                <a:ext uri="{FF2B5EF4-FFF2-40B4-BE49-F238E27FC236}">
                  <a16:creationId xmlns:a16="http://schemas.microsoft.com/office/drawing/2014/main" id="{1C49FCD9-683B-4351-8C92-2D800EBCCBD3}"/>
                </a:ext>
              </a:extLst>
            </p:cNvPr>
            <p:cNvSpPr/>
            <p:nvPr/>
          </p:nvSpPr>
          <p:spPr>
            <a:xfrm>
              <a:off x="3922578" y="26731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8" name="Oval 5627">
              <a:extLst>
                <a:ext uri="{FF2B5EF4-FFF2-40B4-BE49-F238E27FC236}">
                  <a16:creationId xmlns:a16="http://schemas.microsoft.com/office/drawing/2014/main" id="{A76B0EC4-96FE-45F0-9A57-DA50FE5A977E}"/>
                </a:ext>
              </a:extLst>
            </p:cNvPr>
            <p:cNvSpPr/>
            <p:nvPr/>
          </p:nvSpPr>
          <p:spPr>
            <a:xfrm>
              <a:off x="3835810" y="26823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9" name="Oval 5628">
              <a:extLst>
                <a:ext uri="{FF2B5EF4-FFF2-40B4-BE49-F238E27FC236}">
                  <a16:creationId xmlns:a16="http://schemas.microsoft.com/office/drawing/2014/main" id="{F5B8343D-295A-4A3F-9F9A-59DE07FB7F71}"/>
                </a:ext>
              </a:extLst>
            </p:cNvPr>
            <p:cNvSpPr/>
            <p:nvPr/>
          </p:nvSpPr>
          <p:spPr>
            <a:xfrm>
              <a:off x="3580046" y="26914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0" name="Oval 5629">
              <a:extLst>
                <a:ext uri="{FF2B5EF4-FFF2-40B4-BE49-F238E27FC236}">
                  <a16:creationId xmlns:a16="http://schemas.microsoft.com/office/drawing/2014/main" id="{CEA7B7E2-CE91-4893-8618-E19F4F715326}"/>
                </a:ext>
              </a:extLst>
            </p:cNvPr>
            <p:cNvSpPr/>
            <p:nvPr/>
          </p:nvSpPr>
          <p:spPr>
            <a:xfrm>
              <a:off x="4221726" y="29068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1" name="Oval 5630">
              <a:extLst>
                <a:ext uri="{FF2B5EF4-FFF2-40B4-BE49-F238E27FC236}">
                  <a16:creationId xmlns:a16="http://schemas.microsoft.com/office/drawing/2014/main" id="{EDAFC277-D7E8-4497-A27A-B09D680021D7}"/>
                </a:ext>
              </a:extLst>
            </p:cNvPr>
            <p:cNvSpPr/>
            <p:nvPr/>
          </p:nvSpPr>
          <p:spPr>
            <a:xfrm>
              <a:off x="3372200" y="25867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2" name="Oval 5631">
              <a:extLst>
                <a:ext uri="{FF2B5EF4-FFF2-40B4-BE49-F238E27FC236}">
                  <a16:creationId xmlns:a16="http://schemas.microsoft.com/office/drawing/2014/main" id="{814C67AF-8954-4198-AF6E-C013A3C1A8CD}"/>
                </a:ext>
              </a:extLst>
            </p:cNvPr>
            <p:cNvSpPr/>
            <p:nvPr/>
          </p:nvSpPr>
          <p:spPr>
            <a:xfrm>
              <a:off x="3524600" y="27391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3" name="Oval 5632">
              <a:extLst>
                <a:ext uri="{FF2B5EF4-FFF2-40B4-BE49-F238E27FC236}">
                  <a16:creationId xmlns:a16="http://schemas.microsoft.com/office/drawing/2014/main" id="{E2A0337C-307C-4B3E-BA6C-2EB096804488}"/>
                </a:ext>
              </a:extLst>
            </p:cNvPr>
            <p:cNvSpPr/>
            <p:nvPr/>
          </p:nvSpPr>
          <p:spPr>
            <a:xfrm>
              <a:off x="3442081" y="26273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4" name="Oval 5633">
              <a:extLst>
                <a:ext uri="{FF2B5EF4-FFF2-40B4-BE49-F238E27FC236}">
                  <a16:creationId xmlns:a16="http://schemas.microsoft.com/office/drawing/2014/main" id="{26A30C8E-9689-4DBD-BEB5-6934C15EF155}"/>
                </a:ext>
              </a:extLst>
            </p:cNvPr>
            <p:cNvSpPr/>
            <p:nvPr/>
          </p:nvSpPr>
          <p:spPr>
            <a:xfrm>
              <a:off x="3442081" y="24985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5" name="Oval 5634">
              <a:extLst>
                <a:ext uri="{FF2B5EF4-FFF2-40B4-BE49-F238E27FC236}">
                  <a16:creationId xmlns:a16="http://schemas.microsoft.com/office/drawing/2014/main" id="{CD3B826C-15AC-4BC1-B820-B482C2F08B9F}"/>
                </a:ext>
              </a:extLst>
            </p:cNvPr>
            <p:cNvSpPr/>
            <p:nvPr/>
          </p:nvSpPr>
          <p:spPr>
            <a:xfrm>
              <a:off x="3879194" y="29251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6" name="Oval 5635">
              <a:extLst>
                <a:ext uri="{FF2B5EF4-FFF2-40B4-BE49-F238E27FC236}">
                  <a16:creationId xmlns:a16="http://schemas.microsoft.com/office/drawing/2014/main" id="{D21B617D-B6A5-4957-961F-1EAE78E490BE}"/>
                </a:ext>
              </a:extLst>
            </p:cNvPr>
            <p:cNvSpPr/>
            <p:nvPr/>
          </p:nvSpPr>
          <p:spPr>
            <a:xfrm>
              <a:off x="3638945" y="29950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7" name="Oval 5636">
              <a:extLst>
                <a:ext uri="{FF2B5EF4-FFF2-40B4-BE49-F238E27FC236}">
                  <a16:creationId xmlns:a16="http://schemas.microsoft.com/office/drawing/2014/main" id="{E35B0537-33EA-428A-8619-7466CA47F3B6}"/>
                </a:ext>
              </a:extLst>
            </p:cNvPr>
            <p:cNvSpPr/>
            <p:nvPr/>
          </p:nvSpPr>
          <p:spPr>
            <a:xfrm>
              <a:off x="3771294" y="28556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8" name="Oval 5637">
              <a:extLst>
                <a:ext uri="{FF2B5EF4-FFF2-40B4-BE49-F238E27FC236}">
                  <a16:creationId xmlns:a16="http://schemas.microsoft.com/office/drawing/2014/main" id="{6D907C87-6497-4752-AFDE-E276281CDD2D}"/>
                </a:ext>
              </a:extLst>
            </p:cNvPr>
            <p:cNvSpPr/>
            <p:nvPr/>
          </p:nvSpPr>
          <p:spPr>
            <a:xfrm>
              <a:off x="2798195" y="29712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9" name="Oval 5638">
              <a:extLst>
                <a:ext uri="{FF2B5EF4-FFF2-40B4-BE49-F238E27FC236}">
                  <a16:creationId xmlns:a16="http://schemas.microsoft.com/office/drawing/2014/main" id="{BEDA360D-C40D-485D-8613-E5FD85CDD3EC}"/>
                </a:ext>
              </a:extLst>
            </p:cNvPr>
            <p:cNvSpPr/>
            <p:nvPr/>
          </p:nvSpPr>
          <p:spPr>
            <a:xfrm>
              <a:off x="3524600" y="27391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0" name="Oval 5639">
              <a:extLst>
                <a:ext uri="{FF2B5EF4-FFF2-40B4-BE49-F238E27FC236}">
                  <a16:creationId xmlns:a16="http://schemas.microsoft.com/office/drawing/2014/main" id="{937902E0-A277-48BD-A2CA-B634FE007F2E}"/>
                </a:ext>
              </a:extLst>
            </p:cNvPr>
            <p:cNvSpPr/>
            <p:nvPr/>
          </p:nvSpPr>
          <p:spPr>
            <a:xfrm>
              <a:off x="2711427" y="31091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1" name="Oval 5640">
              <a:extLst>
                <a:ext uri="{FF2B5EF4-FFF2-40B4-BE49-F238E27FC236}">
                  <a16:creationId xmlns:a16="http://schemas.microsoft.com/office/drawing/2014/main" id="{43BA80DE-D44C-4359-A2A7-CBAE21213148}"/>
                </a:ext>
              </a:extLst>
            </p:cNvPr>
            <p:cNvSpPr/>
            <p:nvPr/>
          </p:nvSpPr>
          <p:spPr>
            <a:xfrm>
              <a:off x="2711427" y="29803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2" name="Oval 5641">
              <a:extLst>
                <a:ext uri="{FF2B5EF4-FFF2-40B4-BE49-F238E27FC236}">
                  <a16:creationId xmlns:a16="http://schemas.microsoft.com/office/drawing/2014/main" id="{89961C67-5402-4D9C-AEF6-4C7FAF99275F}"/>
                </a:ext>
              </a:extLst>
            </p:cNvPr>
            <p:cNvSpPr/>
            <p:nvPr/>
          </p:nvSpPr>
          <p:spPr>
            <a:xfrm>
              <a:off x="4031594" y="30775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3" name="Oval 5642">
              <a:extLst>
                <a:ext uri="{FF2B5EF4-FFF2-40B4-BE49-F238E27FC236}">
                  <a16:creationId xmlns:a16="http://schemas.microsoft.com/office/drawing/2014/main" id="{5132C86F-585C-4E53-B02C-E206B3E121E9}"/>
                </a:ext>
              </a:extLst>
            </p:cNvPr>
            <p:cNvSpPr/>
            <p:nvPr/>
          </p:nvSpPr>
          <p:spPr>
            <a:xfrm>
              <a:off x="3791345" y="31474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4" name="Oval 5643">
              <a:extLst>
                <a:ext uri="{FF2B5EF4-FFF2-40B4-BE49-F238E27FC236}">
                  <a16:creationId xmlns:a16="http://schemas.microsoft.com/office/drawing/2014/main" id="{5F43075C-C039-4BCB-865B-A88C616EE916}"/>
                </a:ext>
              </a:extLst>
            </p:cNvPr>
            <p:cNvSpPr/>
            <p:nvPr/>
          </p:nvSpPr>
          <p:spPr>
            <a:xfrm>
              <a:off x="3923694" y="30080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5" name="Oval 5644">
              <a:extLst>
                <a:ext uri="{FF2B5EF4-FFF2-40B4-BE49-F238E27FC236}">
                  <a16:creationId xmlns:a16="http://schemas.microsoft.com/office/drawing/2014/main" id="{5C77B15D-BF77-4F0C-842D-1275AA4E8717}"/>
                </a:ext>
              </a:extLst>
            </p:cNvPr>
            <p:cNvSpPr/>
            <p:nvPr/>
          </p:nvSpPr>
          <p:spPr>
            <a:xfrm>
              <a:off x="2950595" y="31236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6" name="Oval 5645">
              <a:extLst>
                <a:ext uri="{FF2B5EF4-FFF2-40B4-BE49-F238E27FC236}">
                  <a16:creationId xmlns:a16="http://schemas.microsoft.com/office/drawing/2014/main" id="{DAC354A1-4F7D-43AA-A748-D19CB71D3287}"/>
                </a:ext>
              </a:extLst>
            </p:cNvPr>
            <p:cNvSpPr/>
            <p:nvPr/>
          </p:nvSpPr>
          <p:spPr>
            <a:xfrm>
              <a:off x="3677000" y="28915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7" name="Oval 5646">
              <a:extLst>
                <a:ext uri="{FF2B5EF4-FFF2-40B4-BE49-F238E27FC236}">
                  <a16:creationId xmlns:a16="http://schemas.microsoft.com/office/drawing/2014/main" id="{3254A9E3-6E24-4249-857B-6F4F0BC4E55F}"/>
                </a:ext>
              </a:extLst>
            </p:cNvPr>
            <p:cNvSpPr/>
            <p:nvPr/>
          </p:nvSpPr>
          <p:spPr>
            <a:xfrm>
              <a:off x="3746881" y="29321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8" name="Oval 5647">
              <a:extLst>
                <a:ext uri="{FF2B5EF4-FFF2-40B4-BE49-F238E27FC236}">
                  <a16:creationId xmlns:a16="http://schemas.microsoft.com/office/drawing/2014/main" id="{55D4A03E-1D50-4710-B4C2-7B0C982B86C8}"/>
                </a:ext>
              </a:extLst>
            </p:cNvPr>
            <p:cNvSpPr/>
            <p:nvPr/>
          </p:nvSpPr>
          <p:spPr>
            <a:xfrm>
              <a:off x="3746881" y="28033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9" name="Oval 5648">
              <a:extLst>
                <a:ext uri="{FF2B5EF4-FFF2-40B4-BE49-F238E27FC236}">
                  <a16:creationId xmlns:a16="http://schemas.microsoft.com/office/drawing/2014/main" id="{FD758B4F-B8DB-4CDD-A6F2-19D6788E8887}"/>
                </a:ext>
              </a:extLst>
            </p:cNvPr>
            <p:cNvSpPr/>
            <p:nvPr/>
          </p:nvSpPr>
          <p:spPr>
            <a:xfrm>
              <a:off x="3491117" y="28124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0" name="Oval 5649">
              <a:extLst>
                <a:ext uri="{FF2B5EF4-FFF2-40B4-BE49-F238E27FC236}">
                  <a16:creationId xmlns:a16="http://schemas.microsoft.com/office/drawing/2014/main" id="{610921D1-552D-49ED-B1CE-444636122249}"/>
                </a:ext>
              </a:extLst>
            </p:cNvPr>
            <p:cNvSpPr/>
            <p:nvPr/>
          </p:nvSpPr>
          <p:spPr>
            <a:xfrm>
              <a:off x="3103175" y="23403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1" name="Oval 5650">
              <a:extLst>
                <a:ext uri="{FF2B5EF4-FFF2-40B4-BE49-F238E27FC236}">
                  <a16:creationId xmlns:a16="http://schemas.microsoft.com/office/drawing/2014/main" id="{95D912C9-5BA5-49C3-8694-F08C421782B3}"/>
                </a:ext>
              </a:extLst>
            </p:cNvPr>
            <p:cNvSpPr/>
            <p:nvPr/>
          </p:nvSpPr>
          <p:spPr>
            <a:xfrm>
              <a:off x="3383217" y="274295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2" name="Oval 5651">
              <a:extLst>
                <a:ext uri="{FF2B5EF4-FFF2-40B4-BE49-F238E27FC236}">
                  <a16:creationId xmlns:a16="http://schemas.microsoft.com/office/drawing/2014/main" id="{FA7BF27C-670A-4743-B04F-214384A42096}"/>
                </a:ext>
              </a:extLst>
            </p:cNvPr>
            <p:cNvSpPr/>
            <p:nvPr/>
          </p:nvSpPr>
          <p:spPr>
            <a:xfrm>
              <a:off x="3986049" y="29465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3" name="Oval 5652">
              <a:extLst>
                <a:ext uri="{FF2B5EF4-FFF2-40B4-BE49-F238E27FC236}">
                  <a16:creationId xmlns:a16="http://schemas.microsoft.com/office/drawing/2014/main" id="{C3646B85-C04C-4F57-8F20-B79343F2D105}"/>
                </a:ext>
              </a:extLst>
            </p:cNvPr>
            <p:cNvSpPr/>
            <p:nvPr/>
          </p:nvSpPr>
          <p:spPr>
            <a:xfrm>
              <a:off x="3829400" y="30439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4" name="Oval 5653">
              <a:extLst>
                <a:ext uri="{FF2B5EF4-FFF2-40B4-BE49-F238E27FC236}">
                  <a16:creationId xmlns:a16="http://schemas.microsoft.com/office/drawing/2014/main" id="{30671D10-5DF0-49AB-8AB9-BBD82758DF2E}"/>
                </a:ext>
              </a:extLst>
            </p:cNvPr>
            <p:cNvSpPr/>
            <p:nvPr/>
          </p:nvSpPr>
          <p:spPr>
            <a:xfrm>
              <a:off x="3899281" y="30845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5" name="Oval 5654">
              <a:extLst>
                <a:ext uri="{FF2B5EF4-FFF2-40B4-BE49-F238E27FC236}">
                  <a16:creationId xmlns:a16="http://schemas.microsoft.com/office/drawing/2014/main" id="{BEC4D863-3012-4D60-8111-41917BA8AD08}"/>
                </a:ext>
              </a:extLst>
            </p:cNvPr>
            <p:cNvSpPr/>
            <p:nvPr/>
          </p:nvSpPr>
          <p:spPr>
            <a:xfrm>
              <a:off x="3899281" y="29557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6" name="Oval 5655">
              <a:extLst>
                <a:ext uri="{FF2B5EF4-FFF2-40B4-BE49-F238E27FC236}">
                  <a16:creationId xmlns:a16="http://schemas.microsoft.com/office/drawing/2014/main" id="{3E155F7A-5EFB-416D-AECF-725D0285B8F0}"/>
                </a:ext>
              </a:extLst>
            </p:cNvPr>
            <p:cNvSpPr/>
            <p:nvPr/>
          </p:nvSpPr>
          <p:spPr>
            <a:xfrm>
              <a:off x="3643517" y="29648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7" name="Oval 5656">
              <a:extLst>
                <a:ext uri="{FF2B5EF4-FFF2-40B4-BE49-F238E27FC236}">
                  <a16:creationId xmlns:a16="http://schemas.microsoft.com/office/drawing/2014/main" id="{9185DC07-503D-4037-9D7B-84AA7D9BB56D}"/>
                </a:ext>
              </a:extLst>
            </p:cNvPr>
            <p:cNvSpPr/>
            <p:nvPr/>
          </p:nvSpPr>
          <p:spPr>
            <a:xfrm>
              <a:off x="3403268" y="30347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8" name="Oval 5657">
              <a:extLst>
                <a:ext uri="{FF2B5EF4-FFF2-40B4-BE49-F238E27FC236}">
                  <a16:creationId xmlns:a16="http://schemas.microsoft.com/office/drawing/2014/main" id="{6746ADA8-F04A-4D1D-BCA4-0B5A39F121A0}"/>
                </a:ext>
              </a:extLst>
            </p:cNvPr>
            <p:cNvSpPr/>
            <p:nvPr/>
          </p:nvSpPr>
          <p:spPr>
            <a:xfrm>
              <a:off x="3535617" y="289535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9" name="Oval 5658">
              <a:extLst>
                <a:ext uri="{FF2B5EF4-FFF2-40B4-BE49-F238E27FC236}">
                  <a16:creationId xmlns:a16="http://schemas.microsoft.com/office/drawing/2014/main" id="{52EBCD6C-B3B4-4554-B73C-948C00236157}"/>
                </a:ext>
              </a:extLst>
            </p:cNvPr>
            <p:cNvSpPr/>
            <p:nvPr/>
          </p:nvSpPr>
          <p:spPr>
            <a:xfrm>
              <a:off x="3524600" y="27391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0" name="Oval 5659">
              <a:extLst>
                <a:ext uri="{FF2B5EF4-FFF2-40B4-BE49-F238E27FC236}">
                  <a16:creationId xmlns:a16="http://schemas.microsoft.com/office/drawing/2014/main" id="{A4514483-FF63-48A1-9FAF-53F6FE08C2EB}"/>
                </a:ext>
              </a:extLst>
            </p:cNvPr>
            <p:cNvSpPr/>
            <p:nvPr/>
          </p:nvSpPr>
          <p:spPr>
            <a:xfrm>
              <a:off x="3677000" y="28915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1" name="Oval 5660">
              <a:extLst>
                <a:ext uri="{FF2B5EF4-FFF2-40B4-BE49-F238E27FC236}">
                  <a16:creationId xmlns:a16="http://schemas.microsoft.com/office/drawing/2014/main" id="{F899A3E1-A4E3-4612-9794-A0E77451D5CA}"/>
                </a:ext>
              </a:extLst>
            </p:cNvPr>
            <p:cNvSpPr/>
            <p:nvPr/>
          </p:nvSpPr>
          <p:spPr>
            <a:xfrm>
              <a:off x="2711427" y="31091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2" name="Oval 5661">
              <a:extLst>
                <a:ext uri="{FF2B5EF4-FFF2-40B4-BE49-F238E27FC236}">
                  <a16:creationId xmlns:a16="http://schemas.microsoft.com/office/drawing/2014/main" id="{5875B755-8D87-4659-BC2B-F80851280CC2}"/>
                </a:ext>
              </a:extLst>
            </p:cNvPr>
            <p:cNvSpPr/>
            <p:nvPr/>
          </p:nvSpPr>
          <p:spPr>
            <a:xfrm>
              <a:off x="2711427" y="29803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3" name="Oval 5662">
              <a:extLst>
                <a:ext uri="{FF2B5EF4-FFF2-40B4-BE49-F238E27FC236}">
                  <a16:creationId xmlns:a16="http://schemas.microsoft.com/office/drawing/2014/main" id="{31358417-326E-4E54-ACB1-89F1179607EB}"/>
                </a:ext>
              </a:extLst>
            </p:cNvPr>
            <p:cNvSpPr/>
            <p:nvPr/>
          </p:nvSpPr>
          <p:spPr>
            <a:xfrm>
              <a:off x="2950595" y="31236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4" name="Oval 5663">
              <a:extLst>
                <a:ext uri="{FF2B5EF4-FFF2-40B4-BE49-F238E27FC236}">
                  <a16:creationId xmlns:a16="http://schemas.microsoft.com/office/drawing/2014/main" id="{3BE98123-0CED-4E7A-B6D0-6AAE0BD5789C}"/>
                </a:ext>
              </a:extLst>
            </p:cNvPr>
            <p:cNvSpPr/>
            <p:nvPr/>
          </p:nvSpPr>
          <p:spPr>
            <a:xfrm>
              <a:off x="3677000" y="28915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5" name="Oval 5664">
              <a:extLst>
                <a:ext uri="{FF2B5EF4-FFF2-40B4-BE49-F238E27FC236}">
                  <a16:creationId xmlns:a16="http://schemas.microsoft.com/office/drawing/2014/main" id="{2C60D4E2-11EB-447A-A5F7-6ECF68C489C5}"/>
                </a:ext>
              </a:extLst>
            </p:cNvPr>
            <p:cNvSpPr/>
            <p:nvPr/>
          </p:nvSpPr>
          <p:spPr>
            <a:xfrm>
              <a:off x="3746881" y="29321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6" name="Oval 5665">
              <a:extLst>
                <a:ext uri="{FF2B5EF4-FFF2-40B4-BE49-F238E27FC236}">
                  <a16:creationId xmlns:a16="http://schemas.microsoft.com/office/drawing/2014/main" id="{24484D31-71F3-4A1B-AFB6-07AC57B62791}"/>
                </a:ext>
              </a:extLst>
            </p:cNvPr>
            <p:cNvSpPr/>
            <p:nvPr/>
          </p:nvSpPr>
          <p:spPr>
            <a:xfrm>
              <a:off x="3746881" y="28033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7" name="Oval 5666">
              <a:extLst>
                <a:ext uri="{FF2B5EF4-FFF2-40B4-BE49-F238E27FC236}">
                  <a16:creationId xmlns:a16="http://schemas.microsoft.com/office/drawing/2014/main" id="{51E201C2-499F-46F7-B556-C748DBA7A693}"/>
                </a:ext>
              </a:extLst>
            </p:cNvPr>
            <p:cNvSpPr/>
            <p:nvPr/>
          </p:nvSpPr>
          <p:spPr>
            <a:xfrm>
              <a:off x="3986049" y="29465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8" name="Oval 5667">
              <a:extLst>
                <a:ext uri="{FF2B5EF4-FFF2-40B4-BE49-F238E27FC236}">
                  <a16:creationId xmlns:a16="http://schemas.microsoft.com/office/drawing/2014/main" id="{19F8BC26-41F2-46D1-98E2-DAEC2C49E7C3}"/>
                </a:ext>
              </a:extLst>
            </p:cNvPr>
            <p:cNvSpPr/>
            <p:nvPr/>
          </p:nvSpPr>
          <p:spPr>
            <a:xfrm>
              <a:off x="3829400" y="30439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9" name="Oval 5668">
              <a:extLst>
                <a:ext uri="{FF2B5EF4-FFF2-40B4-BE49-F238E27FC236}">
                  <a16:creationId xmlns:a16="http://schemas.microsoft.com/office/drawing/2014/main" id="{97D96B63-DB55-4A06-B3A4-E0C8308F9539}"/>
                </a:ext>
              </a:extLst>
            </p:cNvPr>
            <p:cNvSpPr/>
            <p:nvPr/>
          </p:nvSpPr>
          <p:spPr>
            <a:xfrm>
              <a:off x="3899281" y="30845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0" name="Oval 5669">
              <a:extLst>
                <a:ext uri="{FF2B5EF4-FFF2-40B4-BE49-F238E27FC236}">
                  <a16:creationId xmlns:a16="http://schemas.microsoft.com/office/drawing/2014/main" id="{CD368697-FDDA-4F22-BC33-DBA0A47EC36F}"/>
                </a:ext>
              </a:extLst>
            </p:cNvPr>
            <p:cNvSpPr/>
            <p:nvPr/>
          </p:nvSpPr>
          <p:spPr>
            <a:xfrm>
              <a:off x="3899281" y="29557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1" name="Oval 5670">
              <a:extLst>
                <a:ext uri="{FF2B5EF4-FFF2-40B4-BE49-F238E27FC236}">
                  <a16:creationId xmlns:a16="http://schemas.microsoft.com/office/drawing/2014/main" id="{96F13E05-5FF1-4D39-BFDE-1CBDBF04F057}"/>
                </a:ext>
              </a:extLst>
            </p:cNvPr>
            <p:cNvSpPr/>
            <p:nvPr/>
          </p:nvSpPr>
          <p:spPr>
            <a:xfrm>
              <a:off x="3643517" y="29648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2" name="Oval 5671">
              <a:extLst>
                <a:ext uri="{FF2B5EF4-FFF2-40B4-BE49-F238E27FC236}">
                  <a16:creationId xmlns:a16="http://schemas.microsoft.com/office/drawing/2014/main" id="{4525C08E-2486-4A96-A021-89E255CB5DF9}"/>
                </a:ext>
              </a:extLst>
            </p:cNvPr>
            <p:cNvSpPr/>
            <p:nvPr/>
          </p:nvSpPr>
          <p:spPr>
            <a:xfrm>
              <a:off x="3535617" y="289535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3" name="Oval 5672">
              <a:extLst>
                <a:ext uri="{FF2B5EF4-FFF2-40B4-BE49-F238E27FC236}">
                  <a16:creationId xmlns:a16="http://schemas.microsoft.com/office/drawing/2014/main" id="{C900BA73-79E3-4F4B-96C5-AB47D25671DD}"/>
                </a:ext>
              </a:extLst>
            </p:cNvPr>
            <p:cNvSpPr/>
            <p:nvPr/>
          </p:nvSpPr>
          <p:spPr>
            <a:xfrm>
              <a:off x="4138449" y="30989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4" name="Oval 5673">
              <a:extLst>
                <a:ext uri="{FF2B5EF4-FFF2-40B4-BE49-F238E27FC236}">
                  <a16:creationId xmlns:a16="http://schemas.microsoft.com/office/drawing/2014/main" id="{55A43305-5FEF-42EE-BE3E-AAFECF8E5E96}"/>
                </a:ext>
              </a:extLst>
            </p:cNvPr>
            <p:cNvSpPr/>
            <p:nvPr/>
          </p:nvSpPr>
          <p:spPr>
            <a:xfrm>
              <a:off x="3141230" y="22368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5" name="Oval 5674">
              <a:extLst>
                <a:ext uri="{FF2B5EF4-FFF2-40B4-BE49-F238E27FC236}">
                  <a16:creationId xmlns:a16="http://schemas.microsoft.com/office/drawing/2014/main" id="{4E44C831-0CA3-4D09-9EC9-FD8C377300E5}"/>
                </a:ext>
              </a:extLst>
            </p:cNvPr>
            <p:cNvSpPr/>
            <p:nvPr/>
          </p:nvSpPr>
          <p:spPr>
            <a:xfrm>
              <a:off x="3211111" y="22774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6" name="Oval 5675">
              <a:extLst>
                <a:ext uri="{FF2B5EF4-FFF2-40B4-BE49-F238E27FC236}">
                  <a16:creationId xmlns:a16="http://schemas.microsoft.com/office/drawing/2014/main" id="{DE52104F-76F0-41D7-83F8-3BA634AB8B19}"/>
                </a:ext>
              </a:extLst>
            </p:cNvPr>
            <p:cNvSpPr/>
            <p:nvPr/>
          </p:nvSpPr>
          <p:spPr>
            <a:xfrm>
              <a:off x="4051681" y="31081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7" name="Oval 5676">
              <a:extLst>
                <a:ext uri="{FF2B5EF4-FFF2-40B4-BE49-F238E27FC236}">
                  <a16:creationId xmlns:a16="http://schemas.microsoft.com/office/drawing/2014/main" id="{EA261288-6CFC-4A9A-B99D-7A597BA3DB61}"/>
                </a:ext>
              </a:extLst>
            </p:cNvPr>
            <p:cNvSpPr/>
            <p:nvPr/>
          </p:nvSpPr>
          <p:spPr>
            <a:xfrm>
              <a:off x="3795917" y="31172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8" name="Oval 5677">
              <a:extLst>
                <a:ext uri="{FF2B5EF4-FFF2-40B4-BE49-F238E27FC236}">
                  <a16:creationId xmlns:a16="http://schemas.microsoft.com/office/drawing/2014/main" id="{A288E66E-CDC8-4C27-B4CE-AE25EE38C212}"/>
                </a:ext>
              </a:extLst>
            </p:cNvPr>
            <p:cNvSpPr/>
            <p:nvPr/>
          </p:nvSpPr>
          <p:spPr>
            <a:xfrm>
              <a:off x="3555668" y="31871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9" name="Oval 5678">
              <a:extLst>
                <a:ext uri="{FF2B5EF4-FFF2-40B4-BE49-F238E27FC236}">
                  <a16:creationId xmlns:a16="http://schemas.microsoft.com/office/drawing/2014/main" id="{384AC079-A8B9-4F7D-9E8D-2EFFFFD0889D}"/>
                </a:ext>
              </a:extLst>
            </p:cNvPr>
            <p:cNvSpPr/>
            <p:nvPr/>
          </p:nvSpPr>
          <p:spPr>
            <a:xfrm>
              <a:off x="3688017" y="304775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0" name="Oval 5679">
              <a:extLst>
                <a:ext uri="{FF2B5EF4-FFF2-40B4-BE49-F238E27FC236}">
                  <a16:creationId xmlns:a16="http://schemas.microsoft.com/office/drawing/2014/main" id="{F1848212-1370-4839-A96A-6F766D1F412A}"/>
                </a:ext>
              </a:extLst>
            </p:cNvPr>
            <p:cNvSpPr/>
            <p:nvPr/>
          </p:nvSpPr>
          <p:spPr>
            <a:xfrm>
              <a:off x="3677000" y="28915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1" name="Oval 5680">
              <a:extLst>
                <a:ext uri="{FF2B5EF4-FFF2-40B4-BE49-F238E27FC236}">
                  <a16:creationId xmlns:a16="http://schemas.microsoft.com/office/drawing/2014/main" id="{7B867632-41AC-4F88-90A2-1FF9BCFDD4E3}"/>
                </a:ext>
              </a:extLst>
            </p:cNvPr>
            <p:cNvSpPr/>
            <p:nvPr/>
          </p:nvSpPr>
          <p:spPr>
            <a:xfrm>
              <a:off x="3829400" y="30439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2" name="Oval 5681">
              <a:extLst>
                <a:ext uri="{FF2B5EF4-FFF2-40B4-BE49-F238E27FC236}">
                  <a16:creationId xmlns:a16="http://schemas.microsoft.com/office/drawing/2014/main" id="{F03E3276-C987-4118-93B4-1119D43CA628}"/>
                </a:ext>
              </a:extLst>
            </p:cNvPr>
            <p:cNvSpPr/>
            <p:nvPr/>
          </p:nvSpPr>
          <p:spPr>
            <a:xfrm>
              <a:off x="3746881" y="29321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3" name="Oval 5682">
              <a:extLst>
                <a:ext uri="{FF2B5EF4-FFF2-40B4-BE49-F238E27FC236}">
                  <a16:creationId xmlns:a16="http://schemas.microsoft.com/office/drawing/2014/main" id="{56A88FBD-45F1-4B7B-BBD5-2D26C40C77D2}"/>
                </a:ext>
              </a:extLst>
            </p:cNvPr>
            <p:cNvSpPr/>
            <p:nvPr/>
          </p:nvSpPr>
          <p:spPr>
            <a:xfrm>
              <a:off x="3746881" y="28033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4" name="Oval 5683">
              <a:extLst>
                <a:ext uri="{FF2B5EF4-FFF2-40B4-BE49-F238E27FC236}">
                  <a16:creationId xmlns:a16="http://schemas.microsoft.com/office/drawing/2014/main" id="{AF08011A-9146-47B9-8817-457618AF06BE}"/>
                </a:ext>
              </a:extLst>
            </p:cNvPr>
            <p:cNvSpPr/>
            <p:nvPr/>
          </p:nvSpPr>
          <p:spPr>
            <a:xfrm>
              <a:off x="3986049" y="29465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5" name="Oval 5684">
              <a:extLst>
                <a:ext uri="{FF2B5EF4-FFF2-40B4-BE49-F238E27FC236}">
                  <a16:creationId xmlns:a16="http://schemas.microsoft.com/office/drawing/2014/main" id="{62FA8A22-EB7F-4E90-B000-4AED234A8BAC}"/>
                </a:ext>
              </a:extLst>
            </p:cNvPr>
            <p:cNvSpPr/>
            <p:nvPr/>
          </p:nvSpPr>
          <p:spPr>
            <a:xfrm>
              <a:off x="3829400" y="30439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6" name="Oval 5685">
              <a:extLst>
                <a:ext uri="{FF2B5EF4-FFF2-40B4-BE49-F238E27FC236}">
                  <a16:creationId xmlns:a16="http://schemas.microsoft.com/office/drawing/2014/main" id="{82BDAF22-676C-4DDE-96FE-0120D74CBF3B}"/>
                </a:ext>
              </a:extLst>
            </p:cNvPr>
            <p:cNvSpPr/>
            <p:nvPr/>
          </p:nvSpPr>
          <p:spPr>
            <a:xfrm>
              <a:off x="3899281" y="30845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7" name="Oval 5686">
              <a:extLst>
                <a:ext uri="{FF2B5EF4-FFF2-40B4-BE49-F238E27FC236}">
                  <a16:creationId xmlns:a16="http://schemas.microsoft.com/office/drawing/2014/main" id="{C0F23B93-6E98-43F5-9D0F-1B161B9F46B1}"/>
                </a:ext>
              </a:extLst>
            </p:cNvPr>
            <p:cNvSpPr/>
            <p:nvPr/>
          </p:nvSpPr>
          <p:spPr>
            <a:xfrm>
              <a:off x="3899281" y="29557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8" name="Oval 5687">
              <a:extLst>
                <a:ext uri="{FF2B5EF4-FFF2-40B4-BE49-F238E27FC236}">
                  <a16:creationId xmlns:a16="http://schemas.microsoft.com/office/drawing/2014/main" id="{D81629BC-60D9-4AB9-B188-57A603CFF619}"/>
                </a:ext>
              </a:extLst>
            </p:cNvPr>
            <p:cNvSpPr/>
            <p:nvPr/>
          </p:nvSpPr>
          <p:spPr>
            <a:xfrm>
              <a:off x="4138449" y="30989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9" name="Oval 5688">
              <a:extLst>
                <a:ext uri="{FF2B5EF4-FFF2-40B4-BE49-F238E27FC236}">
                  <a16:creationId xmlns:a16="http://schemas.microsoft.com/office/drawing/2014/main" id="{D3879F4C-4B72-4C24-8783-381C70F547A7}"/>
                </a:ext>
              </a:extLst>
            </p:cNvPr>
            <p:cNvSpPr/>
            <p:nvPr/>
          </p:nvSpPr>
          <p:spPr>
            <a:xfrm>
              <a:off x="3141230" y="22368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0" name="Oval 5689">
              <a:extLst>
                <a:ext uri="{FF2B5EF4-FFF2-40B4-BE49-F238E27FC236}">
                  <a16:creationId xmlns:a16="http://schemas.microsoft.com/office/drawing/2014/main" id="{BC736605-F6FA-49B0-9660-9F2BAF46FDE5}"/>
                </a:ext>
              </a:extLst>
            </p:cNvPr>
            <p:cNvSpPr/>
            <p:nvPr/>
          </p:nvSpPr>
          <p:spPr>
            <a:xfrm>
              <a:off x="3211111" y="22774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1" name="Oval 5690">
              <a:extLst>
                <a:ext uri="{FF2B5EF4-FFF2-40B4-BE49-F238E27FC236}">
                  <a16:creationId xmlns:a16="http://schemas.microsoft.com/office/drawing/2014/main" id="{F5E1F6B1-AC01-44C9-8CD1-7064A85BC7B7}"/>
                </a:ext>
              </a:extLst>
            </p:cNvPr>
            <p:cNvSpPr/>
            <p:nvPr/>
          </p:nvSpPr>
          <p:spPr>
            <a:xfrm>
              <a:off x="4051681" y="31081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2" name="Oval 5691">
              <a:extLst>
                <a:ext uri="{FF2B5EF4-FFF2-40B4-BE49-F238E27FC236}">
                  <a16:creationId xmlns:a16="http://schemas.microsoft.com/office/drawing/2014/main" id="{54EB5D1D-A177-4617-9FAB-9C6CAFB3390C}"/>
                </a:ext>
              </a:extLst>
            </p:cNvPr>
            <p:cNvSpPr/>
            <p:nvPr/>
          </p:nvSpPr>
          <p:spPr>
            <a:xfrm>
              <a:off x="3795917" y="31172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3" name="Oval 5692">
              <a:extLst>
                <a:ext uri="{FF2B5EF4-FFF2-40B4-BE49-F238E27FC236}">
                  <a16:creationId xmlns:a16="http://schemas.microsoft.com/office/drawing/2014/main" id="{7C32756A-B122-4052-8D33-B75F67B68D5D}"/>
                </a:ext>
              </a:extLst>
            </p:cNvPr>
            <p:cNvSpPr/>
            <p:nvPr/>
          </p:nvSpPr>
          <p:spPr>
            <a:xfrm>
              <a:off x="3688017" y="304775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4" name="Oval 5693">
              <a:extLst>
                <a:ext uri="{FF2B5EF4-FFF2-40B4-BE49-F238E27FC236}">
                  <a16:creationId xmlns:a16="http://schemas.microsoft.com/office/drawing/2014/main" id="{D9C7DDCC-756F-40A4-B68A-E12EE8C43694}"/>
                </a:ext>
              </a:extLst>
            </p:cNvPr>
            <p:cNvSpPr/>
            <p:nvPr/>
          </p:nvSpPr>
          <p:spPr>
            <a:xfrm>
              <a:off x="3450279" y="22918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5" name="Oval 5694">
              <a:extLst>
                <a:ext uri="{FF2B5EF4-FFF2-40B4-BE49-F238E27FC236}">
                  <a16:creationId xmlns:a16="http://schemas.microsoft.com/office/drawing/2014/main" id="{72F5451E-DA95-4793-A5E2-50BB74617B9D}"/>
                </a:ext>
              </a:extLst>
            </p:cNvPr>
            <p:cNvSpPr/>
            <p:nvPr/>
          </p:nvSpPr>
          <p:spPr>
            <a:xfrm>
              <a:off x="3293630" y="2389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6" name="Oval 5695">
              <a:extLst>
                <a:ext uri="{FF2B5EF4-FFF2-40B4-BE49-F238E27FC236}">
                  <a16:creationId xmlns:a16="http://schemas.microsoft.com/office/drawing/2014/main" id="{15499004-1DAD-419D-8B0B-F12E70EC104B}"/>
                </a:ext>
              </a:extLst>
            </p:cNvPr>
            <p:cNvSpPr/>
            <p:nvPr/>
          </p:nvSpPr>
          <p:spPr>
            <a:xfrm>
              <a:off x="3363511" y="24298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7" name="Oval 5696">
              <a:extLst>
                <a:ext uri="{FF2B5EF4-FFF2-40B4-BE49-F238E27FC236}">
                  <a16:creationId xmlns:a16="http://schemas.microsoft.com/office/drawing/2014/main" id="{8D281D41-FCA3-492A-B3AB-34CAD414830E}"/>
                </a:ext>
              </a:extLst>
            </p:cNvPr>
            <p:cNvSpPr/>
            <p:nvPr/>
          </p:nvSpPr>
          <p:spPr>
            <a:xfrm>
              <a:off x="3363511" y="23010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8" name="Oval 5697">
              <a:extLst>
                <a:ext uri="{FF2B5EF4-FFF2-40B4-BE49-F238E27FC236}">
                  <a16:creationId xmlns:a16="http://schemas.microsoft.com/office/drawing/2014/main" id="{F0FA7355-C366-47A0-84EC-09DAE96DD9DB}"/>
                </a:ext>
              </a:extLst>
            </p:cNvPr>
            <p:cNvSpPr/>
            <p:nvPr/>
          </p:nvSpPr>
          <p:spPr>
            <a:xfrm>
              <a:off x="3107747" y="23101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9" name="Oval 5698">
              <a:extLst>
                <a:ext uri="{FF2B5EF4-FFF2-40B4-BE49-F238E27FC236}">
                  <a16:creationId xmlns:a16="http://schemas.microsoft.com/office/drawing/2014/main" id="{C596EABA-1AA7-4EBF-810B-EBAA17F32CB9}"/>
                </a:ext>
              </a:extLst>
            </p:cNvPr>
            <p:cNvSpPr/>
            <p:nvPr/>
          </p:nvSpPr>
          <p:spPr>
            <a:xfrm>
              <a:off x="2867498" y="238006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0" name="Oval 5699">
              <a:extLst>
                <a:ext uri="{FF2B5EF4-FFF2-40B4-BE49-F238E27FC236}">
                  <a16:creationId xmlns:a16="http://schemas.microsoft.com/office/drawing/2014/main" id="{7CE27D79-D620-4750-8F41-1C846CFB47C9}"/>
                </a:ext>
              </a:extLst>
            </p:cNvPr>
            <p:cNvSpPr/>
            <p:nvPr/>
          </p:nvSpPr>
          <p:spPr>
            <a:xfrm>
              <a:off x="3829400" y="30439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1" name="Oval 5700">
              <a:extLst>
                <a:ext uri="{FF2B5EF4-FFF2-40B4-BE49-F238E27FC236}">
                  <a16:creationId xmlns:a16="http://schemas.microsoft.com/office/drawing/2014/main" id="{89BCF1BE-9574-4B70-8223-899176398AAF}"/>
                </a:ext>
              </a:extLst>
            </p:cNvPr>
            <p:cNvSpPr/>
            <p:nvPr/>
          </p:nvSpPr>
          <p:spPr>
            <a:xfrm>
              <a:off x="3141230" y="22368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2" name="Oval 5701">
              <a:extLst>
                <a:ext uri="{FF2B5EF4-FFF2-40B4-BE49-F238E27FC236}">
                  <a16:creationId xmlns:a16="http://schemas.microsoft.com/office/drawing/2014/main" id="{71756C40-6326-4E99-A829-9707D3952A64}"/>
                </a:ext>
              </a:extLst>
            </p:cNvPr>
            <p:cNvSpPr/>
            <p:nvPr/>
          </p:nvSpPr>
          <p:spPr>
            <a:xfrm>
              <a:off x="3899281" y="30845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3" name="Oval 5702">
              <a:extLst>
                <a:ext uri="{FF2B5EF4-FFF2-40B4-BE49-F238E27FC236}">
                  <a16:creationId xmlns:a16="http://schemas.microsoft.com/office/drawing/2014/main" id="{C8F8319C-64B1-4C1B-840B-31D75B45B0D9}"/>
                </a:ext>
              </a:extLst>
            </p:cNvPr>
            <p:cNvSpPr/>
            <p:nvPr/>
          </p:nvSpPr>
          <p:spPr>
            <a:xfrm>
              <a:off x="3899281" y="29557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4" name="Oval 5703">
              <a:extLst>
                <a:ext uri="{FF2B5EF4-FFF2-40B4-BE49-F238E27FC236}">
                  <a16:creationId xmlns:a16="http://schemas.microsoft.com/office/drawing/2014/main" id="{B934DB5E-1014-4F9B-88D5-16E949462C7F}"/>
                </a:ext>
              </a:extLst>
            </p:cNvPr>
            <p:cNvSpPr/>
            <p:nvPr/>
          </p:nvSpPr>
          <p:spPr>
            <a:xfrm>
              <a:off x="4138449" y="30989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5" name="Oval 5704">
              <a:extLst>
                <a:ext uri="{FF2B5EF4-FFF2-40B4-BE49-F238E27FC236}">
                  <a16:creationId xmlns:a16="http://schemas.microsoft.com/office/drawing/2014/main" id="{2D616D82-B084-4E5E-BADA-96D3A306E20D}"/>
                </a:ext>
              </a:extLst>
            </p:cNvPr>
            <p:cNvSpPr/>
            <p:nvPr/>
          </p:nvSpPr>
          <p:spPr>
            <a:xfrm>
              <a:off x="3141230" y="22368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6" name="Oval 5705">
              <a:extLst>
                <a:ext uri="{FF2B5EF4-FFF2-40B4-BE49-F238E27FC236}">
                  <a16:creationId xmlns:a16="http://schemas.microsoft.com/office/drawing/2014/main" id="{72527BF6-5EC2-40BE-B812-6801BD7A71C3}"/>
                </a:ext>
              </a:extLst>
            </p:cNvPr>
            <p:cNvSpPr/>
            <p:nvPr/>
          </p:nvSpPr>
          <p:spPr>
            <a:xfrm>
              <a:off x="3211111" y="22774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7" name="Oval 5706">
              <a:extLst>
                <a:ext uri="{FF2B5EF4-FFF2-40B4-BE49-F238E27FC236}">
                  <a16:creationId xmlns:a16="http://schemas.microsoft.com/office/drawing/2014/main" id="{01382D18-1BE6-49BE-877E-1A6423E3D77E}"/>
                </a:ext>
              </a:extLst>
            </p:cNvPr>
            <p:cNvSpPr/>
            <p:nvPr/>
          </p:nvSpPr>
          <p:spPr>
            <a:xfrm>
              <a:off x="4051681" y="31081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8" name="Oval 5707">
              <a:extLst>
                <a:ext uri="{FF2B5EF4-FFF2-40B4-BE49-F238E27FC236}">
                  <a16:creationId xmlns:a16="http://schemas.microsoft.com/office/drawing/2014/main" id="{E1F7FA92-8BCE-44F1-8DA4-22A79FA43B78}"/>
                </a:ext>
              </a:extLst>
            </p:cNvPr>
            <p:cNvSpPr/>
            <p:nvPr/>
          </p:nvSpPr>
          <p:spPr>
            <a:xfrm>
              <a:off x="3450279" y="22918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9" name="Oval 5708">
              <a:extLst>
                <a:ext uri="{FF2B5EF4-FFF2-40B4-BE49-F238E27FC236}">
                  <a16:creationId xmlns:a16="http://schemas.microsoft.com/office/drawing/2014/main" id="{A826FD0F-80B8-4F17-8D32-BF0EA5502E48}"/>
                </a:ext>
              </a:extLst>
            </p:cNvPr>
            <p:cNvSpPr/>
            <p:nvPr/>
          </p:nvSpPr>
          <p:spPr>
            <a:xfrm>
              <a:off x="3293630" y="2389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10" name="Oval 5709">
              <a:extLst>
                <a:ext uri="{FF2B5EF4-FFF2-40B4-BE49-F238E27FC236}">
                  <a16:creationId xmlns:a16="http://schemas.microsoft.com/office/drawing/2014/main" id="{8D462E92-8D00-4661-8675-ED859BFEC737}"/>
                </a:ext>
              </a:extLst>
            </p:cNvPr>
            <p:cNvSpPr/>
            <p:nvPr/>
          </p:nvSpPr>
          <p:spPr>
            <a:xfrm>
              <a:off x="3363511" y="24298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11" name="Oval 5710">
              <a:extLst>
                <a:ext uri="{FF2B5EF4-FFF2-40B4-BE49-F238E27FC236}">
                  <a16:creationId xmlns:a16="http://schemas.microsoft.com/office/drawing/2014/main" id="{AD9F75DC-EC9F-4434-A420-2BCB1A68698A}"/>
                </a:ext>
              </a:extLst>
            </p:cNvPr>
            <p:cNvSpPr/>
            <p:nvPr/>
          </p:nvSpPr>
          <p:spPr>
            <a:xfrm>
              <a:off x="3363511" y="23010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12" name="Oval 5711">
              <a:extLst>
                <a:ext uri="{FF2B5EF4-FFF2-40B4-BE49-F238E27FC236}">
                  <a16:creationId xmlns:a16="http://schemas.microsoft.com/office/drawing/2014/main" id="{19338606-289B-4351-935C-EA458C36CD20}"/>
                </a:ext>
              </a:extLst>
            </p:cNvPr>
            <p:cNvSpPr/>
            <p:nvPr/>
          </p:nvSpPr>
          <p:spPr>
            <a:xfrm>
              <a:off x="3107747" y="23101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13" name="Oval 5712">
              <a:extLst>
                <a:ext uri="{FF2B5EF4-FFF2-40B4-BE49-F238E27FC236}">
                  <a16:creationId xmlns:a16="http://schemas.microsoft.com/office/drawing/2014/main" id="{BD121B75-BB3F-4BE2-AD2A-024CC09DF88F}"/>
                </a:ext>
              </a:extLst>
            </p:cNvPr>
            <p:cNvSpPr/>
            <p:nvPr/>
          </p:nvSpPr>
          <p:spPr>
            <a:xfrm>
              <a:off x="2719625" y="27737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14" name="Oval 5713">
              <a:extLst>
                <a:ext uri="{FF2B5EF4-FFF2-40B4-BE49-F238E27FC236}">
                  <a16:creationId xmlns:a16="http://schemas.microsoft.com/office/drawing/2014/main" id="{EBC5A49D-B26F-4CAA-BA9C-7F6BD65884BE}"/>
                </a:ext>
              </a:extLst>
            </p:cNvPr>
            <p:cNvSpPr/>
            <p:nvPr/>
          </p:nvSpPr>
          <p:spPr>
            <a:xfrm>
              <a:off x="3446030" y="25416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15" name="Oval 5714">
              <a:extLst>
                <a:ext uri="{FF2B5EF4-FFF2-40B4-BE49-F238E27FC236}">
                  <a16:creationId xmlns:a16="http://schemas.microsoft.com/office/drawing/2014/main" id="{6A901A83-53CF-4BF9-8F71-A1B5935B94E5}"/>
                </a:ext>
              </a:extLst>
            </p:cNvPr>
            <p:cNvSpPr/>
            <p:nvPr/>
          </p:nvSpPr>
          <p:spPr>
            <a:xfrm>
              <a:off x="3515911" y="25822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16" name="Oval 5715">
              <a:extLst>
                <a:ext uri="{FF2B5EF4-FFF2-40B4-BE49-F238E27FC236}">
                  <a16:creationId xmlns:a16="http://schemas.microsoft.com/office/drawing/2014/main" id="{E62F453B-0E5B-4D1E-8DD6-C9B0529D7C77}"/>
                </a:ext>
              </a:extLst>
            </p:cNvPr>
            <p:cNvSpPr/>
            <p:nvPr/>
          </p:nvSpPr>
          <p:spPr>
            <a:xfrm>
              <a:off x="3515911" y="24534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17" name="Oval 5716">
              <a:extLst>
                <a:ext uri="{FF2B5EF4-FFF2-40B4-BE49-F238E27FC236}">
                  <a16:creationId xmlns:a16="http://schemas.microsoft.com/office/drawing/2014/main" id="{DF129161-F3A2-4F8D-9DBE-99A6976B78DA}"/>
                </a:ext>
              </a:extLst>
            </p:cNvPr>
            <p:cNvSpPr/>
            <p:nvPr/>
          </p:nvSpPr>
          <p:spPr>
            <a:xfrm>
              <a:off x="3260147" y="24625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18" name="Oval 5717">
              <a:extLst>
                <a:ext uri="{FF2B5EF4-FFF2-40B4-BE49-F238E27FC236}">
                  <a16:creationId xmlns:a16="http://schemas.microsoft.com/office/drawing/2014/main" id="{28E590F1-9B0E-4232-8840-2D10809A769B}"/>
                </a:ext>
              </a:extLst>
            </p:cNvPr>
            <p:cNvSpPr/>
            <p:nvPr/>
          </p:nvSpPr>
          <p:spPr>
            <a:xfrm>
              <a:off x="3019898" y="253246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19" name="Oval 5718">
              <a:extLst>
                <a:ext uri="{FF2B5EF4-FFF2-40B4-BE49-F238E27FC236}">
                  <a16:creationId xmlns:a16="http://schemas.microsoft.com/office/drawing/2014/main" id="{2DC0C7CE-8B97-44F9-9B92-76CD8F8C0745}"/>
                </a:ext>
              </a:extLst>
            </p:cNvPr>
            <p:cNvSpPr/>
            <p:nvPr/>
          </p:nvSpPr>
          <p:spPr>
            <a:xfrm>
              <a:off x="3152247" y="23930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0" name="Oval 5719">
              <a:extLst>
                <a:ext uri="{FF2B5EF4-FFF2-40B4-BE49-F238E27FC236}">
                  <a16:creationId xmlns:a16="http://schemas.microsoft.com/office/drawing/2014/main" id="{F246EED1-2849-46CD-8D3A-21FB4AC62A56}"/>
                </a:ext>
              </a:extLst>
            </p:cNvPr>
            <p:cNvSpPr/>
            <p:nvPr/>
          </p:nvSpPr>
          <p:spPr>
            <a:xfrm>
              <a:off x="3255575" y="24927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1" name="Oval 5720">
              <a:extLst>
                <a:ext uri="{FF2B5EF4-FFF2-40B4-BE49-F238E27FC236}">
                  <a16:creationId xmlns:a16="http://schemas.microsoft.com/office/drawing/2014/main" id="{0356FA25-E9FF-437A-9C5D-DC47E9445759}"/>
                </a:ext>
              </a:extLst>
            </p:cNvPr>
            <p:cNvSpPr/>
            <p:nvPr/>
          </p:nvSpPr>
          <p:spPr>
            <a:xfrm>
              <a:off x="3293630" y="2389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2" name="Oval 5721">
              <a:extLst>
                <a:ext uri="{FF2B5EF4-FFF2-40B4-BE49-F238E27FC236}">
                  <a16:creationId xmlns:a16="http://schemas.microsoft.com/office/drawing/2014/main" id="{B61A5749-A5CA-4D70-8762-8322B981EC81}"/>
                </a:ext>
              </a:extLst>
            </p:cNvPr>
            <p:cNvSpPr/>
            <p:nvPr/>
          </p:nvSpPr>
          <p:spPr>
            <a:xfrm>
              <a:off x="3363511" y="24298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3" name="Oval 5722">
              <a:extLst>
                <a:ext uri="{FF2B5EF4-FFF2-40B4-BE49-F238E27FC236}">
                  <a16:creationId xmlns:a16="http://schemas.microsoft.com/office/drawing/2014/main" id="{47611420-1EB7-4E16-B519-6AA9E146B137}"/>
                </a:ext>
              </a:extLst>
            </p:cNvPr>
            <p:cNvSpPr/>
            <p:nvPr/>
          </p:nvSpPr>
          <p:spPr>
            <a:xfrm>
              <a:off x="3293630" y="2389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4" name="Oval 5723">
              <a:extLst>
                <a:ext uri="{FF2B5EF4-FFF2-40B4-BE49-F238E27FC236}">
                  <a16:creationId xmlns:a16="http://schemas.microsoft.com/office/drawing/2014/main" id="{C54201E8-B150-4F91-93A1-DD727CB41EB4}"/>
                </a:ext>
              </a:extLst>
            </p:cNvPr>
            <p:cNvSpPr/>
            <p:nvPr/>
          </p:nvSpPr>
          <p:spPr>
            <a:xfrm>
              <a:off x="3363511" y="24298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5" name="Oval 5724">
              <a:extLst>
                <a:ext uri="{FF2B5EF4-FFF2-40B4-BE49-F238E27FC236}">
                  <a16:creationId xmlns:a16="http://schemas.microsoft.com/office/drawing/2014/main" id="{A35A5972-48A1-46B1-9527-C16F4757A8C2}"/>
                </a:ext>
              </a:extLst>
            </p:cNvPr>
            <p:cNvSpPr/>
            <p:nvPr/>
          </p:nvSpPr>
          <p:spPr>
            <a:xfrm>
              <a:off x="2719625" y="27737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6" name="Oval 5725">
              <a:extLst>
                <a:ext uri="{FF2B5EF4-FFF2-40B4-BE49-F238E27FC236}">
                  <a16:creationId xmlns:a16="http://schemas.microsoft.com/office/drawing/2014/main" id="{81868B42-CAF2-4BFC-97AD-5C80D351D65C}"/>
                </a:ext>
              </a:extLst>
            </p:cNvPr>
            <p:cNvSpPr/>
            <p:nvPr/>
          </p:nvSpPr>
          <p:spPr>
            <a:xfrm>
              <a:off x="3446030" y="25416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7" name="Oval 5726">
              <a:extLst>
                <a:ext uri="{FF2B5EF4-FFF2-40B4-BE49-F238E27FC236}">
                  <a16:creationId xmlns:a16="http://schemas.microsoft.com/office/drawing/2014/main" id="{49D68AE1-4019-40F4-9507-9BBD9B94401B}"/>
                </a:ext>
              </a:extLst>
            </p:cNvPr>
            <p:cNvSpPr/>
            <p:nvPr/>
          </p:nvSpPr>
          <p:spPr>
            <a:xfrm>
              <a:off x="3515911" y="25822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8" name="Oval 5727">
              <a:extLst>
                <a:ext uri="{FF2B5EF4-FFF2-40B4-BE49-F238E27FC236}">
                  <a16:creationId xmlns:a16="http://schemas.microsoft.com/office/drawing/2014/main" id="{2A987EE9-03C9-4682-AA75-7459F64A389F}"/>
                </a:ext>
              </a:extLst>
            </p:cNvPr>
            <p:cNvSpPr/>
            <p:nvPr/>
          </p:nvSpPr>
          <p:spPr>
            <a:xfrm>
              <a:off x="3515911" y="24534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9" name="Oval 5728">
              <a:extLst>
                <a:ext uri="{FF2B5EF4-FFF2-40B4-BE49-F238E27FC236}">
                  <a16:creationId xmlns:a16="http://schemas.microsoft.com/office/drawing/2014/main" id="{877D9CFE-CE31-4C61-B01D-5C8571F3AD27}"/>
                </a:ext>
              </a:extLst>
            </p:cNvPr>
            <p:cNvSpPr/>
            <p:nvPr/>
          </p:nvSpPr>
          <p:spPr>
            <a:xfrm>
              <a:off x="3260147" y="24625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30" name="Oval 5729">
              <a:extLst>
                <a:ext uri="{FF2B5EF4-FFF2-40B4-BE49-F238E27FC236}">
                  <a16:creationId xmlns:a16="http://schemas.microsoft.com/office/drawing/2014/main" id="{4340F769-920B-4054-8C49-56A25206DB72}"/>
                </a:ext>
              </a:extLst>
            </p:cNvPr>
            <p:cNvSpPr/>
            <p:nvPr/>
          </p:nvSpPr>
          <p:spPr>
            <a:xfrm>
              <a:off x="3019898" y="253246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31" name="Oval 5730">
              <a:extLst>
                <a:ext uri="{FF2B5EF4-FFF2-40B4-BE49-F238E27FC236}">
                  <a16:creationId xmlns:a16="http://schemas.microsoft.com/office/drawing/2014/main" id="{6E3ACEDF-C61C-43D7-879A-B36D33A6A392}"/>
                </a:ext>
              </a:extLst>
            </p:cNvPr>
            <p:cNvSpPr/>
            <p:nvPr/>
          </p:nvSpPr>
          <p:spPr>
            <a:xfrm>
              <a:off x="3152247" y="23930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32" name="Oval 5731">
              <a:extLst>
                <a:ext uri="{FF2B5EF4-FFF2-40B4-BE49-F238E27FC236}">
                  <a16:creationId xmlns:a16="http://schemas.microsoft.com/office/drawing/2014/main" id="{6278AB49-31B9-4925-9CE7-CBD4551D4DBA}"/>
                </a:ext>
              </a:extLst>
            </p:cNvPr>
            <p:cNvSpPr/>
            <p:nvPr/>
          </p:nvSpPr>
          <p:spPr>
            <a:xfrm>
              <a:off x="3293630" y="2389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33" name="Oval 5732">
              <a:extLst>
                <a:ext uri="{FF2B5EF4-FFF2-40B4-BE49-F238E27FC236}">
                  <a16:creationId xmlns:a16="http://schemas.microsoft.com/office/drawing/2014/main" id="{BD165726-7882-4D2F-916D-C0C756ACAADE}"/>
                </a:ext>
              </a:extLst>
            </p:cNvPr>
            <p:cNvSpPr/>
            <p:nvPr/>
          </p:nvSpPr>
          <p:spPr>
            <a:xfrm>
              <a:off x="3293630" y="2389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34" name="Oval 5733">
              <a:extLst>
                <a:ext uri="{FF2B5EF4-FFF2-40B4-BE49-F238E27FC236}">
                  <a16:creationId xmlns:a16="http://schemas.microsoft.com/office/drawing/2014/main" id="{43908E51-F865-4EEF-B933-37BF3176BDB4}"/>
                </a:ext>
              </a:extLst>
            </p:cNvPr>
            <p:cNvSpPr/>
            <p:nvPr/>
          </p:nvSpPr>
          <p:spPr>
            <a:xfrm>
              <a:off x="3363511" y="24298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35" name="Oval 5734">
              <a:extLst>
                <a:ext uri="{FF2B5EF4-FFF2-40B4-BE49-F238E27FC236}">
                  <a16:creationId xmlns:a16="http://schemas.microsoft.com/office/drawing/2014/main" id="{A41BDAAD-7ABA-4888-A599-55BE52CA19DE}"/>
                </a:ext>
              </a:extLst>
            </p:cNvPr>
            <p:cNvSpPr/>
            <p:nvPr/>
          </p:nvSpPr>
          <p:spPr>
            <a:xfrm>
              <a:off x="2719625" y="27737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36" name="Oval 5735">
              <a:extLst>
                <a:ext uri="{FF2B5EF4-FFF2-40B4-BE49-F238E27FC236}">
                  <a16:creationId xmlns:a16="http://schemas.microsoft.com/office/drawing/2014/main" id="{6426A782-68C2-48F5-A594-6A7F342CE0BC}"/>
                </a:ext>
              </a:extLst>
            </p:cNvPr>
            <p:cNvSpPr/>
            <p:nvPr/>
          </p:nvSpPr>
          <p:spPr>
            <a:xfrm>
              <a:off x="3446030" y="25416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37" name="Oval 5736">
              <a:extLst>
                <a:ext uri="{FF2B5EF4-FFF2-40B4-BE49-F238E27FC236}">
                  <a16:creationId xmlns:a16="http://schemas.microsoft.com/office/drawing/2014/main" id="{2A3B8DAF-4A30-455D-94BB-4AC765340821}"/>
                </a:ext>
              </a:extLst>
            </p:cNvPr>
            <p:cNvSpPr/>
            <p:nvPr/>
          </p:nvSpPr>
          <p:spPr>
            <a:xfrm>
              <a:off x="3515911" y="25822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38" name="Oval 5737">
              <a:extLst>
                <a:ext uri="{FF2B5EF4-FFF2-40B4-BE49-F238E27FC236}">
                  <a16:creationId xmlns:a16="http://schemas.microsoft.com/office/drawing/2014/main" id="{495A4040-653D-42A5-BC87-ECCFA23E774D}"/>
                </a:ext>
              </a:extLst>
            </p:cNvPr>
            <p:cNvSpPr/>
            <p:nvPr/>
          </p:nvSpPr>
          <p:spPr>
            <a:xfrm>
              <a:off x="3515911" y="24534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39" name="Oval 5738">
              <a:extLst>
                <a:ext uri="{FF2B5EF4-FFF2-40B4-BE49-F238E27FC236}">
                  <a16:creationId xmlns:a16="http://schemas.microsoft.com/office/drawing/2014/main" id="{04BB8CC9-BDF1-428D-9F04-AEDCD0860EEB}"/>
                </a:ext>
              </a:extLst>
            </p:cNvPr>
            <p:cNvSpPr/>
            <p:nvPr/>
          </p:nvSpPr>
          <p:spPr>
            <a:xfrm>
              <a:off x="3260147" y="24625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40" name="Oval 5739">
              <a:extLst>
                <a:ext uri="{FF2B5EF4-FFF2-40B4-BE49-F238E27FC236}">
                  <a16:creationId xmlns:a16="http://schemas.microsoft.com/office/drawing/2014/main" id="{4472EB1C-1724-4762-A93D-38887F7D4FF5}"/>
                </a:ext>
              </a:extLst>
            </p:cNvPr>
            <p:cNvSpPr/>
            <p:nvPr/>
          </p:nvSpPr>
          <p:spPr>
            <a:xfrm>
              <a:off x="3152247" y="23930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41" name="Oval 5740">
              <a:extLst>
                <a:ext uri="{FF2B5EF4-FFF2-40B4-BE49-F238E27FC236}">
                  <a16:creationId xmlns:a16="http://schemas.microsoft.com/office/drawing/2014/main" id="{00D43EA4-5BF9-4921-B510-C80E03ADFFA8}"/>
                </a:ext>
              </a:extLst>
            </p:cNvPr>
            <p:cNvSpPr/>
            <p:nvPr/>
          </p:nvSpPr>
          <p:spPr>
            <a:xfrm>
              <a:off x="2872025" y="29261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42" name="Oval 5741">
              <a:extLst>
                <a:ext uri="{FF2B5EF4-FFF2-40B4-BE49-F238E27FC236}">
                  <a16:creationId xmlns:a16="http://schemas.microsoft.com/office/drawing/2014/main" id="{DF6E6F01-02DE-4B25-B721-43EAAA4F964F}"/>
                </a:ext>
              </a:extLst>
            </p:cNvPr>
            <p:cNvSpPr/>
            <p:nvPr/>
          </p:nvSpPr>
          <p:spPr>
            <a:xfrm>
              <a:off x="2715376" y="30234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43" name="Oval 5742">
              <a:extLst>
                <a:ext uri="{FF2B5EF4-FFF2-40B4-BE49-F238E27FC236}">
                  <a16:creationId xmlns:a16="http://schemas.microsoft.com/office/drawing/2014/main" id="{F216BEE9-ACE2-4ACA-8F9F-FFD5BC7D5906}"/>
                </a:ext>
              </a:extLst>
            </p:cNvPr>
            <p:cNvSpPr/>
            <p:nvPr/>
          </p:nvSpPr>
          <p:spPr>
            <a:xfrm>
              <a:off x="2785257" y="30640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44" name="Oval 5743">
              <a:extLst>
                <a:ext uri="{FF2B5EF4-FFF2-40B4-BE49-F238E27FC236}">
                  <a16:creationId xmlns:a16="http://schemas.microsoft.com/office/drawing/2014/main" id="{D0E64F89-8ADA-4224-9CEB-B28046B09BBD}"/>
                </a:ext>
              </a:extLst>
            </p:cNvPr>
            <p:cNvSpPr/>
            <p:nvPr/>
          </p:nvSpPr>
          <p:spPr>
            <a:xfrm>
              <a:off x="2785257" y="293528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45" name="Oval 5744">
              <a:extLst>
                <a:ext uri="{FF2B5EF4-FFF2-40B4-BE49-F238E27FC236}">
                  <a16:creationId xmlns:a16="http://schemas.microsoft.com/office/drawing/2014/main" id="{BDAC651E-7865-4E6D-BB39-D60A16D59331}"/>
                </a:ext>
              </a:extLst>
            </p:cNvPr>
            <p:cNvSpPr/>
            <p:nvPr/>
          </p:nvSpPr>
          <p:spPr>
            <a:xfrm>
              <a:off x="3412547" y="26149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46" name="Oval 5745">
              <a:extLst>
                <a:ext uri="{FF2B5EF4-FFF2-40B4-BE49-F238E27FC236}">
                  <a16:creationId xmlns:a16="http://schemas.microsoft.com/office/drawing/2014/main" id="{3C0CD2B0-C366-470A-8259-2933D897FA96}"/>
                </a:ext>
              </a:extLst>
            </p:cNvPr>
            <p:cNvSpPr/>
            <p:nvPr/>
          </p:nvSpPr>
          <p:spPr>
            <a:xfrm>
              <a:off x="3172298" y="268486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47" name="Oval 5746">
              <a:extLst>
                <a:ext uri="{FF2B5EF4-FFF2-40B4-BE49-F238E27FC236}">
                  <a16:creationId xmlns:a16="http://schemas.microsoft.com/office/drawing/2014/main" id="{77918C22-688D-4910-B2CF-09CE4B83ACCF}"/>
                </a:ext>
              </a:extLst>
            </p:cNvPr>
            <p:cNvSpPr/>
            <p:nvPr/>
          </p:nvSpPr>
          <p:spPr>
            <a:xfrm>
              <a:off x="3304647" y="25454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48" name="Oval 5747">
              <a:extLst>
                <a:ext uri="{FF2B5EF4-FFF2-40B4-BE49-F238E27FC236}">
                  <a16:creationId xmlns:a16="http://schemas.microsoft.com/office/drawing/2014/main" id="{FCD5E111-E859-4351-9377-041351092571}"/>
                </a:ext>
              </a:extLst>
            </p:cNvPr>
            <p:cNvSpPr/>
            <p:nvPr/>
          </p:nvSpPr>
          <p:spPr>
            <a:xfrm>
              <a:off x="3407975" y="26451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49" name="Oval 5748">
              <a:extLst>
                <a:ext uri="{FF2B5EF4-FFF2-40B4-BE49-F238E27FC236}">
                  <a16:creationId xmlns:a16="http://schemas.microsoft.com/office/drawing/2014/main" id="{818CB0A9-379B-45A7-8A89-2F4DA822BA25}"/>
                </a:ext>
              </a:extLst>
            </p:cNvPr>
            <p:cNvSpPr/>
            <p:nvPr/>
          </p:nvSpPr>
          <p:spPr>
            <a:xfrm>
              <a:off x="3446030" y="25416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0" name="Oval 5749">
              <a:extLst>
                <a:ext uri="{FF2B5EF4-FFF2-40B4-BE49-F238E27FC236}">
                  <a16:creationId xmlns:a16="http://schemas.microsoft.com/office/drawing/2014/main" id="{AED17889-DE2C-401E-BB52-FA451997B91E}"/>
                </a:ext>
              </a:extLst>
            </p:cNvPr>
            <p:cNvSpPr/>
            <p:nvPr/>
          </p:nvSpPr>
          <p:spPr>
            <a:xfrm>
              <a:off x="3515911" y="25822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1" name="Oval 5750">
              <a:extLst>
                <a:ext uri="{FF2B5EF4-FFF2-40B4-BE49-F238E27FC236}">
                  <a16:creationId xmlns:a16="http://schemas.microsoft.com/office/drawing/2014/main" id="{228591AA-09A7-4FA0-9D9B-1FC3DA8B4DCE}"/>
                </a:ext>
              </a:extLst>
            </p:cNvPr>
            <p:cNvSpPr/>
            <p:nvPr/>
          </p:nvSpPr>
          <p:spPr>
            <a:xfrm>
              <a:off x="3446030" y="25416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2" name="Oval 5751">
              <a:extLst>
                <a:ext uri="{FF2B5EF4-FFF2-40B4-BE49-F238E27FC236}">
                  <a16:creationId xmlns:a16="http://schemas.microsoft.com/office/drawing/2014/main" id="{9DA27527-E3FD-4C91-A495-3D22A6AC228B}"/>
                </a:ext>
              </a:extLst>
            </p:cNvPr>
            <p:cNvSpPr/>
            <p:nvPr/>
          </p:nvSpPr>
          <p:spPr>
            <a:xfrm>
              <a:off x="3515911" y="25822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3" name="Oval 5752">
              <a:extLst>
                <a:ext uri="{FF2B5EF4-FFF2-40B4-BE49-F238E27FC236}">
                  <a16:creationId xmlns:a16="http://schemas.microsoft.com/office/drawing/2014/main" id="{6540C64E-B418-43F2-A4D1-BE46A9AF65A0}"/>
                </a:ext>
              </a:extLst>
            </p:cNvPr>
            <p:cNvSpPr/>
            <p:nvPr/>
          </p:nvSpPr>
          <p:spPr>
            <a:xfrm>
              <a:off x="2872025" y="29261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4" name="Oval 5753">
              <a:extLst>
                <a:ext uri="{FF2B5EF4-FFF2-40B4-BE49-F238E27FC236}">
                  <a16:creationId xmlns:a16="http://schemas.microsoft.com/office/drawing/2014/main" id="{777D2B43-78EB-411B-B393-61B895D1A0B4}"/>
                </a:ext>
              </a:extLst>
            </p:cNvPr>
            <p:cNvSpPr/>
            <p:nvPr/>
          </p:nvSpPr>
          <p:spPr>
            <a:xfrm>
              <a:off x="2715376" y="30234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5" name="Oval 5754">
              <a:extLst>
                <a:ext uri="{FF2B5EF4-FFF2-40B4-BE49-F238E27FC236}">
                  <a16:creationId xmlns:a16="http://schemas.microsoft.com/office/drawing/2014/main" id="{B0FE0DC4-ABF9-4C81-B111-28E4325E709F}"/>
                </a:ext>
              </a:extLst>
            </p:cNvPr>
            <p:cNvSpPr/>
            <p:nvPr/>
          </p:nvSpPr>
          <p:spPr>
            <a:xfrm>
              <a:off x="2785257" y="30640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6" name="Oval 5755">
              <a:extLst>
                <a:ext uri="{FF2B5EF4-FFF2-40B4-BE49-F238E27FC236}">
                  <a16:creationId xmlns:a16="http://schemas.microsoft.com/office/drawing/2014/main" id="{4FDB66EE-EC10-4FAF-9D7B-13A9B0E64AC9}"/>
                </a:ext>
              </a:extLst>
            </p:cNvPr>
            <p:cNvSpPr/>
            <p:nvPr/>
          </p:nvSpPr>
          <p:spPr>
            <a:xfrm>
              <a:off x="2785257" y="293528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7" name="Oval 5756">
              <a:extLst>
                <a:ext uri="{FF2B5EF4-FFF2-40B4-BE49-F238E27FC236}">
                  <a16:creationId xmlns:a16="http://schemas.microsoft.com/office/drawing/2014/main" id="{E17BEB67-D701-4A25-AD89-95B620C313EB}"/>
                </a:ext>
              </a:extLst>
            </p:cNvPr>
            <p:cNvSpPr/>
            <p:nvPr/>
          </p:nvSpPr>
          <p:spPr>
            <a:xfrm>
              <a:off x="3412547" y="26149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8" name="Oval 5757">
              <a:extLst>
                <a:ext uri="{FF2B5EF4-FFF2-40B4-BE49-F238E27FC236}">
                  <a16:creationId xmlns:a16="http://schemas.microsoft.com/office/drawing/2014/main" id="{F0E6FC89-E098-485E-806B-50EBC581D3A6}"/>
                </a:ext>
              </a:extLst>
            </p:cNvPr>
            <p:cNvSpPr/>
            <p:nvPr/>
          </p:nvSpPr>
          <p:spPr>
            <a:xfrm>
              <a:off x="3172298" y="268486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9" name="Oval 5758">
              <a:extLst>
                <a:ext uri="{FF2B5EF4-FFF2-40B4-BE49-F238E27FC236}">
                  <a16:creationId xmlns:a16="http://schemas.microsoft.com/office/drawing/2014/main" id="{FBEA79F5-E730-4421-BCD2-C8BF290FCAB0}"/>
                </a:ext>
              </a:extLst>
            </p:cNvPr>
            <p:cNvSpPr/>
            <p:nvPr/>
          </p:nvSpPr>
          <p:spPr>
            <a:xfrm>
              <a:off x="3304647" y="25454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0" name="Oval 5759">
              <a:extLst>
                <a:ext uri="{FF2B5EF4-FFF2-40B4-BE49-F238E27FC236}">
                  <a16:creationId xmlns:a16="http://schemas.microsoft.com/office/drawing/2014/main" id="{2149DEF5-80D5-4042-866C-282C973970FC}"/>
                </a:ext>
              </a:extLst>
            </p:cNvPr>
            <p:cNvSpPr/>
            <p:nvPr/>
          </p:nvSpPr>
          <p:spPr>
            <a:xfrm>
              <a:off x="3446030" y="25416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1" name="Oval 5760">
              <a:extLst>
                <a:ext uri="{FF2B5EF4-FFF2-40B4-BE49-F238E27FC236}">
                  <a16:creationId xmlns:a16="http://schemas.microsoft.com/office/drawing/2014/main" id="{1D8BE449-0E41-42E5-B3DF-30E1404F52BD}"/>
                </a:ext>
              </a:extLst>
            </p:cNvPr>
            <p:cNvSpPr/>
            <p:nvPr/>
          </p:nvSpPr>
          <p:spPr>
            <a:xfrm>
              <a:off x="3446030" y="25416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2" name="Oval 5761">
              <a:extLst>
                <a:ext uri="{FF2B5EF4-FFF2-40B4-BE49-F238E27FC236}">
                  <a16:creationId xmlns:a16="http://schemas.microsoft.com/office/drawing/2014/main" id="{135CE8F8-4F68-49C1-B14A-BE69EB4CE22A}"/>
                </a:ext>
              </a:extLst>
            </p:cNvPr>
            <p:cNvSpPr/>
            <p:nvPr/>
          </p:nvSpPr>
          <p:spPr>
            <a:xfrm>
              <a:off x="3515911" y="25822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3" name="Oval 5762">
              <a:extLst>
                <a:ext uri="{FF2B5EF4-FFF2-40B4-BE49-F238E27FC236}">
                  <a16:creationId xmlns:a16="http://schemas.microsoft.com/office/drawing/2014/main" id="{B1716B43-A045-4472-B904-4B6F42EF13BB}"/>
                </a:ext>
              </a:extLst>
            </p:cNvPr>
            <p:cNvSpPr/>
            <p:nvPr/>
          </p:nvSpPr>
          <p:spPr>
            <a:xfrm>
              <a:off x="2872025" y="29261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4" name="Oval 5763">
              <a:extLst>
                <a:ext uri="{FF2B5EF4-FFF2-40B4-BE49-F238E27FC236}">
                  <a16:creationId xmlns:a16="http://schemas.microsoft.com/office/drawing/2014/main" id="{65140464-C4F3-4B9C-82FC-7199AAC1F2FF}"/>
                </a:ext>
              </a:extLst>
            </p:cNvPr>
            <p:cNvSpPr/>
            <p:nvPr/>
          </p:nvSpPr>
          <p:spPr>
            <a:xfrm>
              <a:off x="2715376" y="30234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5" name="Oval 5764">
              <a:extLst>
                <a:ext uri="{FF2B5EF4-FFF2-40B4-BE49-F238E27FC236}">
                  <a16:creationId xmlns:a16="http://schemas.microsoft.com/office/drawing/2014/main" id="{57A240B1-6F67-41B4-844B-0161D97ECE9E}"/>
                </a:ext>
              </a:extLst>
            </p:cNvPr>
            <p:cNvSpPr/>
            <p:nvPr/>
          </p:nvSpPr>
          <p:spPr>
            <a:xfrm>
              <a:off x="2785257" y="30640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6" name="Oval 5765">
              <a:extLst>
                <a:ext uri="{FF2B5EF4-FFF2-40B4-BE49-F238E27FC236}">
                  <a16:creationId xmlns:a16="http://schemas.microsoft.com/office/drawing/2014/main" id="{6F076CB4-4EA4-4E81-BAFE-BB62223FAEC6}"/>
                </a:ext>
              </a:extLst>
            </p:cNvPr>
            <p:cNvSpPr/>
            <p:nvPr/>
          </p:nvSpPr>
          <p:spPr>
            <a:xfrm>
              <a:off x="2785257" y="293528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7" name="Oval 5766">
              <a:extLst>
                <a:ext uri="{FF2B5EF4-FFF2-40B4-BE49-F238E27FC236}">
                  <a16:creationId xmlns:a16="http://schemas.microsoft.com/office/drawing/2014/main" id="{DBA11B96-6A0C-4CB1-A066-8E050BDFB7E3}"/>
                </a:ext>
              </a:extLst>
            </p:cNvPr>
            <p:cNvSpPr/>
            <p:nvPr/>
          </p:nvSpPr>
          <p:spPr>
            <a:xfrm>
              <a:off x="3412547" y="26149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8" name="Oval 5767">
              <a:extLst>
                <a:ext uri="{FF2B5EF4-FFF2-40B4-BE49-F238E27FC236}">
                  <a16:creationId xmlns:a16="http://schemas.microsoft.com/office/drawing/2014/main" id="{2D8CB9FA-9D5A-4F6B-83B3-A22DCEB33702}"/>
                </a:ext>
              </a:extLst>
            </p:cNvPr>
            <p:cNvSpPr/>
            <p:nvPr/>
          </p:nvSpPr>
          <p:spPr>
            <a:xfrm>
              <a:off x="3304647" y="25454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9" name="Oval 5768">
              <a:extLst>
                <a:ext uri="{FF2B5EF4-FFF2-40B4-BE49-F238E27FC236}">
                  <a16:creationId xmlns:a16="http://schemas.microsoft.com/office/drawing/2014/main" id="{B146F680-5B5A-45F1-A97D-0CC42B2730C1}"/>
                </a:ext>
              </a:extLst>
            </p:cNvPr>
            <p:cNvSpPr/>
            <p:nvPr/>
          </p:nvSpPr>
          <p:spPr>
            <a:xfrm>
              <a:off x="3024425" y="30785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0" name="Oval 5769">
              <a:extLst>
                <a:ext uri="{FF2B5EF4-FFF2-40B4-BE49-F238E27FC236}">
                  <a16:creationId xmlns:a16="http://schemas.microsoft.com/office/drawing/2014/main" id="{80C8FCF2-E9E4-4D11-B4CD-AB961488225A}"/>
                </a:ext>
              </a:extLst>
            </p:cNvPr>
            <p:cNvSpPr/>
            <p:nvPr/>
          </p:nvSpPr>
          <p:spPr>
            <a:xfrm>
              <a:off x="3750830" y="28464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1" name="Oval 5770">
              <a:extLst>
                <a:ext uri="{FF2B5EF4-FFF2-40B4-BE49-F238E27FC236}">
                  <a16:creationId xmlns:a16="http://schemas.microsoft.com/office/drawing/2014/main" id="{78CA1616-9508-4CD3-9A3F-F1402121D6E9}"/>
                </a:ext>
              </a:extLst>
            </p:cNvPr>
            <p:cNvSpPr/>
            <p:nvPr/>
          </p:nvSpPr>
          <p:spPr>
            <a:xfrm>
              <a:off x="3820711" y="28870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2" name="Oval 5771">
              <a:extLst>
                <a:ext uri="{FF2B5EF4-FFF2-40B4-BE49-F238E27FC236}">
                  <a16:creationId xmlns:a16="http://schemas.microsoft.com/office/drawing/2014/main" id="{7CFE68A3-769E-4DA1-B981-085DC6053357}"/>
                </a:ext>
              </a:extLst>
            </p:cNvPr>
            <p:cNvSpPr/>
            <p:nvPr/>
          </p:nvSpPr>
          <p:spPr>
            <a:xfrm>
              <a:off x="2937657" y="308768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3" name="Oval 5772">
              <a:extLst>
                <a:ext uri="{FF2B5EF4-FFF2-40B4-BE49-F238E27FC236}">
                  <a16:creationId xmlns:a16="http://schemas.microsoft.com/office/drawing/2014/main" id="{AFAB9727-CDE5-49E7-A0C9-5941E14168A2}"/>
                </a:ext>
              </a:extLst>
            </p:cNvPr>
            <p:cNvSpPr/>
            <p:nvPr/>
          </p:nvSpPr>
          <p:spPr>
            <a:xfrm>
              <a:off x="2681893" y="309683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4" name="Oval 5773">
              <a:extLst>
                <a:ext uri="{FF2B5EF4-FFF2-40B4-BE49-F238E27FC236}">
                  <a16:creationId xmlns:a16="http://schemas.microsoft.com/office/drawing/2014/main" id="{48924205-1D72-4DDC-A416-EF8AD19ED21F}"/>
                </a:ext>
              </a:extLst>
            </p:cNvPr>
            <p:cNvSpPr/>
            <p:nvPr/>
          </p:nvSpPr>
          <p:spPr>
            <a:xfrm>
              <a:off x="3324698" y="283726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5" name="Oval 5774">
              <a:extLst>
                <a:ext uri="{FF2B5EF4-FFF2-40B4-BE49-F238E27FC236}">
                  <a16:creationId xmlns:a16="http://schemas.microsoft.com/office/drawing/2014/main" id="{E80A01C1-7284-4E1A-BC69-4E746EFB160E}"/>
                </a:ext>
              </a:extLst>
            </p:cNvPr>
            <p:cNvSpPr/>
            <p:nvPr/>
          </p:nvSpPr>
          <p:spPr>
            <a:xfrm>
              <a:off x="3457047" y="26978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6" name="Oval 5775">
              <a:extLst>
                <a:ext uri="{FF2B5EF4-FFF2-40B4-BE49-F238E27FC236}">
                  <a16:creationId xmlns:a16="http://schemas.microsoft.com/office/drawing/2014/main" id="{995B83FE-632D-4BED-86A1-BD4B6BFACB36}"/>
                </a:ext>
              </a:extLst>
            </p:cNvPr>
            <p:cNvSpPr/>
            <p:nvPr/>
          </p:nvSpPr>
          <p:spPr>
            <a:xfrm>
              <a:off x="2677321" y="31269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7" name="Oval 5776">
              <a:extLst>
                <a:ext uri="{FF2B5EF4-FFF2-40B4-BE49-F238E27FC236}">
                  <a16:creationId xmlns:a16="http://schemas.microsoft.com/office/drawing/2014/main" id="{F8C998D0-A686-40B2-A803-8EB2EB7BEE23}"/>
                </a:ext>
              </a:extLst>
            </p:cNvPr>
            <p:cNvSpPr/>
            <p:nvPr/>
          </p:nvSpPr>
          <p:spPr>
            <a:xfrm>
              <a:off x="2715376" y="30234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8" name="Oval 5777">
              <a:extLst>
                <a:ext uri="{FF2B5EF4-FFF2-40B4-BE49-F238E27FC236}">
                  <a16:creationId xmlns:a16="http://schemas.microsoft.com/office/drawing/2014/main" id="{5A593903-045C-40DF-BAB1-BAB2F94DF1E6}"/>
                </a:ext>
              </a:extLst>
            </p:cNvPr>
            <p:cNvSpPr/>
            <p:nvPr/>
          </p:nvSpPr>
          <p:spPr>
            <a:xfrm>
              <a:off x="2785257" y="30640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9" name="Oval 5778">
              <a:extLst>
                <a:ext uri="{FF2B5EF4-FFF2-40B4-BE49-F238E27FC236}">
                  <a16:creationId xmlns:a16="http://schemas.microsoft.com/office/drawing/2014/main" id="{38C66293-0838-42BA-B8D9-03619A512A0B}"/>
                </a:ext>
              </a:extLst>
            </p:cNvPr>
            <p:cNvSpPr/>
            <p:nvPr/>
          </p:nvSpPr>
          <p:spPr>
            <a:xfrm>
              <a:off x="2715376" y="30234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0" name="Oval 5779">
              <a:extLst>
                <a:ext uri="{FF2B5EF4-FFF2-40B4-BE49-F238E27FC236}">
                  <a16:creationId xmlns:a16="http://schemas.microsoft.com/office/drawing/2014/main" id="{A266C7AF-6DE1-4B0D-B08E-B8363BD5BD11}"/>
                </a:ext>
              </a:extLst>
            </p:cNvPr>
            <p:cNvSpPr/>
            <p:nvPr/>
          </p:nvSpPr>
          <p:spPr>
            <a:xfrm>
              <a:off x="2785257" y="30640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1" name="Oval 5780">
              <a:extLst>
                <a:ext uri="{FF2B5EF4-FFF2-40B4-BE49-F238E27FC236}">
                  <a16:creationId xmlns:a16="http://schemas.microsoft.com/office/drawing/2014/main" id="{B6B798B1-9819-4329-B0DB-C9CC019A576F}"/>
                </a:ext>
              </a:extLst>
            </p:cNvPr>
            <p:cNvSpPr/>
            <p:nvPr/>
          </p:nvSpPr>
          <p:spPr>
            <a:xfrm>
              <a:off x="3024425" y="30785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2" name="Oval 5781">
              <a:extLst>
                <a:ext uri="{FF2B5EF4-FFF2-40B4-BE49-F238E27FC236}">
                  <a16:creationId xmlns:a16="http://schemas.microsoft.com/office/drawing/2014/main" id="{21E103D6-2A20-4777-BC82-305E68A5F4F9}"/>
                </a:ext>
              </a:extLst>
            </p:cNvPr>
            <p:cNvSpPr/>
            <p:nvPr/>
          </p:nvSpPr>
          <p:spPr>
            <a:xfrm>
              <a:off x="3750830" y="28464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3" name="Oval 5782">
              <a:extLst>
                <a:ext uri="{FF2B5EF4-FFF2-40B4-BE49-F238E27FC236}">
                  <a16:creationId xmlns:a16="http://schemas.microsoft.com/office/drawing/2014/main" id="{AB38BC6F-89EA-485D-92F7-C02D985BB9D4}"/>
                </a:ext>
              </a:extLst>
            </p:cNvPr>
            <p:cNvSpPr/>
            <p:nvPr/>
          </p:nvSpPr>
          <p:spPr>
            <a:xfrm>
              <a:off x="3820711" y="28870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4" name="Oval 5783">
              <a:extLst>
                <a:ext uri="{FF2B5EF4-FFF2-40B4-BE49-F238E27FC236}">
                  <a16:creationId xmlns:a16="http://schemas.microsoft.com/office/drawing/2014/main" id="{C5234A13-1EAA-443D-9636-2B0D5E719F6A}"/>
                </a:ext>
              </a:extLst>
            </p:cNvPr>
            <p:cNvSpPr/>
            <p:nvPr/>
          </p:nvSpPr>
          <p:spPr>
            <a:xfrm>
              <a:off x="2937657" y="308768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5" name="Oval 5784">
              <a:extLst>
                <a:ext uri="{FF2B5EF4-FFF2-40B4-BE49-F238E27FC236}">
                  <a16:creationId xmlns:a16="http://schemas.microsoft.com/office/drawing/2014/main" id="{55CE643B-A754-4BA8-87A0-70FB418B0497}"/>
                </a:ext>
              </a:extLst>
            </p:cNvPr>
            <p:cNvSpPr/>
            <p:nvPr/>
          </p:nvSpPr>
          <p:spPr>
            <a:xfrm>
              <a:off x="2681893" y="309683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6" name="Oval 5785">
              <a:extLst>
                <a:ext uri="{FF2B5EF4-FFF2-40B4-BE49-F238E27FC236}">
                  <a16:creationId xmlns:a16="http://schemas.microsoft.com/office/drawing/2014/main" id="{0D6FCE08-2B37-4EF1-BC18-CA4D1C1B628B}"/>
                </a:ext>
              </a:extLst>
            </p:cNvPr>
            <p:cNvSpPr/>
            <p:nvPr/>
          </p:nvSpPr>
          <p:spPr>
            <a:xfrm>
              <a:off x="3324698" y="283726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7" name="Oval 5786">
              <a:extLst>
                <a:ext uri="{FF2B5EF4-FFF2-40B4-BE49-F238E27FC236}">
                  <a16:creationId xmlns:a16="http://schemas.microsoft.com/office/drawing/2014/main" id="{4B6E99AE-F831-4DC9-BC5E-DCA7123D1D27}"/>
                </a:ext>
              </a:extLst>
            </p:cNvPr>
            <p:cNvSpPr/>
            <p:nvPr/>
          </p:nvSpPr>
          <p:spPr>
            <a:xfrm>
              <a:off x="3457047" y="26978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8" name="Oval 5787">
              <a:extLst>
                <a:ext uri="{FF2B5EF4-FFF2-40B4-BE49-F238E27FC236}">
                  <a16:creationId xmlns:a16="http://schemas.microsoft.com/office/drawing/2014/main" id="{27058D96-C902-47F3-9A22-54CCBCFC8883}"/>
                </a:ext>
              </a:extLst>
            </p:cNvPr>
            <p:cNvSpPr/>
            <p:nvPr/>
          </p:nvSpPr>
          <p:spPr>
            <a:xfrm>
              <a:off x="2715376" y="30234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9" name="Oval 5788">
              <a:extLst>
                <a:ext uri="{FF2B5EF4-FFF2-40B4-BE49-F238E27FC236}">
                  <a16:creationId xmlns:a16="http://schemas.microsoft.com/office/drawing/2014/main" id="{CE78D715-BF9D-4E9E-B2B9-5B40C737699C}"/>
                </a:ext>
              </a:extLst>
            </p:cNvPr>
            <p:cNvSpPr/>
            <p:nvPr/>
          </p:nvSpPr>
          <p:spPr>
            <a:xfrm>
              <a:off x="2715376" y="30234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90" name="Oval 5789">
              <a:extLst>
                <a:ext uri="{FF2B5EF4-FFF2-40B4-BE49-F238E27FC236}">
                  <a16:creationId xmlns:a16="http://schemas.microsoft.com/office/drawing/2014/main" id="{C6C82AC6-A87E-4573-B459-8EB86738B346}"/>
                </a:ext>
              </a:extLst>
            </p:cNvPr>
            <p:cNvSpPr/>
            <p:nvPr/>
          </p:nvSpPr>
          <p:spPr>
            <a:xfrm>
              <a:off x="2785257" y="30640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91" name="Oval 5790">
              <a:extLst>
                <a:ext uri="{FF2B5EF4-FFF2-40B4-BE49-F238E27FC236}">
                  <a16:creationId xmlns:a16="http://schemas.microsoft.com/office/drawing/2014/main" id="{CC344213-7B7C-437A-9E28-31B7D9BD5B86}"/>
                </a:ext>
              </a:extLst>
            </p:cNvPr>
            <p:cNvSpPr/>
            <p:nvPr/>
          </p:nvSpPr>
          <p:spPr>
            <a:xfrm>
              <a:off x="3024425" y="30785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92" name="Oval 5791">
              <a:extLst>
                <a:ext uri="{FF2B5EF4-FFF2-40B4-BE49-F238E27FC236}">
                  <a16:creationId xmlns:a16="http://schemas.microsoft.com/office/drawing/2014/main" id="{0612C5BD-F634-4A58-9831-D6FF36C01EBE}"/>
                </a:ext>
              </a:extLst>
            </p:cNvPr>
            <p:cNvSpPr/>
            <p:nvPr/>
          </p:nvSpPr>
          <p:spPr>
            <a:xfrm>
              <a:off x="3750830" y="28464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93" name="Oval 5792">
              <a:extLst>
                <a:ext uri="{FF2B5EF4-FFF2-40B4-BE49-F238E27FC236}">
                  <a16:creationId xmlns:a16="http://schemas.microsoft.com/office/drawing/2014/main" id="{D6BAAEF9-06E4-449C-A7A8-D65BCBD1A13B}"/>
                </a:ext>
              </a:extLst>
            </p:cNvPr>
            <p:cNvSpPr/>
            <p:nvPr/>
          </p:nvSpPr>
          <p:spPr>
            <a:xfrm>
              <a:off x="3820711" y="28870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94" name="Oval 5793">
              <a:extLst>
                <a:ext uri="{FF2B5EF4-FFF2-40B4-BE49-F238E27FC236}">
                  <a16:creationId xmlns:a16="http://schemas.microsoft.com/office/drawing/2014/main" id="{DDBA3BB9-A936-454C-AC23-7BF81D23924B}"/>
                </a:ext>
              </a:extLst>
            </p:cNvPr>
            <p:cNvSpPr/>
            <p:nvPr/>
          </p:nvSpPr>
          <p:spPr>
            <a:xfrm>
              <a:off x="2937657" y="308768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95" name="Oval 5794">
              <a:extLst>
                <a:ext uri="{FF2B5EF4-FFF2-40B4-BE49-F238E27FC236}">
                  <a16:creationId xmlns:a16="http://schemas.microsoft.com/office/drawing/2014/main" id="{44EAD8CC-EE25-4BD8-B3BD-0613E0513E2B}"/>
                </a:ext>
              </a:extLst>
            </p:cNvPr>
            <p:cNvSpPr/>
            <p:nvPr/>
          </p:nvSpPr>
          <p:spPr>
            <a:xfrm>
              <a:off x="2681893" y="309683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96" name="Oval 5795">
              <a:extLst>
                <a:ext uri="{FF2B5EF4-FFF2-40B4-BE49-F238E27FC236}">
                  <a16:creationId xmlns:a16="http://schemas.microsoft.com/office/drawing/2014/main" id="{33E2C9DB-95A8-40E8-B5D7-39A8581DD7CD}"/>
                </a:ext>
              </a:extLst>
            </p:cNvPr>
            <p:cNvSpPr/>
            <p:nvPr/>
          </p:nvSpPr>
          <p:spPr>
            <a:xfrm>
              <a:off x="3457047" y="26978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97" name="Oval 5796">
              <a:extLst>
                <a:ext uri="{FF2B5EF4-FFF2-40B4-BE49-F238E27FC236}">
                  <a16:creationId xmlns:a16="http://schemas.microsoft.com/office/drawing/2014/main" id="{A553823E-D726-4EC7-AFB0-7EA93CF5024D}"/>
                </a:ext>
              </a:extLst>
            </p:cNvPr>
            <p:cNvSpPr/>
            <p:nvPr/>
          </p:nvSpPr>
          <p:spPr>
            <a:xfrm>
              <a:off x="4059879" y="29014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98" name="Oval 5797">
              <a:extLst>
                <a:ext uri="{FF2B5EF4-FFF2-40B4-BE49-F238E27FC236}">
                  <a16:creationId xmlns:a16="http://schemas.microsoft.com/office/drawing/2014/main" id="{71A11210-B55C-4258-ACDF-660CF08C9563}"/>
                </a:ext>
              </a:extLst>
            </p:cNvPr>
            <p:cNvSpPr/>
            <p:nvPr/>
          </p:nvSpPr>
          <p:spPr>
            <a:xfrm>
              <a:off x="3903230" y="29988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99" name="Oval 5798">
              <a:extLst>
                <a:ext uri="{FF2B5EF4-FFF2-40B4-BE49-F238E27FC236}">
                  <a16:creationId xmlns:a16="http://schemas.microsoft.com/office/drawing/2014/main" id="{B0369D79-32E3-4EC4-996C-AEEB9C190CB0}"/>
                </a:ext>
              </a:extLst>
            </p:cNvPr>
            <p:cNvSpPr/>
            <p:nvPr/>
          </p:nvSpPr>
          <p:spPr>
            <a:xfrm>
              <a:off x="3973111" y="30394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0" name="Oval 5799">
              <a:extLst>
                <a:ext uri="{FF2B5EF4-FFF2-40B4-BE49-F238E27FC236}">
                  <a16:creationId xmlns:a16="http://schemas.microsoft.com/office/drawing/2014/main" id="{9FE488F7-F2D2-424D-ACD8-C520154A80B6}"/>
                </a:ext>
              </a:extLst>
            </p:cNvPr>
            <p:cNvSpPr/>
            <p:nvPr/>
          </p:nvSpPr>
          <p:spPr>
            <a:xfrm>
              <a:off x="3973111" y="29106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1" name="Oval 5800">
              <a:extLst>
                <a:ext uri="{FF2B5EF4-FFF2-40B4-BE49-F238E27FC236}">
                  <a16:creationId xmlns:a16="http://schemas.microsoft.com/office/drawing/2014/main" id="{684DD806-AFE4-432F-BE7B-72453DC70DF8}"/>
                </a:ext>
              </a:extLst>
            </p:cNvPr>
            <p:cNvSpPr/>
            <p:nvPr/>
          </p:nvSpPr>
          <p:spPr>
            <a:xfrm>
              <a:off x="3717347" y="29197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2" name="Oval 5801">
              <a:extLst>
                <a:ext uri="{FF2B5EF4-FFF2-40B4-BE49-F238E27FC236}">
                  <a16:creationId xmlns:a16="http://schemas.microsoft.com/office/drawing/2014/main" id="{DF84D314-A092-4956-BE4D-205021EBDED0}"/>
                </a:ext>
              </a:extLst>
            </p:cNvPr>
            <p:cNvSpPr/>
            <p:nvPr/>
          </p:nvSpPr>
          <p:spPr>
            <a:xfrm>
              <a:off x="3477098" y="298966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3" name="Oval 5802">
              <a:extLst>
                <a:ext uri="{FF2B5EF4-FFF2-40B4-BE49-F238E27FC236}">
                  <a16:creationId xmlns:a16="http://schemas.microsoft.com/office/drawing/2014/main" id="{1F7E0E1C-718F-4AB9-8C4D-A04AFFEB38E6}"/>
                </a:ext>
              </a:extLst>
            </p:cNvPr>
            <p:cNvSpPr/>
            <p:nvPr/>
          </p:nvSpPr>
          <p:spPr>
            <a:xfrm>
              <a:off x="3609447" y="28502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4" name="Oval 5803">
              <a:extLst>
                <a:ext uri="{FF2B5EF4-FFF2-40B4-BE49-F238E27FC236}">
                  <a16:creationId xmlns:a16="http://schemas.microsoft.com/office/drawing/2014/main" id="{AE042826-7AEF-480C-987A-2ED562184124}"/>
                </a:ext>
              </a:extLst>
            </p:cNvPr>
            <p:cNvSpPr/>
            <p:nvPr/>
          </p:nvSpPr>
          <p:spPr>
            <a:xfrm>
              <a:off x="3681249" y="26417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5" name="Oval 5804">
              <a:extLst>
                <a:ext uri="{FF2B5EF4-FFF2-40B4-BE49-F238E27FC236}">
                  <a16:creationId xmlns:a16="http://schemas.microsoft.com/office/drawing/2014/main" id="{728256C2-5DFF-4671-899C-530612ABD984}"/>
                </a:ext>
              </a:extLst>
            </p:cNvPr>
            <p:cNvSpPr/>
            <p:nvPr/>
          </p:nvSpPr>
          <p:spPr>
            <a:xfrm>
              <a:off x="3594481" y="27797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6" name="Oval 5805">
              <a:extLst>
                <a:ext uri="{FF2B5EF4-FFF2-40B4-BE49-F238E27FC236}">
                  <a16:creationId xmlns:a16="http://schemas.microsoft.com/office/drawing/2014/main" id="{636E8724-639B-40AA-B263-7A735F19628C}"/>
                </a:ext>
              </a:extLst>
            </p:cNvPr>
            <p:cNvSpPr/>
            <p:nvPr/>
          </p:nvSpPr>
          <p:spPr>
            <a:xfrm>
              <a:off x="3594481" y="26509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7" name="Oval 5806">
              <a:extLst>
                <a:ext uri="{FF2B5EF4-FFF2-40B4-BE49-F238E27FC236}">
                  <a16:creationId xmlns:a16="http://schemas.microsoft.com/office/drawing/2014/main" id="{197047FB-98CB-4768-B5E0-C062A7FD898B}"/>
                </a:ext>
              </a:extLst>
            </p:cNvPr>
            <p:cNvSpPr/>
            <p:nvPr/>
          </p:nvSpPr>
          <p:spPr>
            <a:xfrm>
              <a:off x="3833649" y="27941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8" name="Oval 5807">
              <a:extLst>
                <a:ext uri="{FF2B5EF4-FFF2-40B4-BE49-F238E27FC236}">
                  <a16:creationId xmlns:a16="http://schemas.microsoft.com/office/drawing/2014/main" id="{5F282487-98E7-4AAB-810C-B23323555CA2}"/>
                </a:ext>
              </a:extLst>
            </p:cNvPr>
            <p:cNvSpPr/>
            <p:nvPr/>
          </p:nvSpPr>
          <p:spPr>
            <a:xfrm>
              <a:off x="3594481" y="27797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9" name="Oval 5808">
              <a:extLst>
                <a:ext uri="{FF2B5EF4-FFF2-40B4-BE49-F238E27FC236}">
                  <a16:creationId xmlns:a16="http://schemas.microsoft.com/office/drawing/2014/main" id="{B3322D31-50FA-4769-8E69-2187268ADA2B}"/>
                </a:ext>
              </a:extLst>
            </p:cNvPr>
            <p:cNvSpPr/>
            <p:nvPr/>
          </p:nvSpPr>
          <p:spPr>
            <a:xfrm>
              <a:off x="3594481" y="26509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10" name="Oval 5809">
              <a:extLst>
                <a:ext uri="{FF2B5EF4-FFF2-40B4-BE49-F238E27FC236}">
                  <a16:creationId xmlns:a16="http://schemas.microsoft.com/office/drawing/2014/main" id="{C080144A-4177-41F5-AFC2-B59EABE5BE1B}"/>
                </a:ext>
              </a:extLst>
            </p:cNvPr>
            <p:cNvSpPr/>
            <p:nvPr/>
          </p:nvSpPr>
          <p:spPr>
            <a:xfrm>
              <a:off x="3833649" y="27941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11" name="Oval 5810">
              <a:extLst>
                <a:ext uri="{FF2B5EF4-FFF2-40B4-BE49-F238E27FC236}">
                  <a16:creationId xmlns:a16="http://schemas.microsoft.com/office/drawing/2014/main" id="{67BF49FA-AAE9-4110-97E5-53CFEC95E746}"/>
                </a:ext>
              </a:extLst>
            </p:cNvPr>
            <p:cNvSpPr/>
            <p:nvPr/>
          </p:nvSpPr>
          <p:spPr>
            <a:xfrm>
              <a:off x="3602679" y="24442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12" name="Oval 5811">
              <a:extLst>
                <a:ext uri="{FF2B5EF4-FFF2-40B4-BE49-F238E27FC236}">
                  <a16:creationId xmlns:a16="http://schemas.microsoft.com/office/drawing/2014/main" id="{B3207510-CA1B-43C1-A90E-A9B5D1F4939D}"/>
                </a:ext>
              </a:extLst>
            </p:cNvPr>
            <p:cNvSpPr/>
            <p:nvPr/>
          </p:nvSpPr>
          <p:spPr>
            <a:xfrm>
              <a:off x="3602679" y="24442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13" name="Oval 5812">
              <a:extLst>
                <a:ext uri="{FF2B5EF4-FFF2-40B4-BE49-F238E27FC236}">
                  <a16:creationId xmlns:a16="http://schemas.microsoft.com/office/drawing/2014/main" id="{FC202397-ECC4-49B2-B54F-2E64376AE20B}"/>
                </a:ext>
              </a:extLst>
            </p:cNvPr>
            <p:cNvSpPr/>
            <p:nvPr/>
          </p:nvSpPr>
          <p:spPr>
            <a:xfrm>
              <a:off x="3602679" y="24442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14" name="Oval 5813">
              <a:extLst>
                <a:ext uri="{FF2B5EF4-FFF2-40B4-BE49-F238E27FC236}">
                  <a16:creationId xmlns:a16="http://schemas.microsoft.com/office/drawing/2014/main" id="{BD89B468-BB02-40F7-BBD8-867E8E4AC269}"/>
                </a:ext>
              </a:extLst>
            </p:cNvPr>
            <p:cNvSpPr/>
            <p:nvPr/>
          </p:nvSpPr>
          <p:spPr>
            <a:xfrm>
              <a:off x="3755079" y="25966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15" name="Oval 5814">
              <a:extLst>
                <a:ext uri="{FF2B5EF4-FFF2-40B4-BE49-F238E27FC236}">
                  <a16:creationId xmlns:a16="http://schemas.microsoft.com/office/drawing/2014/main" id="{A62A4A6C-4E4F-4EDD-8304-F44BD1E898F0}"/>
                </a:ext>
              </a:extLst>
            </p:cNvPr>
            <p:cNvSpPr/>
            <p:nvPr/>
          </p:nvSpPr>
          <p:spPr>
            <a:xfrm>
              <a:off x="3598430" y="26940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16" name="Oval 5815">
              <a:extLst>
                <a:ext uri="{FF2B5EF4-FFF2-40B4-BE49-F238E27FC236}">
                  <a16:creationId xmlns:a16="http://schemas.microsoft.com/office/drawing/2014/main" id="{7C8EF2C0-DC32-4D8B-B55B-F038DAE9EF6F}"/>
                </a:ext>
              </a:extLst>
            </p:cNvPr>
            <p:cNvSpPr/>
            <p:nvPr/>
          </p:nvSpPr>
          <p:spPr>
            <a:xfrm>
              <a:off x="3668311" y="27346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17" name="Oval 5816">
              <a:extLst>
                <a:ext uri="{FF2B5EF4-FFF2-40B4-BE49-F238E27FC236}">
                  <a16:creationId xmlns:a16="http://schemas.microsoft.com/office/drawing/2014/main" id="{2571C43E-FD91-44D9-8E7B-09C98D01161D}"/>
                </a:ext>
              </a:extLst>
            </p:cNvPr>
            <p:cNvSpPr/>
            <p:nvPr/>
          </p:nvSpPr>
          <p:spPr>
            <a:xfrm>
              <a:off x="3668311" y="26058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18" name="Oval 5817">
              <a:extLst>
                <a:ext uri="{FF2B5EF4-FFF2-40B4-BE49-F238E27FC236}">
                  <a16:creationId xmlns:a16="http://schemas.microsoft.com/office/drawing/2014/main" id="{59B66D3D-DAB2-4C4E-9687-A5416D187C91}"/>
                </a:ext>
              </a:extLst>
            </p:cNvPr>
            <p:cNvSpPr/>
            <p:nvPr/>
          </p:nvSpPr>
          <p:spPr>
            <a:xfrm>
              <a:off x="3755079" y="25966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19" name="Oval 5818">
              <a:extLst>
                <a:ext uri="{FF2B5EF4-FFF2-40B4-BE49-F238E27FC236}">
                  <a16:creationId xmlns:a16="http://schemas.microsoft.com/office/drawing/2014/main" id="{09220676-86F0-4DA8-82F0-12331EDF8599}"/>
                </a:ext>
              </a:extLst>
            </p:cNvPr>
            <p:cNvSpPr/>
            <p:nvPr/>
          </p:nvSpPr>
          <p:spPr>
            <a:xfrm>
              <a:off x="3598430" y="26940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20" name="Oval 5819">
              <a:extLst>
                <a:ext uri="{FF2B5EF4-FFF2-40B4-BE49-F238E27FC236}">
                  <a16:creationId xmlns:a16="http://schemas.microsoft.com/office/drawing/2014/main" id="{0B400E01-8020-4B26-92E4-F17269F12141}"/>
                </a:ext>
              </a:extLst>
            </p:cNvPr>
            <p:cNvSpPr/>
            <p:nvPr/>
          </p:nvSpPr>
          <p:spPr>
            <a:xfrm>
              <a:off x="3668311" y="27346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21" name="Oval 5820">
              <a:extLst>
                <a:ext uri="{FF2B5EF4-FFF2-40B4-BE49-F238E27FC236}">
                  <a16:creationId xmlns:a16="http://schemas.microsoft.com/office/drawing/2014/main" id="{C5675493-E902-41C0-9AA1-42C45D60C9F7}"/>
                </a:ext>
              </a:extLst>
            </p:cNvPr>
            <p:cNvSpPr/>
            <p:nvPr/>
          </p:nvSpPr>
          <p:spPr>
            <a:xfrm>
              <a:off x="3668311" y="26058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22" name="Oval 5821">
              <a:extLst>
                <a:ext uri="{FF2B5EF4-FFF2-40B4-BE49-F238E27FC236}">
                  <a16:creationId xmlns:a16="http://schemas.microsoft.com/office/drawing/2014/main" id="{8E57DE19-E141-4590-BB2D-1A44AD9D16ED}"/>
                </a:ext>
              </a:extLst>
            </p:cNvPr>
            <p:cNvSpPr/>
            <p:nvPr/>
          </p:nvSpPr>
          <p:spPr>
            <a:xfrm>
              <a:off x="3755079" y="25966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23" name="Oval 5822">
              <a:extLst>
                <a:ext uri="{FF2B5EF4-FFF2-40B4-BE49-F238E27FC236}">
                  <a16:creationId xmlns:a16="http://schemas.microsoft.com/office/drawing/2014/main" id="{A2AE33BA-3543-4CE3-BE1D-CBC742E42567}"/>
                </a:ext>
              </a:extLst>
            </p:cNvPr>
            <p:cNvSpPr/>
            <p:nvPr/>
          </p:nvSpPr>
          <p:spPr>
            <a:xfrm>
              <a:off x="3598430" y="26940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24" name="Oval 5823">
              <a:extLst>
                <a:ext uri="{FF2B5EF4-FFF2-40B4-BE49-F238E27FC236}">
                  <a16:creationId xmlns:a16="http://schemas.microsoft.com/office/drawing/2014/main" id="{0C3438D7-9E93-4B93-97E4-9F55463F8661}"/>
                </a:ext>
              </a:extLst>
            </p:cNvPr>
            <p:cNvSpPr/>
            <p:nvPr/>
          </p:nvSpPr>
          <p:spPr>
            <a:xfrm>
              <a:off x="3668311" y="27346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25" name="Oval 5824">
              <a:extLst>
                <a:ext uri="{FF2B5EF4-FFF2-40B4-BE49-F238E27FC236}">
                  <a16:creationId xmlns:a16="http://schemas.microsoft.com/office/drawing/2014/main" id="{5D127C1C-0889-4E2E-998D-6CEB0B01CAB1}"/>
                </a:ext>
              </a:extLst>
            </p:cNvPr>
            <p:cNvSpPr/>
            <p:nvPr/>
          </p:nvSpPr>
          <p:spPr>
            <a:xfrm>
              <a:off x="3668311" y="26058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26" name="Oval 5825">
              <a:extLst>
                <a:ext uri="{FF2B5EF4-FFF2-40B4-BE49-F238E27FC236}">
                  <a16:creationId xmlns:a16="http://schemas.microsoft.com/office/drawing/2014/main" id="{85C8AFAC-3593-4711-99C6-CA559EA5C7CF}"/>
                </a:ext>
              </a:extLst>
            </p:cNvPr>
            <p:cNvSpPr/>
            <p:nvPr/>
          </p:nvSpPr>
          <p:spPr>
            <a:xfrm>
              <a:off x="3907479" y="27490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27" name="Oval 5826">
              <a:extLst>
                <a:ext uri="{FF2B5EF4-FFF2-40B4-BE49-F238E27FC236}">
                  <a16:creationId xmlns:a16="http://schemas.microsoft.com/office/drawing/2014/main" id="{2BB24891-8C08-497F-B967-67CA4CED1C36}"/>
                </a:ext>
              </a:extLst>
            </p:cNvPr>
            <p:cNvSpPr/>
            <p:nvPr/>
          </p:nvSpPr>
          <p:spPr>
            <a:xfrm>
              <a:off x="3820711" y="27582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28" name="Oval 5827">
              <a:extLst>
                <a:ext uri="{FF2B5EF4-FFF2-40B4-BE49-F238E27FC236}">
                  <a16:creationId xmlns:a16="http://schemas.microsoft.com/office/drawing/2014/main" id="{CA084084-9677-428A-BA93-0BB0B9F8DBD2}"/>
                </a:ext>
              </a:extLst>
            </p:cNvPr>
            <p:cNvSpPr/>
            <p:nvPr/>
          </p:nvSpPr>
          <p:spPr>
            <a:xfrm>
              <a:off x="3564947" y="27673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29" name="Oval 5828">
              <a:extLst>
                <a:ext uri="{FF2B5EF4-FFF2-40B4-BE49-F238E27FC236}">
                  <a16:creationId xmlns:a16="http://schemas.microsoft.com/office/drawing/2014/main" id="{6A0CB421-E6BD-4A21-8800-8187673C588C}"/>
                </a:ext>
              </a:extLst>
            </p:cNvPr>
            <p:cNvSpPr/>
            <p:nvPr/>
          </p:nvSpPr>
          <p:spPr>
            <a:xfrm>
              <a:off x="3560375" y="27975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0" name="Oval 5829">
              <a:extLst>
                <a:ext uri="{FF2B5EF4-FFF2-40B4-BE49-F238E27FC236}">
                  <a16:creationId xmlns:a16="http://schemas.microsoft.com/office/drawing/2014/main" id="{8AA486BC-B0D5-4258-A4E5-F99698A6CED9}"/>
                </a:ext>
              </a:extLst>
            </p:cNvPr>
            <p:cNvSpPr/>
            <p:nvPr/>
          </p:nvSpPr>
          <p:spPr>
            <a:xfrm>
              <a:off x="3598430" y="26940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1" name="Oval 5830">
              <a:extLst>
                <a:ext uri="{FF2B5EF4-FFF2-40B4-BE49-F238E27FC236}">
                  <a16:creationId xmlns:a16="http://schemas.microsoft.com/office/drawing/2014/main" id="{62FF8E3A-2028-4CE4-AC23-B54DF41AD367}"/>
                </a:ext>
              </a:extLst>
            </p:cNvPr>
            <p:cNvSpPr/>
            <p:nvPr/>
          </p:nvSpPr>
          <p:spPr>
            <a:xfrm>
              <a:off x="3668311" y="27346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2" name="Oval 5831">
              <a:extLst>
                <a:ext uri="{FF2B5EF4-FFF2-40B4-BE49-F238E27FC236}">
                  <a16:creationId xmlns:a16="http://schemas.microsoft.com/office/drawing/2014/main" id="{2C2D0E99-D5B4-45A9-868C-3A8DA8303678}"/>
                </a:ext>
              </a:extLst>
            </p:cNvPr>
            <p:cNvSpPr/>
            <p:nvPr/>
          </p:nvSpPr>
          <p:spPr>
            <a:xfrm>
              <a:off x="3598430" y="26940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3" name="Oval 5832">
              <a:extLst>
                <a:ext uri="{FF2B5EF4-FFF2-40B4-BE49-F238E27FC236}">
                  <a16:creationId xmlns:a16="http://schemas.microsoft.com/office/drawing/2014/main" id="{86BD04B9-12BB-4DAE-A122-A9C68719375A}"/>
                </a:ext>
              </a:extLst>
            </p:cNvPr>
            <p:cNvSpPr/>
            <p:nvPr/>
          </p:nvSpPr>
          <p:spPr>
            <a:xfrm>
              <a:off x="3668311" y="27346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4" name="Oval 5833">
              <a:extLst>
                <a:ext uri="{FF2B5EF4-FFF2-40B4-BE49-F238E27FC236}">
                  <a16:creationId xmlns:a16="http://schemas.microsoft.com/office/drawing/2014/main" id="{D271B35A-4247-4042-8373-4466F1DE004E}"/>
                </a:ext>
              </a:extLst>
            </p:cNvPr>
            <p:cNvSpPr/>
            <p:nvPr/>
          </p:nvSpPr>
          <p:spPr>
            <a:xfrm>
              <a:off x="3907479" y="27490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5" name="Oval 5834">
              <a:extLst>
                <a:ext uri="{FF2B5EF4-FFF2-40B4-BE49-F238E27FC236}">
                  <a16:creationId xmlns:a16="http://schemas.microsoft.com/office/drawing/2014/main" id="{BBE3DE02-1D3B-4891-9471-C7763CB01073}"/>
                </a:ext>
              </a:extLst>
            </p:cNvPr>
            <p:cNvSpPr/>
            <p:nvPr/>
          </p:nvSpPr>
          <p:spPr>
            <a:xfrm>
              <a:off x="3820711" y="27582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6" name="Oval 5835">
              <a:extLst>
                <a:ext uri="{FF2B5EF4-FFF2-40B4-BE49-F238E27FC236}">
                  <a16:creationId xmlns:a16="http://schemas.microsoft.com/office/drawing/2014/main" id="{CF5D3211-AF81-4B46-9CBA-2F6D5D83D7DD}"/>
                </a:ext>
              </a:extLst>
            </p:cNvPr>
            <p:cNvSpPr/>
            <p:nvPr/>
          </p:nvSpPr>
          <p:spPr>
            <a:xfrm>
              <a:off x="3564947" y="27673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7" name="Oval 5836">
              <a:extLst>
                <a:ext uri="{FF2B5EF4-FFF2-40B4-BE49-F238E27FC236}">
                  <a16:creationId xmlns:a16="http://schemas.microsoft.com/office/drawing/2014/main" id="{C98379E0-F322-4192-B0E0-9936F0EC1D26}"/>
                </a:ext>
              </a:extLst>
            </p:cNvPr>
            <p:cNvSpPr/>
            <p:nvPr/>
          </p:nvSpPr>
          <p:spPr>
            <a:xfrm>
              <a:off x="3598430" y="26940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8" name="Oval 5837">
              <a:extLst>
                <a:ext uri="{FF2B5EF4-FFF2-40B4-BE49-F238E27FC236}">
                  <a16:creationId xmlns:a16="http://schemas.microsoft.com/office/drawing/2014/main" id="{D7F37E46-58DB-4045-8B86-00A63E3564F4}"/>
                </a:ext>
              </a:extLst>
            </p:cNvPr>
            <p:cNvSpPr/>
            <p:nvPr/>
          </p:nvSpPr>
          <p:spPr>
            <a:xfrm>
              <a:off x="3598430" y="26940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9" name="Oval 5838">
              <a:extLst>
                <a:ext uri="{FF2B5EF4-FFF2-40B4-BE49-F238E27FC236}">
                  <a16:creationId xmlns:a16="http://schemas.microsoft.com/office/drawing/2014/main" id="{3F0F2C16-F111-46E9-8AAE-D9A087A0E794}"/>
                </a:ext>
              </a:extLst>
            </p:cNvPr>
            <p:cNvSpPr/>
            <p:nvPr/>
          </p:nvSpPr>
          <p:spPr>
            <a:xfrm>
              <a:off x="3668311" y="27346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0" name="Oval 5839">
              <a:extLst>
                <a:ext uri="{FF2B5EF4-FFF2-40B4-BE49-F238E27FC236}">
                  <a16:creationId xmlns:a16="http://schemas.microsoft.com/office/drawing/2014/main" id="{D33553F0-3404-4B8E-9923-9EBD7472B7F8}"/>
                </a:ext>
              </a:extLst>
            </p:cNvPr>
            <p:cNvSpPr/>
            <p:nvPr/>
          </p:nvSpPr>
          <p:spPr>
            <a:xfrm>
              <a:off x="3907479" y="27490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1" name="Oval 5840">
              <a:extLst>
                <a:ext uri="{FF2B5EF4-FFF2-40B4-BE49-F238E27FC236}">
                  <a16:creationId xmlns:a16="http://schemas.microsoft.com/office/drawing/2014/main" id="{5F1DE9D5-25DF-4171-A0C6-BCC9E6AC2F94}"/>
                </a:ext>
              </a:extLst>
            </p:cNvPr>
            <p:cNvSpPr/>
            <p:nvPr/>
          </p:nvSpPr>
          <p:spPr>
            <a:xfrm>
              <a:off x="3820711" y="27582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2" name="Oval 5841">
              <a:extLst>
                <a:ext uri="{FF2B5EF4-FFF2-40B4-BE49-F238E27FC236}">
                  <a16:creationId xmlns:a16="http://schemas.microsoft.com/office/drawing/2014/main" id="{3BE409B2-3F6D-40AB-9433-EF5E6DB237A7}"/>
                </a:ext>
              </a:extLst>
            </p:cNvPr>
            <p:cNvSpPr/>
            <p:nvPr/>
          </p:nvSpPr>
          <p:spPr>
            <a:xfrm>
              <a:off x="3564947" y="27673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3" name="Oval 5842">
              <a:extLst>
                <a:ext uri="{FF2B5EF4-FFF2-40B4-BE49-F238E27FC236}">
                  <a16:creationId xmlns:a16="http://schemas.microsoft.com/office/drawing/2014/main" id="{69E32FE5-A4B3-43FF-A928-8E511A683C4B}"/>
                </a:ext>
              </a:extLst>
            </p:cNvPr>
            <p:cNvSpPr/>
            <p:nvPr/>
          </p:nvSpPr>
          <p:spPr>
            <a:xfrm>
              <a:off x="3833649" y="27941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4" name="Oval 5843">
              <a:extLst>
                <a:ext uri="{FF2B5EF4-FFF2-40B4-BE49-F238E27FC236}">
                  <a16:creationId xmlns:a16="http://schemas.microsoft.com/office/drawing/2014/main" id="{6A156A7B-7169-480D-90F2-8785355ED4DE}"/>
                </a:ext>
              </a:extLst>
            </p:cNvPr>
            <p:cNvSpPr/>
            <p:nvPr/>
          </p:nvSpPr>
          <p:spPr>
            <a:xfrm>
              <a:off x="3746881" y="29321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5" name="Oval 5844">
              <a:extLst>
                <a:ext uri="{FF2B5EF4-FFF2-40B4-BE49-F238E27FC236}">
                  <a16:creationId xmlns:a16="http://schemas.microsoft.com/office/drawing/2014/main" id="{1A54E7AA-B143-4716-8A0C-D4F9FE9EBFDF}"/>
                </a:ext>
              </a:extLst>
            </p:cNvPr>
            <p:cNvSpPr/>
            <p:nvPr/>
          </p:nvSpPr>
          <p:spPr>
            <a:xfrm>
              <a:off x="3746881" y="28033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6" name="Oval 5845">
              <a:extLst>
                <a:ext uri="{FF2B5EF4-FFF2-40B4-BE49-F238E27FC236}">
                  <a16:creationId xmlns:a16="http://schemas.microsoft.com/office/drawing/2014/main" id="{59AE7D59-A866-4ABB-85D6-DFA7488F550B}"/>
                </a:ext>
              </a:extLst>
            </p:cNvPr>
            <p:cNvSpPr/>
            <p:nvPr/>
          </p:nvSpPr>
          <p:spPr>
            <a:xfrm>
              <a:off x="3986049" y="29465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7" name="Oval 5846">
              <a:extLst>
                <a:ext uri="{FF2B5EF4-FFF2-40B4-BE49-F238E27FC236}">
                  <a16:creationId xmlns:a16="http://schemas.microsoft.com/office/drawing/2014/main" id="{D357F00C-47B3-4D69-B2CB-DBEDF2210426}"/>
                </a:ext>
              </a:extLst>
            </p:cNvPr>
            <p:cNvSpPr/>
            <p:nvPr/>
          </p:nvSpPr>
          <p:spPr>
            <a:xfrm>
              <a:off x="3746881" y="29321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8" name="Oval 5847">
              <a:extLst>
                <a:ext uri="{FF2B5EF4-FFF2-40B4-BE49-F238E27FC236}">
                  <a16:creationId xmlns:a16="http://schemas.microsoft.com/office/drawing/2014/main" id="{601E7520-9C71-4193-BB33-560CF5133FF9}"/>
                </a:ext>
              </a:extLst>
            </p:cNvPr>
            <p:cNvSpPr/>
            <p:nvPr/>
          </p:nvSpPr>
          <p:spPr>
            <a:xfrm>
              <a:off x="3746881" y="28033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9" name="Oval 5848">
              <a:extLst>
                <a:ext uri="{FF2B5EF4-FFF2-40B4-BE49-F238E27FC236}">
                  <a16:creationId xmlns:a16="http://schemas.microsoft.com/office/drawing/2014/main" id="{6CE4B3D5-DE3F-4080-8DAF-3CD0D4B285D1}"/>
                </a:ext>
              </a:extLst>
            </p:cNvPr>
            <p:cNvSpPr/>
            <p:nvPr/>
          </p:nvSpPr>
          <p:spPr>
            <a:xfrm>
              <a:off x="3986049" y="29465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0" name="Oval 5849">
              <a:extLst>
                <a:ext uri="{FF2B5EF4-FFF2-40B4-BE49-F238E27FC236}">
                  <a16:creationId xmlns:a16="http://schemas.microsoft.com/office/drawing/2014/main" id="{1327536D-A27C-47EE-9864-0D111AF4174B}"/>
                </a:ext>
              </a:extLst>
            </p:cNvPr>
            <p:cNvSpPr/>
            <p:nvPr/>
          </p:nvSpPr>
          <p:spPr>
            <a:xfrm>
              <a:off x="3755079" y="25966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1" name="Oval 5850">
              <a:extLst>
                <a:ext uri="{FF2B5EF4-FFF2-40B4-BE49-F238E27FC236}">
                  <a16:creationId xmlns:a16="http://schemas.microsoft.com/office/drawing/2014/main" id="{DEC12A47-E949-4BB7-A2AC-4EF201FF0B62}"/>
                </a:ext>
              </a:extLst>
            </p:cNvPr>
            <p:cNvSpPr/>
            <p:nvPr/>
          </p:nvSpPr>
          <p:spPr>
            <a:xfrm>
              <a:off x="3755079" y="25966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2" name="Oval 5851">
              <a:extLst>
                <a:ext uri="{FF2B5EF4-FFF2-40B4-BE49-F238E27FC236}">
                  <a16:creationId xmlns:a16="http://schemas.microsoft.com/office/drawing/2014/main" id="{99E487F4-583A-4AB6-A907-C591E82D3511}"/>
                </a:ext>
              </a:extLst>
            </p:cNvPr>
            <p:cNvSpPr/>
            <p:nvPr/>
          </p:nvSpPr>
          <p:spPr>
            <a:xfrm>
              <a:off x="3755079" y="25966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3" name="Oval 5852">
              <a:extLst>
                <a:ext uri="{FF2B5EF4-FFF2-40B4-BE49-F238E27FC236}">
                  <a16:creationId xmlns:a16="http://schemas.microsoft.com/office/drawing/2014/main" id="{D49BA87F-ED1C-4DBB-8F7C-3AFC7D3B5AB0}"/>
                </a:ext>
              </a:extLst>
            </p:cNvPr>
            <p:cNvSpPr/>
            <p:nvPr/>
          </p:nvSpPr>
          <p:spPr>
            <a:xfrm>
              <a:off x="3907479" y="27490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4" name="Oval 5853">
              <a:extLst>
                <a:ext uri="{FF2B5EF4-FFF2-40B4-BE49-F238E27FC236}">
                  <a16:creationId xmlns:a16="http://schemas.microsoft.com/office/drawing/2014/main" id="{A84ABD12-9EA0-4156-9A4D-2C50B9F6B8AB}"/>
                </a:ext>
              </a:extLst>
            </p:cNvPr>
            <p:cNvSpPr/>
            <p:nvPr/>
          </p:nvSpPr>
          <p:spPr>
            <a:xfrm>
              <a:off x="3750830" y="28464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5" name="Oval 5854">
              <a:extLst>
                <a:ext uri="{FF2B5EF4-FFF2-40B4-BE49-F238E27FC236}">
                  <a16:creationId xmlns:a16="http://schemas.microsoft.com/office/drawing/2014/main" id="{EEF3055D-A104-4F78-9348-A18B700FB21A}"/>
                </a:ext>
              </a:extLst>
            </p:cNvPr>
            <p:cNvSpPr/>
            <p:nvPr/>
          </p:nvSpPr>
          <p:spPr>
            <a:xfrm>
              <a:off x="3820711" y="28870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6" name="Oval 5855">
              <a:extLst>
                <a:ext uri="{FF2B5EF4-FFF2-40B4-BE49-F238E27FC236}">
                  <a16:creationId xmlns:a16="http://schemas.microsoft.com/office/drawing/2014/main" id="{49C60D0E-B90B-4A9A-A7B6-3F49BE505160}"/>
                </a:ext>
              </a:extLst>
            </p:cNvPr>
            <p:cNvSpPr/>
            <p:nvPr/>
          </p:nvSpPr>
          <p:spPr>
            <a:xfrm>
              <a:off x="3820711" y="27582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7" name="Oval 5856">
              <a:extLst>
                <a:ext uri="{FF2B5EF4-FFF2-40B4-BE49-F238E27FC236}">
                  <a16:creationId xmlns:a16="http://schemas.microsoft.com/office/drawing/2014/main" id="{9F808628-3331-4DF5-B262-647566810751}"/>
                </a:ext>
              </a:extLst>
            </p:cNvPr>
            <p:cNvSpPr/>
            <p:nvPr/>
          </p:nvSpPr>
          <p:spPr>
            <a:xfrm>
              <a:off x="3907479" y="27490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8" name="Oval 5857">
              <a:extLst>
                <a:ext uri="{FF2B5EF4-FFF2-40B4-BE49-F238E27FC236}">
                  <a16:creationId xmlns:a16="http://schemas.microsoft.com/office/drawing/2014/main" id="{D16EC11A-615D-481D-87B0-22F32DEF4A8E}"/>
                </a:ext>
              </a:extLst>
            </p:cNvPr>
            <p:cNvSpPr/>
            <p:nvPr/>
          </p:nvSpPr>
          <p:spPr>
            <a:xfrm>
              <a:off x="3750830" y="28464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9" name="Oval 5858">
              <a:extLst>
                <a:ext uri="{FF2B5EF4-FFF2-40B4-BE49-F238E27FC236}">
                  <a16:creationId xmlns:a16="http://schemas.microsoft.com/office/drawing/2014/main" id="{90FABBE6-D7A5-46F4-8839-D60DC9076063}"/>
                </a:ext>
              </a:extLst>
            </p:cNvPr>
            <p:cNvSpPr/>
            <p:nvPr/>
          </p:nvSpPr>
          <p:spPr>
            <a:xfrm>
              <a:off x="3820711" y="28870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0" name="Oval 5859">
              <a:extLst>
                <a:ext uri="{FF2B5EF4-FFF2-40B4-BE49-F238E27FC236}">
                  <a16:creationId xmlns:a16="http://schemas.microsoft.com/office/drawing/2014/main" id="{D3C7DB29-94B4-4FF4-80C3-F16ABB65C3C3}"/>
                </a:ext>
              </a:extLst>
            </p:cNvPr>
            <p:cNvSpPr/>
            <p:nvPr/>
          </p:nvSpPr>
          <p:spPr>
            <a:xfrm>
              <a:off x="3820711" y="27582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1" name="Oval 5860">
              <a:extLst>
                <a:ext uri="{FF2B5EF4-FFF2-40B4-BE49-F238E27FC236}">
                  <a16:creationId xmlns:a16="http://schemas.microsoft.com/office/drawing/2014/main" id="{03E9C64B-E7C6-4D8C-B916-25A5C658CCDF}"/>
                </a:ext>
              </a:extLst>
            </p:cNvPr>
            <p:cNvSpPr/>
            <p:nvPr/>
          </p:nvSpPr>
          <p:spPr>
            <a:xfrm>
              <a:off x="3907479" y="27490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2" name="Oval 5861">
              <a:extLst>
                <a:ext uri="{FF2B5EF4-FFF2-40B4-BE49-F238E27FC236}">
                  <a16:creationId xmlns:a16="http://schemas.microsoft.com/office/drawing/2014/main" id="{637C67A3-23BE-418C-B405-A40F67F4A5CD}"/>
                </a:ext>
              </a:extLst>
            </p:cNvPr>
            <p:cNvSpPr/>
            <p:nvPr/>
          </p:nvSpPr>
          <p:spPr>
            <a:xfrm>
              <a:off x="3750830" y="28464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3" name="Oval 5862">
              <a:extLst>
                <a:ext uri="{FF2B5EF4-FFF2-40B4-BE49-F238E27FC236}">
                  <a16:creationId xmlns:a16="http://schemas.microsoft.com/office/drawing/2014/main" id="{5C96C57A-3FC9-4270-8F72-73517C3428D9}"/>
                </a:ext>
              </a:extLst>
            </p:cNvPr>
            <p:cNvSpPr/>
            <p:nvPr/>
          </p:nvSpPr>
          <p:spPr>
            <a:xfrm>
              <a:off x="3820711" y="28870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4" name="Oval 5863">
              <a:extLst>
                <a:ext uri="{FF2B5EF4-FFF2-40B4-BE49-F238E27FC236}">
                  <a16:creationId xmlns:a16="http://schemas.microsoft.com/office/drawing/2014/main" id="{AAC62682-1B46-4D44-A871-77E59424E27D}"/>
                </a:ext>
              </a:extLst>
            </p:cNvPr>
            <p:cNvSpPr/>
            <p:nvPr/>
          </p:nvSpPr>
          <p:spPr>
            <a:xfrm>
              <a:off x="3820711" y="27582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5" name="Oval 5864">
              <a:extLst>
                <a:ext uri="{FF2B5EF4-FFF2-40B4-BE49-F238E27FC236}">
                  <a16:creationId xmlns:a16="http://schemas.microsoft.com/office/drawing/2014/main" id="{35DDDF08-0022-4A2B-BF07-2BC2C0FFD12F}"/>
                </a:ext>
              </a:extLst>
            </p:cNvPr>
            <p:cNvSpPr/>
            <p:nvPr/>
          </p:nvSpPr>
          <p:spPr>
            <a:xfrm>
              <a:off x="4059879" y="29014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6" name="Oval 5865">
              <a:extLst>
                <a:ext uri="{FF2B5EF4-FFF2-40B4-BE49-F238E27FC236}">
                  <a16:creationId xmlns:a16="http://schemas.microsoft.com/office/drawing/2014/main" id="{0A90F36A-5B63-41E4-8864-448D1F29EB6D}"/>
                </a:ext>
              </a:extLst>
            </p:cNvPr>
            <p:cNvSpPr/>
            <p:nvPr/>
          </p:nvSpPr>
          <p:spPr>
            <a:xfrm>
              <a:off x="3973111" y="29106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7" name="Oval 5866">
              <a:extLst>
                <a:ext uri="{FF2B5EF4-FFF2-40B4-BE49-F238E27FC236}">
                  <a16:creationId xmlns:a16="http://schemas.microsoft.com/office/drawing/2014/main" id="{8ABD3FC6-DE9A-4ED2-9869-4876F8432E37}"/>
                </a:ext>
              </a:extLst>
            </p:cNvPr>
            <p:cNvSpPr/>
            <p:nvPr/>
          </p:nvSpPr>
          <p:spPr>
            <a:xfrm>
              <a:off x="3717347" y="29197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8" name="Oval 5867">
              <a:extLst>
                <a:ext uri="{FF2B5EF4-FFF2-40B4-BE49-F238E27FC236}">
                  <a16:creationId xmlns:a16="http://schemas.microsoft.com/office/drawing/2014/main" id="{21AF0F3B-4959-4A63-B0CE-7754AC6BB1D6}"/>
                </a:ext>
              </a:extLst>
            </p:cNvPr>
            <p:cNvSpPr/>
            <p:nvPr/>
          </p:nvSpPr>
          <p:spPr>
            <a:xfrm>
              <a:off x="3712775" y="29499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9" name="Oval 5868">
              <a:extLst>
                <a:ext uri="{FF2B5EF4-FFF2-40B4-BE49-F238E27FC236}">
                  <a16:creationId xmlns:a16="http://schemas.microsoft.com/office/drawing/2014/main" id="{F227FBBB-E1D9-4228-AF8E-8000C99EF9BB}"/>
                </a:ext>
              </a:extLst>
            </p:cNvPr>
            <p:cNvSpPr/>
            <p:nvPr/>
          </p:nvSpPr>
          <p:spPr>
            <a:xfrm>
              <a:off x="3750830" y="28464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0" name="Oval 5869">
              <a:extLst>
                <a:ext uri="{FF2B5EF4-FFF2-40B4-BE49-F238E27FC236}">
                  <a16:creationId xmlns:a16="http://schemas.microsoft.com/office/drawing/2014/main" id="{671B8093-93D1-4373-B534-20C4311CD025}"/>
                </a:ext>
              </a:extLst>
            </p:cNvPr>
            <p:cNvSpPr/>
            <p:nvPr/>
          </p:nvSpPr>
          <p:spPr>
            <a:xfrm>
              <a:off x="3820711" y="28870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1" name="Oval 5870">
              <a:extLst>
                <a:ext uri="{FF2B5EF4-FFF2-40B4-BE49-F238E27FC236}">
                  <a16:creationId xmlns:a16="http://schemas.microsoft.com/office/drawing/2014/main" id="{4E14BEE9-0400-43F7-8296-E04E33B0F86A}"/>
                </a:ext>
              </a:extLst>
            </p:cNvPr>
            <p:cNvSpPr/>
            <p:nvPr/>
          </p:nvSpPr>
          <p:spPr>
            <a:xfrm>
              <a:off x="3750830" y="28464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2" name="Oval 5871">
              <a:extLst>
                <a:ext uri="{FF2B5EF4-FFF2-40B4-BE49-F238E27FC236}">
                  <a16:creationId xmlns:a16="http://schemas.microsoft.com/office/drawing/2014/main" id="{82A51039-D36D-4D84-A565-0CF3BD6EF4C7}"/>
                </a:ext>
              </a:extLst>
            </p:cNvPr>
            <p:cNvSpPr/>
            <p:nvPr/>
          </p:nvSpPr>
          <p:spPr>
            <a:xfrm>
              <a:off x="3820711" y="28870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3" name="Oval 5872">
              <a:extLst>
                <a:ext uri="{FF2B5EF4-FFF2-40B4-BE49-F238E27FC236}">
                  <a16:creationId xmlns:a16="http://schemas.microsoft.com/office/drawing/2014/main" id="{7834F06E-5E49-4CDC-BEE6-3FBBA4A6D965}"/>
                </a:ext>
              </a:extLst>
            </p:cNvPr>
            <p:cNvSpPr/>
            <p:nvPr/>
          </p:nvSpPr>
          <p:spPr>
            <a:xfrm>
              <a:off x="4059879" y="29014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4" name="Oval 5873">
              <a:extLst>
                <a:ext uri="{FF2B5EF4-FFF2-40B4-BE49-F238E27FC236}">
                  <a16:creationId xmlns:a16="http://schemas.microsoft.com/office/drawing/2014/main" id="{4BD874C2-D98C-48A6-84D6-90CB1A78CE3D}"/>
                </a:ext>
              </a:extLst>
            </p:cNvPr>
            <p:cNvSpPr/>
            <p:nvPr/>
          </p:nvSpPr>
          <p:spPr>
            <a:xfrm>
              <a:off x="3973111" y="29106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5" name="Oval 5874">
              <a:extLst>
                <a:ext uri="{FF2B5EF4-FFF2-40B4-BE49-F238E27FC236}">
                  <a16:creationId xmlns:a16="http://schemas.microsoft.com/office/drawing/2014/main" id="{AAE88F8A-83F2-4BE9-B780-625B261FE1FF}"/>
                </a:ext>
              </a:extLst>
            </p:cNvPr>
            <p:cNvSpPr/>
            <p:nvPr/>
          </p:nvSpPr>
          <p:spPr>
            <a:xfrm>
              <a:off x="3717347" y="29197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6" name="Oval 5875">
              <a:extLst>
                <a:ext uri="{FF2B5EF4-FFF2-40B4-BE49-F238E27FC236}">
                  <a16:creationId xmlns:a16="http://schemas.microsoft.com/office/drawing/2014/main" id="{B3A1A4F9-7C27-46D7-BD46-B86646204490}"/>
                </a:ext>
              </a:extLst>
            </p:cNvPr>
            <p:cNvSpPr/>
            <p:nvPr/>
          </p:nvSpPr>
          <p:spPr>
            <a:xfrm>
              <a:off x="3750830" y="28464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7" name="Oval 5876">
              <a:extLst>
                <a:ext uri="{FF2B5EF4-FFF2-40B4-BE49-F238E27FC236}">
                  <a16:creationId xmlns:a16="http://schemas.microsoft.com/office/drawing/2014/main" id="{2558A615-6248-4D61-9771-8CE47D5A3D3F}"/>
                </a:ext>
              </a:extLst>
            </p:cNvPr>
            <p:cNvSpPr/>
            <p:nvPr/>
          </p:nvSpPr>
          <p:spPr>
            <a:xfrm>
              <a:off x="3750830" y="28464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8" name="Oval 5877">
              <a:extLst>
                <a:ext uri="{FF2B5EF4-FFF2-40B4-BE49-F238E27FC236}">
                  <a16:creationId xmlns:a16="http://schemas.microsoft.com/office/drawing/2014/main" id="{126C8DED-EFF3-4DEA-A5F6-88EC9E76F9A8}"/>
                </a:ext>
              </a:extLst>
            </p:cNvPr>
            <p:cNvSpPr/>
            <p:nvPr/>
          </p:nvSpPr>
          <p:spPr>
            <a:xfrm>
              <a:off x="3820711" y="28870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9" name="Oval 5878">
              <a:extLst>
                <a:ext uri="{FF2B5EF4-FFF2-40B4-BE49-F238E27FC236}">
                  <a16:creationId xmlns:a16="http://schemas.microsoft.com/office/drawing/2014/main" id="{3B3A1E63-2BC7-4A64-9425-8BF26D63ACE8}"/>
                </a:ext>
              </a:extLst>
            </p:cNvPr>
            <p:cNvSpPr/>
            <p:nvPr/>
          </p:nvSpPr>
          <p:spPr>
            <a:xfrm>
              <a:off x="4059879" y="29014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0" name="Oval 5879">
              <a:extLst>
                <a:ext uri="{FF2B5EF4-FFF2-40B4-BE49-F238E27FC236}">
                  <a16:creationId xmlns:a16="http://schemas.microsoft.com/office/drawing/2014/main" id="{FAA202CE-29B0-479B-9689-43FBDB9764BA}"/>
                </a:ext>
              </a:extLst>
            </p:cNvPr>
            <p:cNvSpPr/>
            <p:nvPr/>
          </p:nvSpPr>
          <p:spPr>
            <a:xfrm>
              <a:off x="3973111" y="29106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1" name="Oval 5880">
              <a:extLst>
                <a:ext uri="{FF2B5EF4-FFF2-40B4-BE49-F238E27FC236}">
                  <a16:creationId xmlns:a16="http://schemas.microsoft.com/office/drawing/2014/main" id="{941B218D-34BE-48C2-8D84-D02C0AF5B9C9}"/>
                </a:ext>
              </a:extLst>
            </p:cNvPr>
            <p:cNvSpPr/>
            <p:nvPr/>
          </p:nvSpPr>
          <p:spPr>
            <a:xfrm>
              <a:off x="3717347" y="29197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2" name="Oval 5881">
              <a:extLst>
                <a:ext uri="{FF2B5EF4-FFF2-40B4-BE49-F238E27FC236}">
                  <a16:creationId xmlns:a16="http://schemas.microsoft.com/office/drawing/2014/main" id="{12158F18-F098-44B7-8549-95F757F7F018}"/>
                </a:ext>
              </a:extLst>
            </p:cNvPr>
            <p:cNvSpPr/>
            <p:nvPr/>
          </p:nvSpPr>
          <p:spPr>
            <a:xfrm>
              <a:off x="3986049" y="29465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3" name="Oval 5882">
              <a:extLst>
                <a:ext uri="{FF2B5EF4-FFF2-40B4-BE49-F238E27FC236}">
                  <a16:creationId xmlns:a16="http://schemas.microsoft.com/office/drawing/2014/main" id="{D5D021B6-76F7-416F-8942-051FDB9EE08C}"/>
                </a:ext>
              </a:extLst>
            </p:cNvPr>
            <p:cNvSpPr/>
            <p:nvPr/>
          </p:nvSpPr>
          <p:spPr>
            <a:xfrm>
              <a:off x="3899281" y="30845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4" name="Oval 5883">
              <a:extLst>
                <a:ext uri="{FF2B5EF4-FFF2-40B4-BE49-F238E27FC236}">
                  <a16:creationId xmlns:a16="http://schemas.microsoft.com/office/drawing/2014/main" id="{D36F5188-F241-437A-8369-EB1C7FC78B98}"/>
                </a:ext>
              </a:extLst>
            </p:cNvPr>
            <p:cNvSpPr/>
            <p:nvPr/>
          </p:nvSpPr>
          <p:spPr>
            <a:xfrm>
              <a:off x="3899281" y="29557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5" name="Oval 5884">
              <a:extLst>
                <a:ext uri="{FF2B5EF4-FFF2-40B4-BE49-F238E27FC236}">
                  <a16:creationId xmlns:a16="http://schemas.microsoft.com/office/drawing/2014/main" id="{F9C2E39A-6F65-4527-90A0-8256A14A3DAF}"/>
                </a:ext>
              </a:extLst>
            </p:cNvPr>
            <p:cNvSpPr/>
            <p:nvPr/>
          </p:nvSpPr>
          <p:spPr>
            <a:xfrm>
              <a:off x="4138449" y="30989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6" name="Oval 5885">
              <a:extLst>
                <a:ext uri="{FF2B5EF4-FFF2-40B4-BE49-F238E27FC236}">
                  <a16:creationId xmlns:a16="http://schemas.microsoft.com/office/drawing/2014/main" id="{EA3B70BB-B0AB-4175-8EE2-E4894CDA9196}"/>
                </a:ext>
              </a:extLst>
            </p:cNvPr>
            <p:cNvSpPr/>
            <p:nvPr/>
          </p:nvSpPr>
          <p:spPr>
            <a:xfrm>
              <a:off x="3899281" y="30845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7" name="Oval 5886">
              <a:extLst>
                <a:ext uri="{FF2B5EF4-FFF2-40B4-BE49-F238E27FC236}">
                  <a16:creationId xmlns:a16="http://schemas.microsoft.com/office/drawing/2014/main" id="{FE5A3AEC-932E-4732-9145-4E353C66EC00}"/>
                </a:ext>
              </a:extLst>
            </p:cNvPr>
            <p:cNvSpPr/>
            <p:nvPr/>
          </p:nvSpPr>
          <p:spPr>
            <a:xfrm>
              <a:off x="3899281" y="29557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8" name="Oval 5887">
              <a:extLst>
                <a:ext uri="{FF2B5EF4-FFF2-40B4-BE49-F238E27FC236}">
                  <a16:creationId xmlns:a16="http://schemas.microsoft.com/office/drawing/2014/main" id="{2FE3CEAF-FDDF-4923-AA93-E70F14C0F11A}"/>
                </a:ext>
              </a:extLst>
            </p:cNvPr>
            <p:cNvSpPr/>
            <p:nvPr/>
          </p:nvSpPr>
          <p:spPr>
            <a:xfrm>
              <a:off x="4138449" y="30989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9" name="Oval 5888">
              <a:extLst>
                <a:ext uri="{FF2B5EF4-FFF2-40B4-BE49-F238E27FC236}">
                  <a16:creationId xmlns:a16="http://schemas.microsoft.com/office/drawing/2014/main" id="{E504465F-68DD-4C59-90CE-A11DD7F5EDE6}"/>
                </a:ext>
              </a:extLst>
            </p:cNvPr>
            <p:cNvSpPr/>
            <p:nvPr/>
          </p:nvSpPr>
          <p:spPr>
            <a:xfrm>
              <a:off x="3907479" y="27490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0" name="Oval 5889">
              <a:extLst>
                <a:ext uri="{FF2B5EF4-FFF2-40B4-BE49-F238E27FC236}">
                  <a16:creationId xmlns:a16="http://schemas.microsoft.com/office/drawing/2014/main" id="{97F3F532-8B72-469C-9DF2-2CBF0E83752D}"/>
                </a:ext>
              </a:extLst>
            </p:cNvPr>
            <p:cNvSpPr/>
            <p:nvPr/>
          </p:nvSpPr>
          <p:spPr>
            <a:xfrm>
              <a:off x="3907479" y="27490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1" name="Oval 5890">
              <a:extLst>
                <a:ext uri="{FF2B5EF4-FFF2-40B4-BE49-F238E27FC236}">
                  <a16:creationId xmlns:a16="http://schemas.microsoft.com/office/drawing/2014/main" id="{81704E37-468C-4DFA-BE1D-0441470BDB37}"/>
                </a:ext>
              </a:extLst>
            </p:cNvPr>
            <p:cNvSpPr/>
            <p:nvPr/>
          </p:nvSpPr>
          <p:spPr>
            <a:xfrm>
              <a:off x="3907479" y="27490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2" name="Oval 5891">
              <a:extLst>
                <a:ext uri="{FF2B5EF4-FFF2-40B4-BE49-F238E27FC236}">
                  <a16:creationId xmlns:a16="http://schemas.microsoft.com/office/drawing/2014/main" id="{0BD2DED5-00B4-4DA9-B334-4115DFD104B8}"/>
                </a:ext>
              </a:extLst>
            </p:cNvPr>
            <p:cNvSpPr/>
            <p:nvPr/>
          </p:nvSpPr>
          <p:spPr>
            <a:xfrm>
              <a:off x="4059879" y="29014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3" name="Oval 5892">
              <a:extLst>
                <a:ext uri="{FF2B5EF4-FFF2-40B4-BE49-F238E27FC236}">
                  <a16:creationId xmlns:a16="http://schemas.microsoft.com/office/drawing/2014/main" id="{CBFC1F74-9E7C-48CF-A25A-201C29B635FB}"/>
                </a:ext>
              </a:extLst>
            </p:cNvPr>
            <p:cNvSpPr/>
            <p:nvPr/>
          </p:nvSpPr>
          <p:spPr>
            <a:xfrm>
              <a:off x="3903230" y="29988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4" name="Oval 5893">
              <a:extLst>
                <a:ext uri="{FF2B5EF4-FFF2-40B4-BE49-F238E27FC236}">
                  <a16:creationId xmlns:a16="http://schemas.microsoft.com/office/drawing/2014/main" id="{B493DD17-8AF3-4169-94E1-138D2F04254A}"/>
                </a:ext>
              </a:extLst>
            </p:cNvPr>
            <p:cNvSpPr/>
            <p:nvPr/>
          </p:nvSpPr>
          <p:spPr>
            <a:xfrm>
              <a:off x="3973111" y="30394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5" name="Oval 5894">
              <a:extLst>
                <a:ext uri="{FF2B5EF4-FFF2-40B4-BE49-F238E27FC236}">
                  <a16:creationId xmlns:a16="http://schemas.microsoft.com/office/drawing/2014/main" id="{3796FAB5-E807-4741-9047-CF06597BA0CE}"/>
                </a:ext>
              </a:extLst>
            </p:cNvPr>
            <p:cNvSpPr/>
            <p:nvPr/>
          </p:nvSpPr>
          <p:spPr>
            <a:xfrm>
              <a:off x="3973111" y="29106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6" name="Oval 5895">
              <a:extLst>
                <a:ext uri="{FF2B5EF4-FFF2-40B4-BE49-F238E27FC236}">
                  <a16:creationId xmlns:a16="http://schemas.microsoft.com/office/drawing/2014/main" id="{4114D725-A4E4-4F1B-A9D8-01FF47F46498}"/>
                </a:ext>
              </a:extLst>
            </p:cNvPr>
            <p:cNvSpPr/>
            <p:nvPr/>
          </p:nvSpPr>
          <p:spPr>
            <a:xfrm>
              <a:off x="4059879" y="29014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7" name="Oval 5896">
              <a:extLst>
                <a:ext uri="{FF2B5EF4-FFF2-40B4-BE49-F238E27FC236}">
                  <a16:creationId xmlns:a16="http://schemas.microsoft.com/office/drawing/2014/main" id="{CD646164-0257-43B2-BEBF-54F01ECF6547}"/>
                </a:ext>
              </a:extLst>
            </p:cNvPr>
            <p:cNvSpPr/>
            <p:nvPr/>
          </p:nvSpPr>
          <p:spPr>
            <a:xfrm>
              <a:off x="3903230" y="29988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8" name="Oval 5897">
              <a:extLst>
                <a:ext uri="{FF2B5EF4-FFF2-40B4-BE49-F238E27FC236}">
                  <a16:creationId xmlns:a16="http://schemas.microsoft.com/office/drawing/2014/main" id="{ED700D57-FFB9-446D-BC00-9FDBC4D16077}"/>
                </a:ext>
              </a:extLst>
            </p:cNvPr>
            <p:cNvSpPr/>
            <p:nvPr/>
          </p:nvSpPr>
          <p:spPr>
            <a:xfrm>
              <a:off x="3973111" y="30394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9" name="Oval 5898">
              <a:extLst>
                <a:ext uri="{FF2B5EF4-FFF2-40B4-BE49-F238E27FC236}">
                  <a16:creationId xmlns:a16="http://schemas.microsoft.com/office/drawing/2014/main" id="{22C4DA40-B814-404F-9C0B-9D85EC95B060}"/>
                </a:ext>
              </a:extLst>
            </p:cNvPr>
            <p:cNvSpPr/>
            <p:nvPr/>
          </p:nvSpPr>
          <p:spPr>
            <a:xfrm>
              <a:off x="3973111" y="29106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0" name="Oval 5899">
              <a:extLst>
                <a:ext uri="{FF2B5EF4-FFF2-40B4-BE49-F238E27FC236}">
                  <a16:creationId xmlns:a16="http://schemas.microsoft.com/office/drawing/2014/main" id="{52791CEE-9201-4928-BFEF-38D5A10EF18C}"/>
                </a:ext>
              </a:extLst>
            </p:cNvPr>
            <p:cNvSpPr/>
            <p:nvPr/>
          </p:nvSpPr>
          <p:spPr>
            <a:xfrm>
              <a:off x="4059879" y="29014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1" name="Oval 5900">
              <a:extLst>
                <a:ext uri="{FF2B5EF4-FFF2-40B4-BE49-F238E27FC236}">
                  <a16:creationId xmlns:a16="http://schemas.microsoft.com/office/drawing/2014/main" id="{17B8CF42-FEA1-466A-921D-C32FAC503553}"/>
                </a:ext>
              </a:extLst>
            </p:cNvPr>
            <p:cNvSpPr/>
            <p:nvPr/>
          </p:nvSpPr>
          <p:spPr>
            <a:xfrm>
              <a:off x="3903230" y="29988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2" name="Oval 5901">
              <a:extLst>
                <a:ext uri="{FF2B5EF4-FFF2-40B4-BE49-F238E27FC236}">
                  <a16:creationId xmlns:a16="http://schemas.microsoft.com/office/drawing/2014/main" id="{B0F28DE1-7C4D-45A6-A9A4-C407F8A91FBE}"/>
                </a:ext>
              </a:extLst>
            </p:cNvPr>
            <p:cNvSpPr/>
            <p:nvPr/>
          </p:nvSpPr>
          <p:spPr>
            <a:xfrm>
              <a:off x="3973111" y="30394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3" name="Oval 5902">
              <a:extLst>
                <a:ext uri="{FF2B5EF4-FFF2-40B4-BE49-F238E27FC236}">
                  <a16:creationId xmlns:a16="http://schemas.microsoft.com/office/drawing/2014/main" id="{4B9C266B-81C8-419F-9FFA-F813FD04E681}"/>
                </a:ext>
              </a:extLst>
            </p:cNvPr>
            <p:cNvSpPr/>
            <p:nvPr/>
          </p:nvSpPr>
          <p:spPr>
            <a:xfrm>
              <a:off x="3973111" y="29106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4" name="Oval 5903">
              <a:extLst>
                <a:ext uri="{FF2B5EF4-FFF2-40B4-BE49-F238E27FC236}">
                  <a16:creationId xmlns:a16="http://schemas.microsoft.com/office/drawing/2014/main" id="{57A8F325-30F4-4469-85BC-AD4A62A81E86}"/>
                </a:ext>
              </a:extLst>
            </p:cNvPr>
            <p:cNvSpPr/>
            <p:nvPr/>
          </p:nvSpPr>
          <p:spPr>
            <a:xfrm>
              <a:off x="3544560" y="29884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5" name="Oval 5904">
              <a:extLst>
                <a:ext uri="{FF2B5EF4-FFF2-40B4-BE49-F238E27FC236}">
                  <a16:creationId xmlns:a16="http://schemas.microsoft.com/office/drawing/2014/main" id="{B4BB083A-4D7E-4983-BA3D-3018D87BAEB5}"/>
                </a:ext>
              </a:extLst>
            </p:cNvPr>
            <p:cNvSpPr/>
            <p:nvPr/>
          </p:nvSpPr>
          <p:spPr>
            <a:xfrm>
              <a:off x="4125511" y="30630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6" name="Oval 5905">
              <a:extLst>
                <a:ext uri="{FF2B5EF4-FFF2-40B4-BE49-F238E27FC236}">
                  <a16:creationId xmlns:a16="http://schemas.microsoft.com/office/drawing/2014/main" id="{61868C5B-3956-48CB-A88D-9F077B754054}"/>
                </a:ext>
              </a:extLst>
            </p:cNvPr>
            <p:cNvSpPr/>
            <p:nvPr/>
          </p:nvSpPr>
          <p:spPr>
            <a:xfrm>
              <a:off x="3869747" y="30721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7" name="Oval 5906">
              <a:extLst>
                <a:ext uri="{FF2B5EF4-FFF2-40B4-BE49-F238E27FC236}">
                  <a16:creationId xmlns:a16="http://schemas.microsoft.com/office/drawing/2014/main" id="{3B202ECF-1720-4E24-89B2-917EFECC2EAD}"/>
                </a:ext>
              </a:extLst>
            </p:cNvPr>
            <p:cNvSpPr/>
            <p:nvPr/>
          </p:nvSpPr>
          <p:spPr>
            <a:xfrm>
              <a:off x="3865175" y="31023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8" name="Oval 5907">
              <a:extLst>
                <a:ext uri="{FF2B5EF4-FFF2-40B4-BE49-F238E27FC236}">
                  <a16:creationId xmlns:a16="http://schemas.microsoft.com/office/drawing/2014/main" id="{4D970BDC-309C-4B45-B628-17AC72D53F73}"/>
                </a:ext>
              </a:extLst>
            </p:cNvPr>
            <p:cNvSpPr/>
            <p:nvPr/>
          </p:nvSpPr>
          <p:spPr>
            <a:xfrm>
              <a:off x="3903230" y="29988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9" name="Oval 5908">
              <a:extLst>
                <a:ext uri="{FF2B5EF4-FFF2-40B4-BE49-F238E27FC236}">
                  <a16:creationId xmlns:a16="http://schemas.microsoft.com/office/drawing/2014/main" id="{395D583D-7540-45E2-A088-5624AFF85DC5}"/>
                </a:ext>
              </a:extLst>
            </p:cNvPr>
            <p:cNvSpPr/>
            <p:nvPr/>
          </p:nvSpPr>
          <p:spPr>
            <a:xfrm>
              <a:off x="3973111" y="30394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0" name="Oval 5909">
              <a:extLst>
                <a:ext uri="{FF2B5EF4-FFF2-40B4-BE49-F238E27FC236}">
                  <a16:creationId xmlns:a16="http://schemas.microsoft.com/office/drawing/2014/main" id="{4E94F2A8-A066-4535-B7F2-15178F4F6740}"/>
                </a:ext>
              </a:extLst>
            </p:cNvPr>
            <p:cNvSpPr/>
            <p:nvPr/>
          </p:nvSpPr>
          <p:spPr>
            <a:xfrm>
              <a:off x="3903230" y="29988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1" name="Oval 5910">
              <a:extLst>
                <a:ext uri="{FF2B5EF4-FFF2-40B4-BE49-F238E27FC236}">
                  <a16:creationId xmlns:a16="http://schemas.microsoft.com/office/drawing/2014/main" id="{1BED0D49-85EF-456B-A879-6C72BF6C3F1B}"/>
                </a:ext>
              </a:extLst>
            </p:cNvPr>
            <p:cNvSpPr/>
            <p:nvPr/>
          </p:nvSpPr>
          <p:spPr>
            <a:xfrm>
              <a:off x="3973111" y="30394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2" name="Oval 5911">
              <a:extLst>
                <a:ext uri="{FF2B5EF4-FFF2-40B4-BE49-F238E27FC236}">
                  <a16:creationId xmlns:a16="http://schemas.microsoft.com/office/drawing/2014/main" id="{EEA31CB0-7789-485B-B347-BB3926A34FAF}"/>
                </a:ext>
              </a:extLst>
            </p:cNvPr>
            <p:cNvSpPr/>
            <p:nvPr/>
          </p:nvSpPr>
          <p:spPr>
            <a:xfrm>
              <a:off x="3676677" y="297926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3" name="Oval 5912">
              <a:extLst>
                <a:ext uri="{FF2B5EF4-FFF2-40B4-BE49-F238E27FC236}">
                  <a16:creationId xmlns:a16="http://schemas.microsoft.com/office/drawing/2014/main" id="{3A1B38D8-3545-4FC3-8BC9-BCDA4FE615AB}"/>
                </a:ext>
              </a:extLst>
            </p:cNvPr>
            <p:cNvSpPr/>
            <p:nvPr/>
          </p:nvSpPr>
          <p:spPr>
            <a:xfrm>
              <a:off x="4125511" y="30630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4" name="Oval 5913">
              <a:extLst>
                <a:ext uri="{FF2B5EF4-FFF2-40B4-BE49-F238E27FC236}">
                  <a16:creationId xmlns:a16="http://schemas.microsoft.com/office/drawing/2014/main" id="{679F28F8-5F3A-4F22-8800-27973B9142D6}"/>
                </a:ext>
              </a:extLst>
            </p:cNvPr>
            <p:cNvSpPr/>
            <p:nvPr/>
          </p:nvSpPr>
          <p:spPr>
            <a:xfrm>
              <a:off x="3869747" y="30721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5" name="Oval 5914">
              <a:extLst>
                <a:ext uri="{FF2B5EF4-FFF2-40B4-BE49-F238E27FC236}">
                  <a16:creationId xmlns:a16="http://schemas.microsoft.com/office/drawing/2014/main" id="{05BFB71E-FBF3-4781-A07A-384456F0ED4D}"/>
                </a:ext>
              </a:extLst>
            </p:cNvPr>
            <p:cNvSpPr/>
            <p:nvPr/>
          </p:nvSpPr>
          <p:spPr>
            <a:xfrm>
              <a:off x="3903230" y="29988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6" name="Oval 5915">
              <a:extLst>
                <a:ext uri="{FF2B5EF4-FFF2-40B4-BE49-F238E27FC236}">
                  <a16:creationId xmlns:a16="http://schemas.microsoft.com/office/drawing/2014/main" id="{E2F54D4D-8C39-4383-BE19-53728EF73A02}"/>
                </a:ext>
              </a:extLst>
            </p:cNvPr>
            <p:cNvSpPr/>
            <p:nvPr/>
          </p:nvSpPr>
          <p:spPr>
            <a:xfrm>
              <a:off x="3903230" y="29988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7" name="Oval 5916">
              <a:extLst>
                <a:ext uri="{FF2B5EF4-FFF2-40B4-BE49-F238E27FC236}">
                  <a16:creationId xmlns:a16="http://schemas.microsoft.com/office/drawing/2014/main" id="{1A01CEF5-C3F9-4DD0-AC1C-C7174C136BFD}"/>
                </a:ext>
              </a:extLst>
            </p:cNvPr>
            <p:cNvSpPr/>
            <p:nvPr/>
          </p:nvSpPr>
          <p:spPr>
            <a:xfrm>
              <a:off x="3973111" y="30394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8" name="Oval 5917">
              <a:extLst>
                <a:ext uri="{FF2B5EF4-FFF2-40B4-BE49-F238E27FC236}">
                  <a16:creationId xmlns:a16="http://schemas.microsoft.com/office/drawing/2014/main" id="{5F0DA952-42BE-42FC-B943-0E29A5B967DB}"/>
                </a:ext>
              </a:extLst>
            </p:cNvPr>
            <p:cNvSpPr/>
            <p:nvPr/>
          </p:nvSpPr>
          <p:spPr>
            <a:xfrm>
              <a:off x="3724016" y="30721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9" name="Oval 5918">
              <a:extLst>
                <a:ext uri="{FF2B5EF4-FFF2-40B4-BE49-F238E27FC236}">
                  <a16:creationId xmlns:a16="http://schemas.microsoft.com/office/drawing/2014/main" id="{69CB1D05-A60B-43F3-A7A6-E4A153712E67}"/>
                </a:ext>
              </a:extLst>
            </p:cNvPr>
            <p:cNvSpPr/>
            <p:nvPr/>
          </p:nvSpPr>
          <p:spPr>
            <a:xfrm>
              <a:off x="4125511" y="30630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0" name="Oval 5919">
              <a:extLst>
                <a:ext uri="{FF2B5EF4-FFF2-40B4-BE49-F238E27FC236}">
                  <a16:creationId xmlns:a16="http://schemas.microsoft.com/office/drawing/2014/main" id="{9DE94383-A924-45BD-82EF-8023D72389CF}"/>
                </a:ext>
              </a:extLst>
            </p:cNvPr>
            <p:cNvSpPr/>
            <p:nvPr/>
          </p:nvSpPr>
          <p:spPr>
            <a:xfrm>
              <a:off x="3869747" y="30721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1" name="Oval 5920">
              <a:extLst>
                <a:ext uri="{FF2B5EF4-FFF2-40B4-BE49-F238E27FC236}">
                  <a16:creationId xmlns:a16="http://schemas.microsoft.com/office/drawing/2014/main" id="{4688B2F7-EE93-48B9-ABF0-9492C988AA05}"/>
                </a:ext>
              </a:extLst>
            </p:cNvPr>
            <p:cNvSpPr/>
            <p:nvPr/>
          </p:nvSpPr>
          <p:spPr>
            <a:xfrm>
              <a:off x="4138449" y="30989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2" name="Oval 5921">
              <a:extLst>
                <a:ext uri="{FF2B5EF4-FFF2-40B4-BE49-F238E27FC236}">
                  <a16:creationId xmlns:a16="http://schemas.microsoft.com/office/drawing/2014/main" id="{FFF89FBE-E453-4CFB-BDB5-549A583B41F9}"/>
                </a:ext>
              </a:extLst>
            </p:cNvPr>
            <p:cNvSpPr/>
            <p:nvPr/>
          </p:nvSpPr>
          <p:spPr>
            <a:xfrm>
              <a:off x="4051681" y="32369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3" name="Oval 5922">
              <a:extLst>
                <a:ext uri="{FF2B5EF4-FFF2-40B4-BE49-F238E27FC236}">
                  <a16:creationId xmlns:a16="http://schemas.microsoft.com/office/drawing/2014/main" id="{99220D4A-BCED-45F7-B544-F262881F3442}"/>
                </a:ext>
              </a:extLst>
            </p:cNvPr>
            <p:cNvSpPr/>
            <p:nvPr/>
          </p:nvSpPr>
          <p:spPr>
            <a:xfrm>
              <a:off x="4051681" y="31081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4" name="Oval 5923">
              <a:extLst>
                <a:ext uri="{FF2B5EF4-FFF2-40B4-BE49-F238E27FC236}">
                  <a16:creationId xmlns:a16="http://schemas.microsoft.com/office/drawing/2014/main" id="{9D78C4EB-34F9-4715-AC68-221A9419DF4B}"/>
                </a:ext>
              </a:extLst>
            </p:cNvPr>
            <p:cNvSpPr/>
            <p:nvPr/>
          </p:nvSpPr>
          <p:spPr>
            <a:xfrm>
              <a:off x="3755247" y="23153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5" name="Oval 5924">
              <a:extLst>
                <a:ext uri="{FF2B5EF4-FFF2-40B4-BE49-F238E27FC236}">
                  <a16:creationId xmlns:a16="http://schemas.microsoft.com/office/drawing/2014/main" id="{EDBF6451-8F91-4707-8569-36C051DE6449}"/>
                </a:ext>
              </a:extLst>
            </p:cNvPr>
            <p:cNvSpPr/>
            <p:nvPr/>
          </p:nvSpPr>
          <p:spPr>
            <a:xfrm>
              <a:off x="4051681" y="323694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6" name="Oval 5925">
              <a:extLst>
                <a:ext uri="{FF2B5EF4-FFF2-40B4-BE49-F238E27FC236}">
                  <a16:creationId xmlns:a16="http://schemas.microsoft.com/office/drawing/2014/main" id="{FCB9ACEB-050C-47C4-A70C-FBA2EC7ADCEF}"/>
                </a:ext>
              </a:extLst>
            </p:cNvPr>
            <p:cNvSpPr/>
            <p:nvPr/>
          </p:nvSpPr>
          <p:spPr>
            <a:xfrm>
              <a:off x="4051681" y="31081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7" name="Oval 5926">
              <a:extLst>
                <a:ext uri="{FF2B5EF4-FFF2-40B4-BE49-F238E27FC236}">
                  <a16:creationId xmlns:a16="http://schemas.microsoft.com/office/drawing/2014/main" id="{DE4C37D7-640A-4839-9CA6-690D36AA8069}"/>
                </a:ext>
              </a:extLst>
            </p:cNvPr>
            <p:cNvSpPr/>
            <p:nvPr/>
          </p:nvSpPr>
          <p:spPr>
            <a:xfrm>
              <a:off x="3755247" y="23153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8" name="Oval 5927">
              <a:extLst>
                <a:ext uri="{FF2B5EF4-FFF2-40B4-BE49-F238E27FC236}">
                  <a16:creationId xmlns:a16="http://schemas.microsoft.com/office/drawing/2014/main" id="{8703F652-6FEE-44B5-9BF9-5EBD9B21796C}"/>
                </a:ext>
              </a:extLst>
            </p:cNvPr>
            <p:cNvSpPr/>
            <p:nvPr/>
          </p:nvSpPr>
          <p:spPr>
            <a:xfrm>
              <a:off x="4059879" y="29014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9" name="Oval 5928">
              <a:extLst>
                <a:ext uri="{FF2B5EF4-FFF2-40B4-BE49-F238E27FC236}">
                  <a16:creationId xmlns:a16="http://schemas.microsoft.com/office/drawing/2014/main" id="{030176A7-DFDF-4FC0-AE2C-A56CEE6CF734}"/>
                </a:ext>
              </a:extLst>
            </p:cNvPr>
            <p:cNvSpPr/>
            <p:nvPr/>
          </p:nvSpPr>
          <p:spPr>
            <a:xfrm>
              <a:off x="4059879" y="29014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30" name="Oval 5929">
              <a:extLst>
                <a:ext uri="{FF2B5EF4-FFF2-40B4-BE49-F238E27FC236}">
                  <a16:creationId xmlns:a16="http://schemas.microsoft.com/office/drawing/2014/main" id="{3001C3FD-46E5-4FA2-A750-6B07A568C350}"/>
                </a:ext>
              </a:extLst>
            </p:cNvPr>
            <p:cNvSpPr/>
            <p:nvPr/>
          </p:nvSpPr>
          <p:spPr>
            <a:xfrm>
              <a:off x="4059879" y="29014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31" name="Oval 5930">
              <a:extLst>
                <a:ext uri="{FF2B5EF4-FFF2-40B4-BE49-F238E27FC236}">
                  <a16:creationId xmlns:a16="http://schemas.microsoft.com/office/drawing/2014/main" id="{7C03FE03-ED68-4FDC-AC8E-8F731BAAE61D}"/>
                </a:ext>
              </a:extLst>
            </p:cNvPr>
            <p:cNvSpPr/>
            <p:nvPr/>
          </p:nvSpPr>
          <p:spPr>
            <a:xfrm>
              <a:off x="3506767" y="317460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32" name="Oval 5931">
              <a:extLst>
                <a:ext uri="{FF2B5EF4-FFF2-40B4-BE49-F238E27FC236}">
                  <a16:creationId xmlns:a16="http://schemas.microsoft.com/office/drawing/2014/main" id="{45116E5A-D352-4FE9-945D-D1D4E043B686}"/>
                </a:ext>
              </a:extLst>
            </p:cNvPr>
            <p:cNvSpPr/>
            <p:nvPr/>
          </p:nvSpPr>
          <p:spPr>
            <a:xfrm>
              <a:off x="4055630" y="3151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33" name="Oval 5932">
              <a:extLst>
                <a:ext uri="{FF2B5EF4-FFF2-40B4-BE49-F238E27FC236}">
                  <a16:creationId xmlns:a16="http://schemas.microsoft.com/office/drawing/2014/main" id="{464A44CE-284D-4AAC-AEB3-34642FD4F6D4}"/>
                </a:ext>
              </a:extLst>
            </p:cNvPr>
            <p:cNvSpPr/>
            <p:nvPr/>
          </p:nvSpPr>
          <p:spPr>
            <a:xfrm>
              <a:off x="4125511" y="31918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34" name="Oval 5933">
              <a:extLst>
                <a:ext uri="{FF2B5EF4-FFF2-40B4-BE49-F238E27FC236}">
                  <a16:creationId xmlns:a16="http://schemas.microsoft.com/office/drawing/2014/main" id="{E8E4FDC2-9927-4627-889B-9B1997DCC188}"/>
                </a:ext>
              </a:extLst>
            </p:cNvPr>
            <p:cNvSpPr/>
            <p:nvPr/>
          </p:nvSpPr>
          <p:spPr>
            <a:xfrm>
              <a:off x="4125511" y="30630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35" name="Oval 5934">
              <a:extLst>
                <a:ext uri="{FF2B5EF4-FFF2-40B4-BE49-F238E27FC236}">
                  <a16:creationId xmlns:a16="http://schemas.microsoft.com/office/drawing/2014/main" id="{75602A7E-1BC6-4A31-9B94-60655E43458E}"/>
                </a:ext>
              </a:extLst>
            </p:cNvPr>
            <p:cNvSpPr/>
            <p:nvPr/>
          </p:nvSpPr>
          <p:spPr>
            <a:xfrm>
              <a:off x="4051190" y="258162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36" name="Oval 5935">
              <a:extLst>
                <a:ext uri="{FF2B5EF4-FFF2-40B4-BE49-F238E27FC236}">
                  <a16:creationId xmlns:a16="http://schemas.microsoft.com/office/drawing/2014/main" id="{B1AEC422-49BD-4761-95C7-47744E7B6892}"/>
                </a:ext>
              </a:extLst>
            </p:cNvPr>
            <p:cNvSpPr/>
            <p:nvPr/>
          </p:nvSpPr>
          <p:spPr>
            <a:xfrm>
              <a:off x="4055630" y="3151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37" name="Oval 5936">
              <a:extLst>
                <a:ext uri="{FF2B5EF4-FFF2-40B4-BE49-F238E27FC236}">
                  <a16:creationId xmlns:a16="http://schemas.microsoft.com/office/drawing/2014/main" id="{1EFDC5D1-0A1D-4087-9F35-00033DDFD476}"/>
                </a:ext>
              </a:extLst>
            </p:cNvPr>
            <p:cNvSpPr/>
            <p:nvPr/>
          </p:nvSpPr>
          <p:spPr>
            <a:xfrm>
              <a:off x="4125511" y="31918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38" name="Oval 5937">
              <a:extLst>
                <a:ext uri="{FF2B5EF4-FFF2-40B4-BE49-F238E27FC236}">
                  <a16:creationId xmlns:a16="http://schemas.microsoft.com/office/drawing/2014/main" id="{E6983F00-8AD0-4C5D-9791-09FC55B1B74D}"/>
                </a:ext>
              </a:extLst>
            </p:cNvPr>
            <p:cNvSpPr/>
            <p:nvPr/>
          </p:nvSpPr>
          <p:spPr>
            <a:xfrm>
              <a:off x="4125511" y="30630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39" name="Oval 5938">
              <a:extLst>
                <a:ext uri="{FF2B5EF4-FFF2-40B4-BE49-F238E27FC236}">
                  <a16:creationId xmlns:a16="http://schemas.microsoft.com/office/drawing/2014/main" id="{3AFD9EC3-71D2-42AC-8910-25D145BBFC39}"/>
                </a:ext>
              </a:extLst>
            </p:cNvPr>
            <p:cNvSpPr/>
            <p:nvPr/>
          </p:nvSpPr>
          <p:spPr>
            <a:xfrm>
              <a:off x="3977683" y="25416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0" name="Oval 5939">
              <a:extLst>
                <a:ext uri="{FF2B5EF4-FFF2-40B4-BE49-F238E27FC236}">
                  <a16:creationId xmlns:a16="http://schemas.microsoft.com/office/drawing/2014/main" id="{DEDC49DD-C4D6-4763-801D-42F7B13DDA31}"/>
                </a:ext>
              </a:extLst>
            </p:cNvPr>
            <p:cNvSpPr/>
            <p:nvPr/>
          </p:nvSpPr>
          <p:spPr>
            <a:xfrm>
              <a:off x="4055630" y="3151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1" name="Oval 5940">
              <a:extLst>
                <a:ext uri="{FF2B5EF4-FFF2-40B4-BE49-F238E27FC236}">
                  <a16:creationId xmlns:a16="http://schemas.microsoft.com/office/drawing/2014/main" id="{8195CB36-0FEF-4655-AF4F-A2AC5EE2F0F6}"/>
                </a:ext>
              </a:extLst>
            </p:cNvPr>
            <p:cNvSpPr/>
            <p:nvPr/>
          </p:nvSpPr>
          <p:spPr>
            <a:xfrm>
              <a:off x="4125511" y="31918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2" name="Oval 5941">
              <a:extLst>
                <a:ext uri="{FF2B5EF4-FFF2-40B4-BE49-F238E27FC236}">
                  <a16:creationId xmlns:a16="http://schemas.microsoft.com/office/drawing/2014/main" id="{803C0E08-F136-4E37-B31B-19ACB2D2151C}"/>
                </a:ext>
              </a:extLst>
            </p:cNvPr>
            <p:cNvSpPr/>
            <p:nvPr/>
          </p:nvSpPr>
          <p:spPr>
            <a:xfrm>
              <a:off x="4125511" y="30630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3" name="Oval 5942">
              <a:extLst>
                <a:ext uri="{FF2B5EF4-FFF2-40B4-BE49-F238E27FC236}">
                  <a16:creationId xmlns:a16="http://schemas.microsoft.com/office/drawing/2014/main" id="{0DB5774D-476A-4F91-A279-A9F9612BA9DA}"/>
                </a:ext>
              </a:extLst>
            </p:cNvPr>
            <p:cNvSpPr/>
            <p:nvPr/>
          </p:nvSpPr>
          <p:spPr>
            <a:xfrm>
              <a:off x="3742309" y="22794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4" name="Oval 5943">
              <a:extLst>
                <a:ext uri="{FF2B5EF4-FFF2-40B4-BE49-F238E27FC236}">
                  <a16:creationId xmlns:a16="http://schemas.microsoft.com/office/drawing/2014/main" id="{B2A67746-16D1-4486-A747-42304BF02898}"/>
                </a:ext>
              </a:extLst>
            </p:cNvPr>
            <p:cNvSpPr/>
            <p:nvPr/>
          </p:nvSpPr>
          <p:spPr>
            <a:xfrm>
              <a:off x="4022147" y="32245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5" name="Oval 5944">
              <a:extLst>
                <a:ext uri="{FF2B5EF4-FFF2-40B4-BE49-F238E27FC236}">
                  <a16:creationId xmlns:a16="http://schemas.microsoft.com/office/drawing/2014/main" id="{E4BFC0F8-9819-45BE-9F6D-7C5927A0D155}"/>
                </a:ext>
              </a:extLst>
            </p:cNvPr>
            <p:cNvSpPr/>
            <p:nvPr/>
          </p:nvSpPr>
          <p:spPr>
            <a:xfrm>
              <a:off x="4017575" y="32547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6" name="Oval 5945">
              <a:extLst>
                <a:ext uri="{FF2B5EF4-FFF2-40B4-BE49-F238E27FC236}">
                  <a16:creationId xmlns:a16="http://schemas.microsoft.com/office/drawing/2014/main" id="{439420EB-DC43-4739-BC64-14B9DC61DDF0}"/>
                </a:ext>
              </a:extLst>
            </p:cNvPr>
            <p:cNvSpPr/>
            <p:nvPr/>
          </p:nvSpPr>
          <p:spPr>
            <a:xfrm>
              <a:off x="4055630" y="3151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7" name="Oval 5946">
              <a:extLst>
                <a:ext uri="{FF2B5EF4-FFF2-40B4-BE49-F238E27FC236}">
                  <a16:creationId xmlns:a16="http://schemas.microsoft.com/office/drawing/2014/main" id="{AD412932-B94F-4995-B24C-29004DF55A55}"/>
                </a:ext>
              </a:extLst>
            </p:cNvPr>
            <p:cNvSpPr/>
            <p:nvPr/>
          </p:nvSpPr>
          <p:spPr>
            <a:xfrm>
              <a:off x="4125511" y="31918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8" name="Oval 5947">
              <a:extLst>
                <a:ext uri="{FF2B5EF4-FFF2-40B4-BE49-F238E27FC236}">
                  <a16:creationId xmlns:a16="http://schemas.microsoft.com/office/drawing/2014/main" id="{3175045C-0C2C-45BC-8088-02150DE78A73}"/>
                </a:ext>
              </a:extLst>
            </p:cNvPr>
            <p:cNvSpPr/>
            <p:nvPr/>
          </p:nvSpPr>
          <p:spPr>
            <a:xfrm>
              <a:off x="4055630" y="3151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9" name="Oval 5948">
              <a:extLst>
                <a:ext uri="{FF2B5EF4-FFF2-40B4-BE49-F238E27FC236}">
                  <a16:creationId xmlns:a16="http://schemas.microsoft.com/office/drawing/2014/main" id="{97CFB943-C018-43CB-9E13-EF66D6BB6153}"/>
                </a:ext>
              </a:extLst>
            </p:cNvPr>
            <p:cNvSpPr/>
            <p:nvPr/>
          </p:nvSpPr>
          <p:spPr>
            <a:xfrm>
              <a:off x="4125511" y="31918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0" name="Oval 5949">
              <a:extLst>
                <a:ext uri="{FF2B5EF4-FFF2-40B4-BE49-F238E27FC236}">
                  <a16:creationId xmlns:a16="http://schemas.microsoft.com/office/drawing/2014/main" id="{B00150FE-5403-41CB-ABEF-F9C0BBCF5837}"/>
                </a:ext>
              </a:extLst>
            </p:cNvPr>
            <p:cNvSpPr/>
            <p:nvPr/>
          </p:nvSpPr>
          <p:spPr>
            <a:xfrm>
              <a:off x="3742309" y="22794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1" name="Oval 5950">
              <a:extLst>
                <a:ext uri="{FF2B5EF4-FFF2-40B4-BE49-F238E27FC236}">
                  <a16:creationId xmlns:a16="http://schemas.microsoft.com/office/drawing/2014/main" id="{A3EAA295-3289-4464-A9F2-540A5D0C642B}"/>
                </a:ext>
              </a:extLst>
            </p:cNvPr>
            <p:cNvSpPr/>
            <p:nvPr/>
          </p:nvSpPr>
          <p:spPr>
            <a:xfrm>
              <a:off x="4022147" y="32245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2" name="Oval 5951">
              <a:extLst>
                <a:ext uri="{FF2B5EF4-FFF2-40B4-BE49-F238E27FC236}">
                  <a16:creationId xmlns:a16="http://schemas.microsoft.com/office/drawing/2014/main" id="{39EF80A8-EF6A-4BBB-A5B2-8995846850A9}"/>
                </a:ext>
              </a:extLst>
            </p:cNvPr>
            <p:cNvSpPr/>
            <p:nvPr/>
          </p:nvSpPr>
          <p:spPr>
            <a:xfrm>
              <a:off x="4055630" y="3151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3" name="Oval 5952">
              <a:extLst>
                <a:ext uri="{FF2B5EF4-FFF2-40B4-BE49-F238E27FC236}">
                  <a16:creationId xmlns:a16="http://schemas.microsoft.com/office/drawing/2014/main" id="{133BD44F-C458-4EFF-97F2-FAB3D39AFA9D}"/>
                </a:ext>
              </a:extLst>
            </p:cNvPr>
            <p:cNvSpPr/>
            <p:nvPr/>
          </p:nvSpPr>
          <p:spPr>
            <a:xfrm>
              <a:off x="4055630" y="31512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4" name="Oval 5953">
              <a:extLst>
                <a:ext uri="{FF2B5EF4-FFF2-40B4-BE49-F238E27FC236}">
                  <a16:creationId xmlns:a16="http://schemas.microsoft.com/office/drawing/2014/main" id="{E6CBD576-DAC5-4970-AA4B-55E86D3ADE62}"/>
                </a:ext>
              </a:extLst>
            </p:cNvPr>
            <p:cNvSpPr/>
            <p:nvPr/>
          </p:nvSpPr>
          <p:spPr>
            <a:xfrm>
              <a:off x="3284557" y="317003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5" name="Oval 5954">
              <a:extLst>
                <a:ext uri="{FF2B5EF4-FFF2-40B4-BE49-F238E27FC236}">
                  <a16:creationId xmlns:a16="http://schemas.microsoft.com/office/drawing/2014/main" id="{BBA1A431-FDA4-4664-AF66-F86DDD78FAEF}"/>
                </a:ext>
              </a:extLst>
            </p:cNvPr>
            <p:cNvSpPr/>
            <p:nvPr/>
          </p:nvSpPr>
          <p:spPr>
            <a:xfrm>
              <a:off x="3742309" y="22794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6" name="Oval 5955">
              <a:extLst>
                <a:ext uri="{FF2B5EF4-FFF2-40B4-BE49-F238E27FC236}">
                  <a16:creationId xmlns:a16="http://schemas.microsoft.com/office/drawing/2014/main" id="{5F051C5E-CB94-4732-A035-6631AE5E21BE}"/>
                </a:ext>
              </a:extLst>
            </p:cNvPr>
            <p:cNvSpPr/>
            <p:nvPr/>
          </p:nvSpPr>
          <p:spPr>
            <a:xfrm>
              <a:off x="4022147" y="32245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7" name="Oval 5956">
              <a:extLst>
                <a:ext uri="{FF2B5EF4-FFF2-40B4-BE49-F238E27FC236}">
                  <a16:creationId xmlns:a16="http://schemas.microsoft.com/office/drawing/2014/main" id="{F2EF71FC-DE67-4B14-9584-0D23C09235C3}"/>
                </a:ext>
              </a:extLst>
            </p:cNvPr>
            <p:cNvSpPr/>
            <p:nvPr/>
          </p:nvSpPr>
          <p:spPr>
            <a:xfrm>
              <a:off x="2913095" y="26084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8" name="Oval 5957">
              <a:extLst>
                <a:ext uri="{FF2B5EF4-FFF2-40B4-BE49-F238E27FC236}">
                  <a16:creationId xmlns:a16="http://schemas.microsoft.com/office/drawing/2014/main" id="{EC4D1D4C-B054-4B8F-97B2-59D62E23A1CE}"/>
                </a:ext>
              </a:extLst>
            </p:cNvPr>
            <p:cNvSpPr/>
            <p:nvPr/>
          </p:nvSpPr>
          <p:spPr>
            <a:xfrm>
              <a:off x="2826327" y="27463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9" name="Oval 5958">
              <a:extLst>
                <a:ext uri="{FF2B5EF4-FFF2-40B4-BE49-F238E27FC236}">
                  <a16:creationId xmlns:a16="http://schemas.microsoft.com/office/drawing/2014/main" id="{25B6DE61-9ADD-4F28-8A7E-4B6B8A8F91E4}"/>
                </a:ext>
              </a:extLst>
            </p:cNvPr>
            <p:cNvSpPr/>
            <p:nvPr/>
          </p:nvSpPr>
          <p:spPr>
            <a:xfrm>
              <a:off x="2826327" y="26175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0" name="Oval 5959">
              <a:extLst>
                <a:ext uri="{FF2B5EF4-FFF2-40B4-BE49-F238E27FC236}">
                  <a16:creationId xmlns:a16="http://schemas.microsoft.com/office/drawing/2014/main" id="{C3F42974-6ADB-49A4-88DC-221B162418C3}"/>
                </a:ext>
              </a:extLst>
            </p:cNvPr>
            <p:cNvSpPr/>
            <p:nvPr/>
          </p:nvSpPr>
          <p:spPr>
            <a:xfrm>
              <a:off x="3065495" y="27608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1" name="Oval 5960">
              <a:extLst>
                <a:ext uri="{FF2B5EF4-FFF2-40B4-BE49-F238E27FC236}">
                  <a16:creationId xmlns:a16="http://schemas.microsoft.com/office/drawing/2014/main" id="{DCCAEF06-7424-460C-BAAB-5FA9A46D4EA3}"/>
                </a:ext>
              </a:extLst>
            </p:cNvPr>
            <p:cNvSpPr/>
            <p:nvPr/>
          </p:nvSpPr>
          <p:spPr>
            <a:xfrm>
              <a:off x="2826327" y="27463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2" name="Oval 5961">
              <a:extLst>
                <a:ext uri="{FF2B5EF4-FFF2-40B4-BE49-F238E27FC236}">
                  <a16:creationId xmlns:a16="http://schemas.microsoft.com/office/drawing/2014/main" id="{BD17E043-A2AE-4028-A3F2-BFAB9531D845}"/>
                </a:ext>
              </a:extLst>
            </p:cNvPr>
            <p:cNvSpPr/>
            <p:nvPr/>
          </p:nvSpPr>
          <p:spPr>
            <a:xfrm>
              <a:off x="2826327" y="26175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3" name="Oval 5962">
              <a:extLst>
                <a:ext uri="{FF2B5EF4-FFF2-40B4-BE49-F238E27FC236}">
                  <a16:creationId xmlns:a16="http://schemas.microsoft.com/office/drawing/2014/main" id="{0F380EEC-F542-4181-843B-657471CBA189}"/>
                </a:ext>
              </a:extLst>
            </p:cNvPr>
            <p:cNvSpPr/>
            <p:nvPr/>
          </p:nvSpPr>
          <p:spPr>
            <a:xfrm>
              <a:off x="3065495" y="27608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4" name="Oval 5963">
              <a:extLst>
                <a:ext uri="{FF2B5EF4-FFF2-40B4-BE49-F238E27FC236}">
                  <a16:creationId xmlns:a16="http://schemas.microsoft.com/office/drawing/2014/main" id="{0CDF16A7-5EDF-433B-BFA4-60059D427B2A}"/>
                </a:ext>
              </a:extLst>
            </p:cNvPr>
            <p:cNvSpPr/>
            <p:nvPr/>
          </p:nvSpPr>
          <p:spPr>
            <a:xfrm>
              <a:off x="2986925" y="25633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5" name="Oval 5964">
              <a:extLst>
                <a:ext uri="{FF2B5EF4-FFF2-40B4-BE49-F238E27FC236}">
                  <a16:creationId xmlns:a16="http://schemas.microsoft.com/office/drawing/2014/main" id="{5258706A-667D-470F-BEB4-F7250677ABEC}"/>
                </a:ext>
              </a:extLst>
            </p:cNvPr>
            <p:cNvSpPr/>
            <p:nvPr/>
          </p:nvSpPr>
          <p:spPr>
            <a:xfrm>
              <a:off x="2830276" y="266065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6" name="Oval 5965">
              <a:extLst>
                <a:ext uri="{FF2B5EF4-FFF2-40B4-BE49-F238E27FC236}">
                  <a16:creationId xmlns:a16="http://schemas.microsoft.com/office/drawing/2014/main" id="{20CFE644-BABD-45EA-B4B7-103F420F8741}"/>
                </a:ext>
              </a:extLst>
            </p:cNvPr>
            <p:cNvSpPr/>
            <p:nvPr/>
          </p:nvSpPr>
          <p:spPr>
            <a:xfrm>
              <a:off x="2900157" y="270128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7" name="Oval 5966">
              <a:extLst>
                <a:ext uri="{FF2B5EF4-FFF2-40B4-BE49-F238E27FC236}">
                  <a16:creationId xmlns:a16="http://schemas.microsoft.com/office/drawing/2014/main" id="{BF4DBFAE-89A6-43AD-8C1A-7ED57EC886B0}"/>
                </a:ext>
              </a:extLst>
            </p:cNvPr>
            <p:cNvSpPr/>
            <p:nvPr/>
          </p:nvSpPr>
          <p:spPr>
            <a:xfrm>
              <a:off x="2900157" y="25724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8" name="Oval 5967">
              <a:extLst>
                <a:ext uri="{FF2B5EF4-FFF2-40B4-BE49-F238E27FC236}">
                  <a16:creationId xmlns:a16="http://schemas.microsoft.com/office/drawing/2014/main" id="{53B5B340-9F53-4B6B-A598-247BABDB6278}"/>
                </a:ext>
              </a:extLst>
            </p:cNvPr>
            <p:cNvSpPr/>
            <p:nvPr/>
          </p:nvSpPr>
          <p:spPr>
            <a:xfrm>
              <a:off x="2986925" y="25633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9" name="Oval 5968">
              <a:extLst>
                <a:ext uri="{FF2B5EF4-FFF2-40B4-BE49-F238E27FC236}">
                  <a16:creationId xmlns:a16="http://schemas.microsoft.com/office/drawing/2014/main" id="{6B846947-9AF1-4925-BA75-D7EEF29C6B74}"/>
                </a:ext>
              </a:extLst>
            </p:cNvPr>
            <p:cNvSpPr/>
            <p:nvPr/>
          </p:nvSpPr>
          <p:spPr>
            <a:xfrm>
              <a:off x="2830276" y="266065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0" name="Oval 5969">
              <a:extLst>
                <a:ext uri="{FF2B5EF4-FFF2-40B4-BE49-F238E27FC236}">
                  <a16:creationId xmlns:a16="http://schemas.microsoft.com/office/drawing/2014/main" id="{C0C08E94-2DAB-497D-AE50-1CA72FE598BD}"/>
                </a:ext>
              </a:extLst>
            </p:cNvPr>
            <p:cNvSpPr/>
            <p:nvPr/>
          </p:nvSpPr>
          <p:spPr>
            <a:xfrm>
              <a:off x="2900157" y="270128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1" name="Oval 5970">
              <a:extLst>
                <a:ext uri="{FF2B5EF4-FFF2-40B4-BE49-F238E27FC236}">
                  <a16:creationId xmlns:a16="http://schemas.microsoft.com/office/drawing/2014/main" id="{FE6E1768-E159-4CE0-B5BF-05AC08161218}"/>
                </a:ext>
              </a:extLst>
            </p:cNvPr>
            <p:cNvSpPr/>
            <p:nvPr/>
          </p:nvSpPr>
          <p:spPr>
            <a:xfrm>
              <a:off x="2900157" y="25724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2" name="Oval 5971">
              <a:extLst>
                <a:ext uri="{FF2B5EF4-FFF2-40B4-BE49-F238E27FC236}">
                  <a16:creationId xmlns:a16="http://schemas.microsoft.com/office/drawing/2014/main" id="{DB59B729-9404-4637-A1F7-00798530A20E}"/>
                </a:ext>
              </a:extLst>
            </p:cNvPr>
            <p:cNvSpPr/>
            <p:nvPr/>
          </p:nvSpPr>
          <p:spPr>
            <a:xfrm>
              <a:off x="2986925" y="25633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3" name="Oval 5972">
              <a:extLst>
                <a:ext uri="{FF2B5EF4-FFF2-40B4-BE49-F238E27FC236}">
                  <a16:creationId xmlns:a16="http://schemas.microsoft.com/office/drawing/2014/main" id="{27FCB11C-2BAD-4334-89B4-D5AB3B8F5E80}"/>
                </a:ext>
              </a:extLst>
            </p:cNvPr>
            <p:cNvSpPr/>
            <p:nvPr/>
          </p:nvSpPr>
          <p:spPr>
            <a:xfrm>
              <a:off x="2830276" y="266065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4" name="Oval 5973">
              <a:extLst>
                <a:ext uri="{FF2B5EF4-FFF2-40B4-BE49-F238E27FC236}">
                  <a16:creationId xmlns:a16="http://schemas.microsoft.com/office/drawing/2014/main" id="{4672F05E-4D1C-4DEC-AE00-FED97A3846D3}"/>
                </a:ext>
              </a:extLst>
            </p:cNvPr>
            <p:cNvSpPr/>
            <p:nvPr/>
          </p:nvSpPr>
          <p:spPr>
            <a:xfrm>
              <a:off x="2900157" y="270128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5" name="Oval 5974">
              <a:extLst>
                <a:ext uri="{FF2B5EF4-FFF2-40B4-BE49-F238E27FC236}">
                  <a16:creationId xmlns:a16="http://schemas.microsoft.com/office/drawing/2014/main" id="{3DF4FBE7-4586-4E0E-8A93-F8F4B1FBFC7F}"/>
                </a:ext>
              </a:extLst>
            </p:cNvPr>
            <p:cNvSpPr/>
            <p:nvPr/>
          </p:nvSpPr>
          <p:spPr>
            <a:xfrm>
              <a:off x="2900157" y="25724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6" name="Oval 5975">
              <a:extLst>
                <a:ext uri="{FF2B5EF4-FFF2-40B4-BE49-F238E27FC236}">
                  <a16:creationId xmlns:a16="http://schemas.microsoft.com/office/drawing/2014/main" id="{E52AE4D2-821B-4D74-B127-910F2B2585C5}"/>
                </a:ext>
              </a:extLst>
            </p:cNvPr>
            <p:cNvSpPr/>
            <p:nvPr/>
          </p:nvSpPr>
          <p:spPr>
            <a:xfrm>
              <a:off x="3139325" y="27157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7" name="Oval 5976">
              <a:extLst>
                <a:ext uri="{FF2B5EF4-FFF2-40B4-BE49-F238E27FC236}">
                  <a16:creationId xmlns:a16="http://schemas.microsoft.com/office/drawing/2014/main" id="{EFC5DB5C-C841-4B38-97D9-3A269D036D50}"/>
                </a:ext>
              </a:extLst>
            </p:cNvPr>
            <p:cNvSpPr/>
            <p:nvPr/>
          </p:nvSpPr>
          <p:spPr>
            <a:xfrm>
              <a:off x="3052557" y="27248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8" name="Oval 5977">
              <a:extLst>
                <a:ext uri="{FF2B5EF4-FFF2-40B4-BE49-F238E27FC236}">
                  <a16:creationId xmlns:a16="http://schemas.microsoft.com/office/drawing/2014/main" id="{16C8F50C-8D77-45AD-8119-359FE6A9CA54}"/>
                </a:ext>
              </a:extLst>
            </p:cNvPr>
            <p:cNvSpPr/>
            <p:nvPr/>
          </p:nvSpPr>
          <p:spPr>
            <a:xfrm>
              <a:off x="2796793" y="273402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9" name="Oval 5978">
              <a:extLst>
                <a:ext uri="{FF2B5EF4-FFF2-40B4-BE49-F238E27FC236}">
                  <a16:creationId xmlns:a16="http://schemas.microsoft.com/office/drawing/2014/main" id="{DF6E2DE5-3409-4563-A03F-3ACAC405BD39}"/>
                </a:ext>
              </a:extLst>
            </p:cNvPr>
            <p:cNvSpPr/>
            <p:nvPr/>
          </p:nvSpPr>
          <p:spPr>
            <a:xfrm>
              <a:off x="2792221" y="27641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0" name="Oval 5979">
              <a:extLst>
                <a:ext uri="{FF2B5EF4-FFF2-40B4-BE49-F238E27FC236}">
                  <a16:creationId xmlns:a16="http://schemas.microsoft.com/office/drawing/2014/main" id="{657919CD-BB21-42ED-84BF-E4F6F8A2F51D}"/>
                </a:ext>
              </a:extLst>
            </p:cNvPr>
            <p:cNvSpPr/>
            <p:nvPr/>
          </p:nvSpPr>
          <p:spPr>
            <a:xfrm>
              <a:off x="2830276" y="266065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1" name="Oval 5980">
              <a:extLst>
                <a:ext uri="{FF2B5EF4-FFF2-40B4-BE49-F238E27FC236}">
                  <a16:creationId xmlns:a16="http://schemas.microsoft.com/office/drawing/2014/main" id="{6DC1CC43-BEFF-467E-B32F-9199E83B0CE9}"/>
                </a:ext>
              </a:extLst>
            </p:cNvPr>
            <p:cNvSpPr/>
            <p:nvPr/>
          </p:nvSpPr>
          <p:spPr>
            <a:xfrm>
              <a:off x="2900157" y="270128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2" name="Oval 5981">
              <a:extLst>
                <a:ext uri="{FF2B5EF4-FFF2-40B4-BE49-F238E27FC236}">
                  <a16:creationId xmlns:a16="http://schemas.microsoft.com/office/drawing/2014/main" id="{ADFAFB97-FFE1-4D14-9444-DC66B8BEDEA8}"/>
                </a:ext>
              </a:extLst>
            </p:cNvPr>
            <p:cNvSpPr/>
            <p:nvPr/>
          </p:nvSpPr>
          <p:spPr>
            <a:xfrm>
              <a:off x="2830276" y="266065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3" name="Oval 5982">
              <a:extLst>
                <a:ext uri="{FF2B5EF4-FFF2-40B4-BE49-F238E27FC236}">
                  <a16:creationId xmlns:a16="http://schemas.microsoft.com/office/drawing/2014/main" id="{C315AA55-26D7-47E6-A743-6C720CFA1449}"/>
                </a:ext>
              </a:extLst>
            </p:cNvPr>
            <p:cNvSpPr/>
            <p:nvPr/>
          </p:nvSpPr>
          <p:spPr>
            <a:xfrm>
              <a:off x="2900157" y="270128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4" name="Oval 5983">
              <a:extLst>
                <a:ext uri="{FF2B5EF4-FFF2-40B4-BE49-F238E27FC236}">
                  <a16:creationId xmlns:a16="http://schemas.microsoft.com/office/drawing/2014/main" id="{EE75F7A3-FF61-4792-8A69-7307B73E7AE1}"/>
                </a:ext>
              </a:extLst>
            </p:cNvPr>
            <p:cNvSpPr/>
            <p:nvPr/>
          </p:nvSpPr>
          <p:spPr>
            <a:xfrm>
              <a:off x="3139325" y="27157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5" name="Oval 5984">
              <a:extLst>
                <a:ext uri="{FF2B5EF4-FFF2-40B4-BE49-F238E27FC236}">
                  <a16:creationId xmlns:a16="http://schemas.microsoft.com/office/drawing/2014/main" id="{45A9B5D3-F1C6-4E65-8497-4A1D86D0C1C0}"/>
                </a:ext>
              </a:extLst>
            </p:cNvPr>
            <p:cNvSpPr/>
            <p:nvPr/>
          </p:nvSpPr>
          <p:spPr>
            <a:xfrm>
              <a:off x="3052557" y="27248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6" name="Oval 5985">
              <a:extLst>
                <a:ext uri="{FF2B5EF4-FFF2-40B4-BE49-F238E27FC236}">
                  <a16:creationId xmlns:a16="http://schemas.microsoft.com/office/drawing/2014/main" id="{00699E31-18DC-4FB7-87C9-A94A8BC383EF}"/>
                </a:ext>
              </a:extLst>
            </p:cNvPr>
            <p:cNvSpPr/>
            <p:nvPr/>
          </p:nvSpPr>
          <p:spPr>
            <a:xfrm>
              <a:off x="2796793" y="273402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7" name="Oval 5986">
              <a:extLst>
                <a:ext uri="{FF2B5EF4-FFF2-40B4-BE49-F238E27FC236}">
                  <a16:creationId xmlns:a16="http://schemas.microsoft.com/office/drawing/2014/main" id="{ABD60BCC-A0D0-44EC-98E4-697DA7228BA0}"/>
                </a:ext>
              </a:extLst>
            </p:cNvPr>
            <p:cNvSpPr/>
            <p:nvPr/>
          </p:nvSpPr>
          <p:spPr>
            <a:xfrm>
              <a:off x="2830276" y="266065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8" name="Oval 5987">
              <a:extLst>
                <a:ext uri="{FF2B5EF4-FFF2-40B4-BE49-F238E27FC236}">
                  <a16:creationId xmlns:a16="http://schemas.microsoft.com/office/drawing/2014/main" id="{535AE638-90BD-4D2F-B259-01687BEDF559}"/>
                </a:ext>
              </a:extLst>
            </p:cNvPr>
            <p:cNvSpPr/>
            <p:nvPr/>
          </p:nvSpPr>
          <p:spPr>
            <a:xfrm>
              <a:off x="2830276" y="266065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9" name="Oval 5988">
              <a:extLst>
                <a:ext uri="{FF2B5EF4-FFF2-40B4-BE49-F238E27FC236}">
                  <a16:creationId xmlns:a16="http://schemas.microsoft.com/office/drawing/2014/main" id="{96BC9239-C7CE-4FE5-A3DC-615C945B17CE}"/>
                </a:ext>
              </a:extLst>
            </p:cNvPr>
            <p:cNvSpPr/>
            <p:nvPr/>
          </p:nvSpPr>
          <p:spPr>
            <a:xfrm>
              <a:off x="2900157" y="270128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0" name="Oval 5989">
              <a:extLst>
                <a:ext uri="{FF2B5EF4-FFF2-40B4-BE49-F238E27FC236}">
                  <a16:creationId xmlns:a16="http://schemas.microsoft.com/office/drawing/2014/main" id="{AEF9E295-9AC8-431F-8735-A04310D5F840}"/>
                </a:ext>
              </a:extLst>
            </p:cNvPr>
            <p:cNvSpPr/>
            <p:nvPr/>
          </p:nvSpPr>
          <p:spPr>
            <a:xfrm>
              <a:off x="3139325" y="27157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1" name="Oval 5990">
              <a:extLst>
                <a:ext uri="{FF2B5EF4-FFF2-40B4-BE49-F238E27FC236}">
                  <a16:creationId xmlns:a16="http://schemas.microsoft.com/office/drawing/2014/main" id="{C07033F0-3C7C-48E7-86AC-64DB21D50B95}"/>
                </a:ext>
              </a:extLst>
            </p:cNvPr>
            <p:cNvSpPr/>
            <p:nvPr/>
          </p:nvSpPr>
          <p:spPr>
            <a:xfrm>
              <a:off x="3052557" y="272488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2" name="Oval 5991">
              <a:extLst>
                <a:ext uri="{FF2B5EF4-FFF2-40B4-BE49-F238E27FC236}">
                  <a16:creationId xmlns:a16="http://schemas.microsoft.com/office/drawing/2014/main" id="{AE534B7F-EA30-43B1-BDF7-61AA27FEE576}"/>
                </a:ext>
              </a:extLst>
            </p:cNvPr>
            <p:cNvSpPr/>
            <p:nvPr/>
          </p:nvSpPr>
          <p:spPr>
            <a:xfrm>
              <a:off x="2796793" y="273402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3" name="Oval 5992">
              <a:extLst>
                <a:ext uri="{FF2B5EF4-FFF2-40B4-BE49-F238E27FC236}">
                  <a16:creationId xmlns:a16="http://schemas.microsoft.com/office/drawing/2014/main" id="{69BE618B-1289-40C1-88BD-00045FC6D64A}"/>
                </a:ext>
              </a:extLst>
            </p:cNvPr>
            <p:cNvSpPr/>
            <p:nvPr/>
          </p:nvSpPr>
          <p:spPr>
            <a:xfrm>
              <a:off x="3179159" y="29518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4" name="Oval 5993">
              <a:extLst>
                <a:ext uri="{FF2B5EF4-FFF2-40B4-BE49-F238E27FC236}">
                  <a16:creationId xmlns:a16="http://schemas.microsoft.com/office/drawing/2014/main" id="{06EE889F-C3D6-4BD3-9A2F-5B79ACAE9651}"/>
                </a:ext>
              </a:extLst>
            </p:cNvPr>
            <p:cNvSpPr/>
            <p:nvPr/>
          </p:nvSpPr>
          <p:spPr>
            <a:xfrm>
              <a:off x="3092391" y="30898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5" name="Oval 5994">
              <a:extLst>
                <a:ext uri="{FF2B5EF4-FFF2-40B4-BE49-F238E27FC236}">
                  <a16:creationId xmlns:a16="http://schemas.microsoft.com/office/drawing/2014/main" id="{A509CACF-5A8A-4C47-B95D-40800E3C59CD}"/>
                </a:ext>
              </a:extLst>
            </p:cNvPr>
            <p:cNvSpPr/>
            <p:nvPr/>
          </p:nvSpPr>
          <p:spPr>
            <a:xfrm>
              <a:off x="3092391" y="296100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6" name="Oval 5995">
              <a:extLst>
                <a:ext uri="{FF2B5EF4-FFF2-40B4-BE49-F238E27FC236}">
                  <a16:creationId xmlns:a16="http://schemas.microsoft.com/office/drawing/2014/main" id="{DF8FCA90-7A60-43F1-859D-F78E78965EAA}"/>
                </a:ext>
              </a:extLst>
            </p:cNvPr>
            <p:cNvSpPr/>
            <p:nvPr/>
          </p:nvSpPr>
          <p:spPr>
            <a:xfrm>
              <a:off x="3331559" y="31042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7" name="Oval 5996">
              <a:extLst>
                <a:ext uri="{FF2B5EF4-FFF2-40B4-BE49-F238E27FC236}">
                  <a16:creationId xmlns:a16="http://schemas.microsoft.com/office/drawing/2014/main" id="{505AB56D-744E-4397-9D70-44159A5F9871}"/>
                </a:ext>
              </a:extLst>
            </p:cNvPr>
            <p:cNvSpPr/>
            <p:nvPr/>
          </p:nvSpPr>
          <p:spPr>
            <a:xfrm>
              <a:off x="3092391" y="30898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8" name="Oval 5997">
              <a:extLst>
                <a:ext uri="{FF2B5EF4-FFF2-40B4-BE49-F238E27FC236}">
                  <a16:creationId xmlns:a16="http://schemas.microsoft.com/office/drawing/2014/main" id="{CA7DD046-A236-4E75-BAF3-4F1DBDDC265A}"/>
                </a:ext>
              </a:extLst>
            </p:cNvPr>
            <p:cNvSpPr/>
            <p:nvPr/>
          </p:nvSpPr>
          <p:spPr>
            <a:xfrm>
              <a:off x="3092391" y="296100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9" name="Oval 5998">
              <a:extLst>
                <a:ext uri="{FF2B5EF4-FFF2-40B4-BE49-F238E27FC236}">
                  <a16:creationId xmlns:a16="http://schemas.microsoft.com/office/drawing/2014/main" id="{DFCFBF74-790D-427E-BA43-941A0D6CD92C}"/>
                </a:ext>
              </a:extLst>
            </p:cNvPr>
            <p:cNvSpPr/>
            <p:nvPr/>
          </p:nvSpPr>
          <p:spPr>
            <a:xfrm>
              <a:off x="3331559" y="31042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0" name="Oval 5999">
              <a:extLst>
                <a:ext uri="{FF2B5EF4-FFF2-40B4-BE49-F238E27FC236}">
                  <a16:creationId xmlns:a16="http://schemas.microsoft.com/office/drawing/2014/main" id="{B84B8466-E6CD-400D-87BB-17F5A27A6DF3}"/>
                </a:ext>
              </a:extLst>
            </p:cNvPr>
            <p:cNvSpPr/>
            <p:nvPr/>
          </p:nvSpPr>
          <p:spPr>
            <a:xfrm>
              <a:off x="3252989" y="29067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1" name="Oval 6000">
              <a:extLst>
                <a:ext uri="{FF2B5EF4-FFF2-40B4-BE49-F238E27FC236}">
                  <a16:creationId xmlns:a16="http://schemas.microsoft.com/office/drawing/2014/main" id="{49563832-9EC5-41D0-8719-D6E80C87AF36}"/>
                </a:ext>
              </a:extLst>
            </p:cNvPr>
            <p:cNvSpPr/>
            <p:nvPr/>
          </p:nvSpPr>
          <p:spPr>
            <a:xfrm>
              <a:off x="3096340" y="30040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2" name="Oval 6001">
              <a:extLst>
                <a:ext uri="{FF2B5EF4-FFF2-40B4-BE49-F238E27FC236}">
                  <a16:creationId xmlns:a16="http://schemas.microsoft.com/office/drawing/2014/main" id="{0D0CBCD4-7EC6-4E3D-93BC-DC08CB1DF900}"/>
                </a:ext>
              </a:extLst>
            </p:cNvPr>
            <p:cNvSpPr/>
            <p:nvPr/>
          </p:nvSpPr>
          <p:spPr>
            <a:xfrm>
              <a:off x="3166221" y="30447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3" name="Oval 6002">
              <a:extLst>
                <a:ext uri="{FF2B5EF4-FFF2-40B4-BE49-F238E27FC236}">
                  <a16:creationId xmlns:a16="http://schemas.microsoft.com/office/drawing/2014/main" id="{AD38DF7D-24D2-4CC1-A8A1-241E42786D27}"/>
                </a:ext>
              </a:extLst>
            </p:cNvPr>
            <p:cNvSpPr/>
            <p:nvPr/>
          </p:nvSpPr>
          <p:spPr>
            <a:xfrm>
              <a:off x="3166221" y="29159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4" name="Oval 6003">
              <a:extLst>
                <a:ext uri="{FF2B5EF4-FFF2-40B4-BE49-F238E27FC236}">
                  <a16:creationId xmlns:a16="http://schemas.microsoft.com/office/drawing/2014/main" id="{22AD75CC-B547-47A6-A9AE-246D4E58DD97}"/>
                </a:ext>
              </a:extLst>
            </p:cNvPr>
            <p:cNvSpPr/>
            <p:nvPr/>
          </p:nvSpPr>
          <p:spPr>
            <a:xfrm>
              <a:off x="3252989" y="29067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5" name="Oval 6004">
              <a:extLst>
                <a:ext uri="{FF2B5EF4-FFF2-40B4-BE49-F238E27FC236}">
                  <a16:creationId xmlns:a16="http://schemas.microsoft.com/office/drawing/2014/main" id="{1EFF1763-2BC3-4574-BA16-622DCAD6941A}"/>
                </a:ext>
              </a:extLst>
            </p:cNvPr>
            <p:cNvSpPr/>
            <p:nvPr/>
          </p:nvSpPr>
          <p:spPr>
            <a:xfrm>
              <a:off x="3096340" y="30040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6" name="Oval 6005">
              <a:extLst>
                <a:ext uri="{FF2B5EF4-FFF2-40B4-BE49-F238E27FC236}">
                  <a16:creationId xmlns:a16="http://schemas.microsoft.com/office/drawing/2014/main" id="{3E9BE320-EC7F-4F4E-BD58-076EEB940923}"/>
                </a:ext>
              </a:extLst>
            </p:cNvPr>
            <p:cNvSpPr/>
            <p:nvPr/>
          </p:nvSpPr>
          <p:spPr>
            <a:xfrm>
              <a:off x="3166221" y="30447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7" name="Oval 6006">
              <a:extLst>
                <a:ext uri="{FF2B5EF4-FFF2-40B4-BE49-F238E27FC236}">
                  <a16:creationId xmlns:a16="http://schemas.microsoft.com/office/drawing/2014/main" id="{F700C4FE-CB3B-4E19-992B-205D11E6A6E3}"/>
                </a:ext>
              </a:extLst>
            </p:cNvPr>
            <p:cNvSpPr/>
            <p:nvPr/>
          </p:nvSpPr>
          <p:spPr>
            <a:xfrm>
              <a:off x="3166221" y="29159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8" name="Oval 6007">
              <a:extLst>
                <a:ext uri="{FF2B5EF4-FFF2-40B4-BE49-F238E27FC236}">
                  <a16:creationId xmlns:a16="http://schemas.microsoft.com/office/drawing/2014/main" id="{27B266EA-4606-4098-A47E-FBA3D13F7606}"/>
                </a:ext>
              </a:extLst>
            </p:cNvPr>
            <p:cNvSpPr/>
            <p:nvPr/>
          </p:nvSpPr>
          <p:spPr>
            <a:xfrm>
              <a:off x="3252989" y="29067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9" name="Oval 6008">
              <a:extLst>
                <a:ext uri="{FF2B5EF4-FFF2-40B4-BE49-F238E27FC236}">
                  <a16:creationId xmlns:a16="http://schemas.microsoft.com/office/drawing/2014/main" id="{1C4B949D-B6C2-4951-9CEE-29FD65C97210}"/>
                </a:ext>
              </a:extLst>
            </p:cNvPr>
            <p:cNvSpPr/>
            <p:nvPr/>
          </p:nvSpPr>
          <p:spPr>
            <a:xfrm>
              <a:off x="3096340" y="30040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0" name="Oval 6009">
              <a:extLst>
                <a:ext uri="{FF2B5EF4-FFF2-40B4-BE49-F238E27FC236}">
                  <a16:creationId xmlns:a16="http://schemas.microsoft.com/office/drawing/2014/main" id="{6963DEDA-9289-4CAB-BC2F-50A0C8F00A1E}"/>
                </a:ext>
              </a:extLst>
            </p:cNvPr>
            <p:cNvSpPr/>
            <p:nvPr/>
          </p:nvSpPr>
          <p:spPr>
            <a:xfrm>
              <a:off x="3166221" y="30447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1" name="Oval 6010">
              <a:extLst>
                <a:ext uri="{FF2B5EF4-FFF2-40B4-BE49-F238E27FC236}">
                  <a16:creationId xmlns:a16="http://schemas.microsoft.com/office/drawing/2014/main" id="{761A7461-CAAE-4F9E-A925-2EDC417D4E30}"/>
                </a:ext>
              </a:extLst>
            </p:cNvPr>
            <p:cNvSpPr/>
            <p:nvPr/>
          </p:nvSpPr>
          <p:spPr>
            <a:xfrm>
              <a:off x="3166221" y="29159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2" name="Oval 6011">
              <a:extLst>
                <a:ext uri="{FF2B5EF4-FFF2-40B4-BE49-F238E27FC236}">
                  <a16:creationId xmlns:a16="http://schemas.microsoft.com/office/drawing/2014/main" id="{AD25E771-7662-450F-8A93-5312F6579EDA}"/>
                </a:ext>
              </a:extLst>
            </p:cNvPr>
            <p:cNvSpPr/>
            <p:nvPr/>
          </p:nvSpPr>
          <p:spPr>
            <a:xfrm>
              <a:off x="3405389" y="30591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3" name="Oval 6012">
              <a:extLst>
                <a:ext uri="{FF2B5EF4-FFF2-40B4-BE49-F238E27FC236}">
                  <a16:creationId xmlns:a16="http://schemas.microsoft.com/office/drawing/2014/main" id="{D27D05A3-B472-46EF-B544-ACBB07646CEF}"/>
                </a:ext>
              </a:extLst>
            </p:cNvPr>
            <p:cNvSpPr/>
            <p:nvPr/>
          </p:nvSpPr>
          <p:spPr>
            <a:xfrm>
              <a:off x="3318621" y="30683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4" name="Oval 6013">
              <a:extLst>
                <a:ext uri="{FF2B5EF4-FFF2-40B4-BE49-F238E27FC236}">
                  <a16:creationId xmlns:a16="http://schemas.microsoft.com/office/drawing/2014/main" id="{E1330AA8-8902-4186-A0A5-EB3BB31AE5EA}"/>
                </a:ext>
              </a:extLst>
            </p:cNvPr>
            <p:cNvSpPr/>
            <p:nvPr/>
          </p:nvSpPr>
          <p:spPr>
            <a:xfrm>
              <a:off x="3062857" y="30774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5" name="Oval 6014">
              <a:extLst>
                <a:ext uri="{FF2B5EF4-FFF2-40B4-BE49-F238E27FC236}">
                  <a16:creationId xmlns:a16="http://schemas.microsoft.com/office/drawing/2014/main" id="{A627B4D3-9512-4621-9749-018F684708CD}"/>
                </a:ext>
              </a:extLst>
            </p:cNvPr>
            <p:cNvSpPr/>
            <p:nvPr/>
          </p:nvSpPr>
          <p:spPr>
            <a:xfrm>
              <a:off x="3058285" y="310760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6" name="Oval 6015">
              <a:extLst>
                <a:ext uri="{FF2B5EF4-FFF2-40B4-BE49-F238E27FC236}">
                  <a16:creationId xmlns:a16="http://schemas.microsoft.com/office/drawing/2014/main" id="{19C24908-FBD4-4E59-BD48-B211CB76B771}"/>
                </a:ext>
              </a:extLst>
            </p:cNvPr>
            <p:cNvSpPr/>
            <p:nvPr/>
          </p:nvSpPr>
          <p:spPr>
            <a:xfrm>
              <a:off x="3096340" y="30040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7" name="Oval 6016">
              <a:extLst>
                <a:ext uri="{FF2B5EF4-FFF2-40B4-BE49-F238E27FC236}">
                  <a16:creationId xmlns:a16="http://schemas.microsoft.com/office/drawing/2014/main" id="{3F53DC37-01C2-4137-8C8A-CCFC24BD7D9E}"/>
                </a:ext>
              </a:extLst>
            </p:cNvPr>
            <p:cNvSpPr/>
            <p:nvPr/>
          </p:nvSpPr>
          <p:spPr>
            <a:xfrm>
              <a:off x="3166221" y="30447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8" name="Oval 6017">
              <a:extLst>
                <a:ext uri="{FF2B5EF4-FFF2-40B4-BE49-F238E27FC236}">
                  <a16:creationId xmlns:a16="http://schemas.microsoft.com/office/drawing/2014/main" id="{26499912-EF30-4727-9990-D947784E528D}"/>
                </a:ext>
              </a:extLst>
            </p:cNvPr>
            <p:cNvSpPr/>
            <p:nvPr/>
          </p:nvSpPr>
          <p:spPr>
            <a:xfrm>
              <a:off x="3096340" y="30040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9" name="Oval 6018">
              <a:extLst>
                <a:ext uri="{FF2B5EF4-FFF2-40B4-BE49-F238E27FC236}">
                  <a16:creationId xmlns:a16="http://schemas.microsoft.com/office/drawing/2014/main" id="{295372DB-005F-48A3-BEC9-26B173069758}"/>
                </a:ext>
              </a:extLst>
            </p:cNvPr>
            <p:cNvSpPr/>
            <p:nvPr/>
          </p:nvSpPr>
          <p:spPr>
            <a:xfrm>
              <a:off x="3166221" y="30447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0" name="Oval 6019">
              <a:extLst>
                <a:ext uri="{FF2B5EF4-FFF2-40B4-BE49-F238E27FC236}">
                  <a16:creationId xmlns:a16="http://schemas.microsoft.com/office/drawing/2014/main" id="{D79B5FF4-E052-4382-AC4C-B25366A1A2B8}"/>
                </a:ext>
              </a:extLst>
            </p:cNvPr>
            <p:cNvSpPr/>
            <p:nvPr/>
          </p:nvSpPr>
          <p:spPr>
            <a:xfrm>
              <a:off x="3405389" y="30591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1" name="Oval 6020">
              <a:extLst>
                <a:ext uri="{FF2B5EF4-FFF2-40B4-BE49-F238E27FC236}">
                  <a16:creationId xmlns:a16="http://schemas.microsoft.com/office/drawing/2014/main" id="{D42F19C2-C8B6-4334-94BC-9FC91B1A2E68}"/>
                </a:ext>
              </a:extLst>
            </p:cNvPr>
            <p:cNvSpPr/>
            <p:nvPr/>
          </p:nvSpPr>
          <p:spPr>
            <a:xfrm>
              <a:off x="3318621" y="30683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2" name="Oval 6021">
              <a:extLst>
                <a:ext uri="{FF2B5EF4-FFF2-40B4-BE49-F238E27FC236}">
                  <a16:creationId xmlns:a16="http://schemas.microsoft.com/office/drawing/2014/main" id="{3A1AEB40-5E23-4B48-A5D0-00DF8D7409D9}"/>
                </a:ext>
              </a:extLst>
            </p:cNvPr>
            <p:cNvSpPr/>
            <p:nvPr/>
          </p:nvSpPr>
          <p:spPr>
            <a:xfrm>
              <a:off x="3062857" y="30774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3" name="Oval 6022">
              <a:extLst>
                <a:ext uri="{FF2B5EF4-FFF2-40B4-BE49-F238E27FC236}">
                  <a16:creationId xmlns:a16="http://schemas.microsoft.com/office/drawing/2014/main" id="{35B738B4-0F59-4098-9958-74079B46CCD7}"/>
                </a:ext>
              </a:extLst>
            </p:cNvPr>
            <p:cNvSpPr/>
            <p:nvPr/>
          </p:nvSpPr>
          <p:spPr>
            <a:xfrm>
              <a:off x="3096340" y="30040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4" name="Oval 6023">
              <a:extLst>
                <a:ext uri="{FF2B5EF4-FFF2-40B4-BE49-F238E27FC236}">
                  <a16:creationId xmlns:a16="http://schemas.microsoft.com/office/drawing/2014/main" id="{7A1A3521-749E-4D69-A7E0-C15E2BF3AEBD}"/>
                </a:ext>
              </a:extLst>
            </p:cNvPr>
            <p:cNvSpPr/>
            <p:nvPr/>
          </p:nvSpPr>
          <p:spPr>
            <a:xfrm>
              <a:off x="3096340" y="30040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5" name="Oval 6024">
              <a:extLst>
                <a:ext uri="{FF2B5EF4-FFF2-40B4-BE49-F238E27FC236}">
                  <a16:creationId xmlns:a16="http://schemas.microsoft.com/office/drawing/2014/main" id="{231EA74D-376F-414C-955B-2BCBBF50D60E}"/>
                </a:ext>
              </a:extLst>
            </p:cNvPr>
            <p:cNvSpPr/>
            <p:nvPr/>
          </p:nvSpPr>
          <p:spPr>
            <a:xfrm>
              <a:off x="3166221" y="30447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6" name="Oval 6025">
              <a:extLst>
                <a:ext uri="{FF2B5EF4-FFF2-40B4-BE49-F238E27FC236}">
                  <a16:creationId xmlns:a16="http://schemas.microsoft.com/office/drawing/2014/main" id="{34CA40F3-5298-4453-9297-33694B5DE5F4}"/>
                </a:ext>
              </a:extLst>
            </p:cNvPr>
            <p:cNvSpPr/>
            <p:nvPr/>
          </p:nvSpPr>
          <p:spPr>
            <a:xfrm>
              <a:off x="3405389" y="30591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7" name="Oval 6026">
              <a:extLst>
                <a:ext uri="{FF2B5EF4-FFF2-40B4-BE49-F238E27FC236}">
                  <a16:creationId xmlns:a16="http://schemas.microsoft.com/office/drawing/2014/main" id="{CBE67EB1-A295-44E5-A7C9-55686E063618}"/>
                </a:ext>
              </a:extLst>
            </p:cNvPr>
            <p:cNvSpPr/>
            <p:nvPr/>
          </p:nvSpPr>
          <p:spPr>
            <a:xfrm>
              <a:off x="3318621" y="30683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8" name="Oval 6027">
              <a:extLst>
                <a:ext uri="{FF2B5EF4-FFF2-40B4-BE49-F238E27FC236}">
                  <a16:creationId xmlns:a16="http://schemas.microsoft.com/office/drawing/2014/main" id="{D808AAA0-73AA-47A7-858E-002F47E04A06}"/>
                </a:ext>
              </a:extLst>
            </p:cNvPr>
            <p:cNvSpPr/>
            <p:nvPr/>
          </p:nvSpPr>
          <p:spPr>
            <a:xfrm>
              <a:off x="3062857" y="30774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9" name="Oval 6028">
              <a:extLst>
                <a:ext uri="{FF2B5EF4-FFF2-40B4-BE49-F238E27FC236}">
                  <a16:creationId xmlns:a16="http://schemas.microsoft.com/office/drawing/2014/main" id="{8E44275D-C121-45C7-B652-4E55A9DB6298}"/>
                </a:ext>
              </a:extLst>
            </p:cNvPr>
            <p:cNvSpPr/>
            <p:nvPr/>
          </p:nvSpPr>
          <p:spPr>
            <a:xfrm>
              <a:off x="3301996" y="33439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0" name="Oval 6029">
              <a:extLst>
                <a:ext uri="{FF2B5EF4-FFF2-40B4-BE49-F238E27FC236}">
                  <a16:creationId xmlns:a16="http://schemas.microsoft.com/office/drawing/2014/main" id="{C2FB5D3E-24B4-48CB-BF94-8DA81124EA0E}"/>
                </a:ext>
              </a:extLst>
            </p:cNvPr>
            <p:cNvSpPr/>
            <p:nvPr/>
          </p:nvSpPr>
          <p:spPr>
            <a:xfrm>
              <a:off x="3215228" y="34818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1" name="Oval 6030">
              <a:extLst>
                <a:ext uri="{FF2B5EF4-FFF2-40B4-BE49-F238E27FC236}">
                  <a16:creationId xmlns:a16="http://schemas.microsoft.com/office/drawing/2014/main" id="{E7FB9CDF-B688-42D2-9CBA-0EE169160B20}"/>
                </a:ext>
              </a:extLst>
            </p:cNvPr>
            <p:cNvSpPr/>
            <p:nvPr/>
          </p:nvSpPr>
          <p:spPr>
            <a:xfrm>
              <a:off x="3215228" y="33530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2" name="Oval 6031">
              <a:extLst>
                <a:ext uri="{FF2B5EF4-FFF2-40B4-BE49-F238E27FC236}">
                  <a16:creationId xmlns:a16="http://schemas.microsoft.com/office/drawing/2014/main" id="{7D43A352-20A3-449F-B525-53A9D5919AA1}"/>
                </a:ext>
              </a:extLst>
            </p:cNvPr>
            <p:cNvSpPr/>
            <p:nvPr/>
          </p:nvSpPr>
          <p:spPr>
            <a:xfrm>
              <a:off x="3454396" y="34963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3" name="Oval 6032">
              <a:extLst>
                <a:ext uri="{FF2B5EF4-FFF2-40B4-BE49-F238E27FC236}">
                  <a16:creationId xmlns:a16="http://schemas.microsoft.com/office/drawing/2014/main" id="{E99A9FD8-0DDC-4AB0-BDBC-DC02B4943C13}"/>
                </a:ext>
              </a:extLst>
            </p:cNvPr>
            <p:cNvSpPr/>
            <p:nvPr/>
          </p:nvSpPr>
          <p:spPr>
            <a:xfrm>
              <a:off x="3215228" y="34818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4" name="Oval 6033">
              <a:extLst>
                <a:ext uri="{FF2B5EF4-FFF2-40B4-BE49-F238E27FC236}">
                  <a16:creationId xmlns:a16="http://schemas.microsoft.com/office/drawing/2014/main" id="{13D4C758-CAC2-47B4-9E88-CB45DF3F275D}"/>
                </a:ext>
              </a:extLst>
            </p:cNvPr>
            <p:cNvSpPr/>
            <p:nvPr/>
          </p:nvSpPr>
          <p:spPr>
            <a:xfrm>
              <a:off x="3215228" y="33530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5" name="Oval 6034">
              <a:extLst>
                <a:ext uri="{FF2B5EF4-FFF2-40B4-BE49-F238E27FC236}">
                  <a16:creationId xmlns:a16="http://schemas.microsoft.com/office/drawing/2014/main" id="{9DBE1BE3-97B4-48DF-9949-BE63FD6B8C70}"/>
                </a:ext>
              </a:extLst>
            </p:cNvPr>
            <p:cNvSpPr/>
            <p:nvPr/>
          </p:nvSpPr>
          <p:spPr>
            <a:xfrm>
              <a:off x="3454396" y="34963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6" name="Oval 6035">
              <a:extLst>
                <a:ext uri="{FF2B5EF4-FFF2-40B4-BE49-F238E27FC236}">
                  <a16:creationId xmlns:a16="http://schemas.microsoft.com/office/drawing/2014/main" id="{517C0F05-4873-4283-B765-E571CC854169}"/>
                </a:ext>
              </a:extLst>
            </p:cNvPr>
            <p:cNvSpPr/>
            <p:nvPr/>
          </p:nvSpPr>
          <p:spPr>
            <a:xfrm>
              <a:off x="3375826" y="32988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7" name="Oval 6036">
              <a:extLst>
                <a:ext uri="{FF2B5EF4-FFF2-40B4-BE49-F238E27FC236}">
                  <a16:creationId xmlns:a16="http://schemas.microsoft.com/office/drawing/2014/main" id="{35F4B7BF-AE24-4842-BC0F-591CB3EE5AFB}"/>
                </a:ext>
              </a:extLst>
            </p:cNvPr>
            <p:cNvSpPr/>
            <p:nvPr/>
          </p:nvSpPr>
          <p:spPr>
            <a:xfrm>
              <a:off x="3219177" y="33961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8" name="Oval 6037">
              <a:extLst>
                <a:ext uri="{FF2B5EF4-FFF2-40B4-BE49-F238E27FC236}">
                  <a16:creationId xmlns:a16="http://schemas.microsoft.com/office/drawing/2014/main" id="{AC482780-CC89-43D6-95EF-032CE93B6554}"/>
                </a:ext>
              </a:extLst>
            </p:cNvPr>
            <p:cNvSpPr/>
            <p:nvPr/>
          </p:nvSpPr>
          <p:spPr>
            <a:xfrm>
              <a:off x="3289058" y="34367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9" name="Oval 6038">
              <a:extLst>
                <a:ext uri="{FF2B5EF4-FFF2-40B4-BE49-F238E27FC236}">
                  <a16:creationId xmlns:a16="http://schemas.microsoft.com/office/drawing/2014/main" id="{2F788CB8-4D79-4005-AE21-8F0126FCD1BF}"/>
                </a:ext>
              </a:extLst>
            </p:cNvPr>
            <p:cNvSpPr/>
            <p:nvPr/>
          </p:nvSpPr>
          <p:spPr>
            <a:xfrm>
              <a:off x="3289058" y="33079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0" name="Oval 6039">
              <a:extLst>
                <a:ext uri="{FF2B5EF4-FFF2-40B4-BE49-F238E27FC236}">
                  <a16:creationId xmlns:a16="http://schemas.microsoft.com/office/drawing/2014/main" id="{1E7E2F2B-903A-4FCC-BD30-4AA43E7996A0}"/>
                </a:ext>
              </a:extLst>
            </p:cNvPr>
            <p:cNvSpPr/>
            <p:nvPr/>
          </p:nvSpPr>
          <p:spPr>
            <a:xfrm>
              <a:off x="3375826" y="32988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1" name="Oval 6040">
              <a:extLst>
                <a:ext uri="{FF2B5EF4-FFF2-40B4-BE49-F238E27FC236}">
                  <a16:creationId xmlns:a16="http://schemas.microsoft.com/office/drawing/2014/main" id="{F2454964-543A-4191-BDF9-0D866C5DD4EF}"/>
                </a:ext>
              </a:extLst>
            </p:cNvPr>
            <p:cNvSpPr/>
            <p:nvPr/>
          </p:nvSpPr>
          <p:spPr>
            <a:xfrm>
              <a:off x="3219177" y="33961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2" name="Oval 6041">
              <a:extLst>
                <a:ext uri="{FF2B5EF4-FFF2-40B4-BE49-F238E27FC236}">
                  <a16:creationId xmlns:a16="http://schemas.microsoft.com/office/drawing/2014/main" id="{4601788C-3EC7-47C3-BA50-93510D5A5D31}"/>
                </a:ext>
              </a:extLst>
            </p:cNvPr>
            <p:cNvSpPr/>
            <p:nvPr/>
          </p:nvSpPr>
          <p:spPr>
            <a:xfrm>
              <a:off x="3289058" y="34367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3" name="Oval 6042">
              <a:extLst>
                <a:ext uri="{FF2B5EF4-FFF2-40B4-BE49-F238E27FC236}">
                  <a16:creationId xmlns:a16="http://schemas.microsoft.com/office/drawing/2014/main" id="{7A6F8738-91F6-451C-AB5E-AE66F96C1DDB}"/>
                </a:ext>
              </a:extLst>
            </p:cNvPr>
            <p:cNvSpPr/>
            <p:nvPr/>
          </p:nvSpPr>
          <p:spPr>
            <a:xfrm>
              <a:off x="3289058" y="33079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4" name="Oval 6043">
              <a:extLst>
                <a:ext uri="{FF2B5EF4-FFF2-40B4-BE49-F238E27FC236}">
                  <a16:creationId xmlns:a16="http://schemas.microsoft.com/office/drawing/2014/main" id="{90FD1FA6-E8E7-46B4-860A-9CDC7B16260A}"/>
                </a:ext>
              </a:extLst>
            </p:cNvPr>
            <p:cNvSpPr/>
            <p:nvPr/>
          </p:nvSpPr>
          <p:spPr>
            <a:xfrm>
              <a:off x="3375826" y="32988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5" name="Oval 6044">
              <a:extLst>
                <a:ext uri="{FF2B5EF4-FFF2-40B4-BE49-F238E27FC236}">
                  <a16:creationId xmlns:a16="http://schemas.microsoft.com/office/drawing/2014/main" id="{3BE35654-2ACB-4B6D-AC77-A7C2C1E71706}"/>
                </a:ext>
              </a:extLst>
            </p:cNvPr>
            <p:cNvSpPr/>
            <p:nvPr/>
          </p:nvSpPr>
          <p:spPr>
            <a:xfrm>
              <a:off x="3219177" y="33961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6" name="Oval 6045">
              <a:extLst>
                <a:ext uri="{FF2B5EF4-FFF2-40B4-BE49-F238E27FC236}">
                  <a16:creationId xmlns:a16="http://schemas.microsoft.com/office/drawing/2014/main" id="{3C016332-E1F0-4469-BD9E-76ABCFFC8544}"/>
                </a:ext>
              </a:extLst>
            </p:cNvPr>
            <p:cNvSpPr/>
            <p:nvPr/>
          </p:nvSpPr>
          <p:spPr>
            <a:xfrm>
              <a:off x="3289058" y="34367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7" name="Oval 6046">
              <a:extLst>
                <a:ext uri="{FF2B5EF4-FFF2-40B4-BE49-F238E27FC236}">
                  <a16:creationId xmlns:a16="http://schemas.microsoft.com/office/drawing/2014/main" id="{A2A8D8A6-01FD-4334-A7B2-11127A7E8B4A}"/>
                </a:ext>
              </a:extLst>
            </p:cNvPr>
            <p:cNvSpPr/>
            <p:nvPr/>
          </p:nvSpPr>
          <p:spPr>
            <a:xfrm>
              <a:off x="3289058" y="33079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8" name="Oval 6047">
              <a:extLst>
                <a:ext uri="{FF2B5EF4-FFF2-40B4-BE49-F238E27FC236}">
                  <a16:creationId xmlns:a16="http://schemas.microsoft.com/office/drawing/2014/main" id="{3823900D-2AA9-44F4-9CE7-02D0E5E7435F}"/>
                </a:ext>
              </a:extLst>
            </p:cNvPr>
            <p:cNvSpPr/>
            <p:nvPr/>
          </p:nvSpPr>
          <p:spPr>
            <a:xfrm>
              <a:off x="3528226" y="34512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9" name="Oval 6048">
              <a:extLst>
                <a:ext uri="{FF2B5EF4-FFF2-40B4-BE49-F238E27FC236}">
                  <a16:creationId xmlns:a16="http://schemas.microsoft.com/office/drawing/2014/main" id="{94354FA5-C5E3-4CCB-9058-64B3128851D4}"/>
                </a:ext>
              </a:extLst>
            </p:cNvPr>
            <p:cNvSpPr/>
            <p:nvPr/>
          </p:nvSpPr>
          <p:spPr>
            <a:xfrm>
              <a:off x="3441458" y="34603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0" name="Oval 6049">
              <a:extLst>
                <a:ext uri="{FF2B5EF4-FFF2-40B4-BE49-F238E27FC236}">
                  <a16:creationId xmlns:a16="http://schemas.microsoft.com/office/drawing/2014/main" id="{3C7F8D31-EEB1-4B59-A59F-F3FB2D09E1FA}"/>
                </a:ext>
              </a:extLst>
            </p:cNvPr>
            <p:cNvSpPr/>
            <p:nvPr/>
          </p:nvSpPr>
          <p:spPr>
            <a:xfrm>
              <a:off x="3185694" y="346949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1" name="Oval 6050">
              <a:extLst>
                <a:ext uri="{FF2B5EF4-FFF2-40B4-BE49-F238E27FC236}">
                  <a16:creationId xmlns:a16="http://schemas.microsoft.com/office/drawing/2014/main" id="{1F9B625C-F4D4-415A-A4A9-DBDC87630E45}"/>
                </a:ext>
              </a:extLst>
            </p:cNvPr>
            <p:cNvSpPr/>
            <p:nvPr/>
          </p:nvSpPr>
          <p:spPr>
            <a:xfrm>
              <a:off x="3181122" y="34996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2" name="Oval 6051">
              <a:extLst>
                <a:ext uri="{FF2B5EF4-FFF2-40B4-BE49-F238E27FC236}">
                  <a16:creationId xmlns:a16="http://schemas.microsoft.com/office/drawing/2014/main" id="{E70D75C3-EFFC-4691-A196-45708E5090E2}"/>
                </a:ext>
              </a:extLst>
            </p:cNvPr>
            <p:cNvSpPr/>
            <p:nvPr/>
          </p:nvSpPr>
          <p:spPr>
            <a:xfrm>
              <a:off x="3219177" y="33961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3" name="Oval 6052">
              <a:extLst>
                <a:ext uri="{FF2B5EF4-FFF2-40B4-BE49-F238E27FC236}">
                  <a16:creationId xmlns:a16="http://schemas.microsoft.com/office/drawing/2014/main" id="{6DC6909D-1000-4664-A5DA-7A47DC469E25}"/>
                </a:ext>
              </a:extLst>
            </p:cNvPr>
            <p:cNvSpPr/>
            <p:nvPr/>
          </p:nvSpPr>
          <p:spPr>
            <a:xfrm>
              <a:off x="3289058" y="34367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4" name="Oval 6053">
              <a:extLst>
                <a:ext uri="{FF2B5EF4-FFF2-40B4-BE49-F238E27FC236}">
                  <a16:creationId xmlns:a16="http://schemas.microsoft.com/office/drawing/2014/main" id="{C30CA7CE-1414-4A18-B592-87A78516A90E}"/>
                </a:ext>
              </a:extLst>
            </p:cNvPr>
            <p:cNvSpPr/>
            <p:nvPr/>
          </p:nvSpPr>
          <p:spPr>
            <a:xfrm>
              <a:off x="3219177" y="33961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5" name="Oval 6054">
              <a:extLst>
                <a:ext uri="{FF2B5EF4-FFF2-40B4-BE49-F238E27FC236}">
                  <a16:creationId xmlns:a16="http://schemas.microsoft.com/office/drawing/2014/main" id="{95CCC347-0EED-4B6A-9F58-0048C3441888}"/>
                </a:ext>
              </a:extLst>
            </p:cNvPr>
            <p:cNvSpPr/>
            <p:nvPr/>
          </p:nvSpPr>
          <p:spPr>
            <a:xfrm>
              <a:off x="3289058" y="34367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6" name="Oval 6055">
              <a:extLst>
                <a:ext uri="{FF2B5EF4-FFF2-40B4-BE49-F238E27FC236}">
                  <a16:creationId xmlns:a16="http://schemas.microsoft.com/office/drawing/2014/main" id="{D6585245-CD63-4412-AB26-1E4ED68366C4}"/>
                </a:ext>
              </a:extLst>
            </p:cNvPr>
            <p:cNvSpPr/>
            <p:nvPr/>
          </p:nvSpPr>
          <p:spPr>
            <a:xfrm>
              <a:off x="3528226" y="34512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7" name="Oval 6056">
              <a:extLst>
                <a:ext uri="{FF2B5EF4-FFF2-40B4-BE49-F238E27FC236}">
                  <a16:creationId xmlns:a16="http://schemas.microsoft.com/office/drawing/2014/main" id="{AD1E1246-7FD6-4606-80A3-7C7BCDDEAC31}"/>
                </a:ext>
              </a:extLst>
            </p:cNvPr>
            <p:cNvSpPr/>
            <p:nvPr/>
          </p:nvSpPr>
          <p:spPr>
            <a:xfrm>
              <a:off x="3441458" y="34603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8" name="Oval 6057">
              <a:extLst>
                <a:ext uri="{FF2B5EF4-FFF2-40B4-BE49-F238E27FC236}">
                  <a16:creationId xmlns:a16="http://schemas.microsoft.com/office/drawing/2014/main" id="{25F16199-B29C-4686-856D-D175D62CCD6C}"/>
                </a:ext>
              </a:extLst>
            </p:cNvPr>
            <p:cNvSpPr/>
            <p:nvPr/>
          </p:nvSpPr>
          <p:spPr>
            <a:xfrm>
              <a:off x="3185694" y="346949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9" name="Oval 6058">
              <a:extLst>
                <a:ext uri="{FF2B5EF4-FFF2-40B4-BE49-F238E27FC236}">
                  <a16:creationId xmlns:a16="http://schemas.microsoft.com/office/drawing/2014/main" id="{B81EBF8E-7E82-46ED-B242-AA8CB25B06D6}"/>
                </a:ext>
              </a:extLst>
            </p:cNvPr>
            <p:cNvSpPr/>
            <p:nvPr/>
          </p:nvSpPr>
          <p:spPr>
            <a:xfrm>
              <a:off x="3219177" y="33961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0" name="Oval 6059">
              <a:extLst>
                <a:ext uri="{FF2B5EF4-FFF2-40B4-BE49-F238E27FC236}">
                  <a16:creationId xmlns:a16="http://schemas.microsoft.com/office/drawing/2014/main" id="{0D52078B-1203-42B6-BDC9-6ADB6BD44217}"/>
                </a:ext>
              </a:extLst>
            </p:cNvPr>
            <p:cNvSpPr/>
            <p:nvPr/>
          </p:nvSpPr>
          <p:spPr>
            <a:xfrm>
              <a:off x="3219177" y="33961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1" name="Oval 6060">
              <a:extLst>
                <a:ext uri="{FF2B5EF4-FFF2-40B4-BE49-F238E27FC236}">
                  <a16:creationId xmlns:a16="http://schemas.microsoft.com/office/drawing/2014/main" id="{47931040-16D9-48BF-993F-B4A8A7A1D97B}"/>
                </a:ext>
              </a:extLst>
            </p:cNvPr>
            <p:cNvSpPr/>
            <p:nvPr/>
          </p:nvSpPr>
          <p:spPr>
            <a:xfrm>
              <a:off x="3289058" y="34367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2" name="Oval 6061">
              <a:extLst>
                <a:ext uri="{FF2B5EF4-FFF2-40B4-BE49-F238E27FC236}">
                  <a16:creationId xmlns:a16="http://schemas.microsoft.com/office/drawing/2014/main" id="{5E988554-47E1-4FBF-B5DA-DC9D9C275A1C}"/>
                </a:ext>
              </a:extLst>
            </p:cNvPr>
            <p:cNvSpPr/>
            <p:nvPr/>
          </p:nvSpPr>
          <p:spPr>
            <a:xfrm>
              <a:off x="3528226" y="34512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3" name="Oval 6062">
              <a:extLst>
                <a:ext uri="{FF2B5EF4-FFF2-40B4-BE49-F238E27FC236}">
                  <a16:creationId xmlns:a16="http://schemas.microsoft.com/office/drawing/2014/main" id="{7ECCF348-18D9-480C-A406-E65B23F6B6FB}"/>
                </a:ext>
              </a:extLst>
            </p:cNvPr>
            <p:cNvSpPr/>
            <p:nvPr/>
          </p:nvSpPr>
          <p:spPr>
            <a:xfrm>
              <a:off x="3441458" y="34603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4" name="Oval 6063">
              <a:extLst>
                <a:ext uri="{FF2B5EF4-FFF2-40B4-BE49-F238E27FC236}">
                  <a16:creationId xmlns:a16="http://schemas.microsoft.com/office/drawing/2014/main" id="{E493C837-4425-42E5-A6E4-F2224F6E5A64}"/>
                </a:ext>
              </a:extLst>
            </p:cNvPr>
            <p:cNvSpPr/>
            <p:nvPr/>
          </p:nvSpPr>
          <p:spPr>
            <a:xfrm>
              <a:off x="3185694" y="346949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5" name="Oval 6064">
              <a:extLst>
                <a:ext uri="{FF2B5EF4-FFF2-40B4-BE49-F238E27FC236}">
                  <a16:creationId xmlns:a16="http://schemas.microsoft.com/office/drawing/2014/main" id="{FC831A7A-470A-4F64-94D4-F2D79FDEDB30}"/>
                </a:ext>
              </a:extLst>
            </p:cNvPr>
            <p:cNvSpPr/>
            <p:nvPr/>
          </p:nvSpPr>
          <p:spPr>
            <a:xfrm>
              <a:off x="3024412" y="322067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6" name="Oval 6065">
              <a:extLst>
                <a:ext uri="{FF2B5EF4-FFF2-40B4-BE49-F238E27FC236}">
                  <a16:creationId xmlns:a16="http://schemas.microsoft.com/office/drawing/2014/main" id="{C92EEDEE-9E4A-4432-B72F-325DED633064}"/>
                </a:ext>
              </a:extLst>
            </p:cNvPr>
            <p:cNvSpPr/>
            <p:nvPr/>
          </p:nvSpPr>
          <p:spPr>
            <a:xfrm>
              <a:off x="2937644" y="33586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7" name="Oval 6066">
              <a:extLst>
                <a:ext uri="{FF2B5EF4-FFF2-40B4-BE49-F238E27FC236}">
                  <a16:creationId xmlns:a16="http://schemas.microsoft.com/office/drawing/2014/main" id="{90F9166E-054B-46F3-A783-FB30E1F3E900}"/>
                </a:ext>
              </a:extLst>
            </p:cNvPr>
            <p:cNvSpPr/>
            <p:nvPr/>
          </p:nvSpPr>
          <p:spPr>
            <a:xfrm>
              <a:off x="2937644" y="32298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8" name="Oval 6067">
              <a:extLst>
                <a:ext uri="{FF2B5EF4-FFF2-40B4-BE49-F238E27FC236}">
                  <a16:creationId xmlns:a16="http://schemas.microsoft.com/office/drawing/2014/main" id="{304B07DF-3504-41AB-AFCD-FE134D1FECBA}"/>
                </a:ext>
              </a:extLst>
            </p:cNvPr>
            <p:cNvSpPr/>
            <p:nvPr/>
          </p:nvSpPr>
          <p:spPr>
            <a:xfrm>
              <a:off x="3176812" y="337307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9" name="Oval 6068">
              <a:extLst>
                <a:ext uri="{FF2B5EF4-FFF2-40B4-BE49-F238E27FC236}">
                  <a16:creationId xmlns:a16="http://schemas.microsoft.com/office/drawing/2014/main" id="{A2372337-B4F3-46C6-A890-E942FA4F4263}"/>
                </a:ext>
              </a:extLst>
            </p:cNvPr>
            <p:cNvSpPr/>
            <p:nvPr/>
          </p:nvSpPr>
          <p:spPr>
            <a:xfrm>
              <a:off x="2937644" y="33586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0" name="Oval 6069">
              <a:extLst>
                <a:ext uri="{FF2B5EF4-FFF2-40B4-BE49-F238E27FC236}">
                  <a16:creationId xmlns:a16="http://schemas.microsoft.com/office/drawing/2014/main" id="{277CCD59-42C7-40F9-B669-2A961A0265D5}"/>
                </a:ext>
              </a:extLst>
            </p:cNvPr>
            <p:cNvSpPr/>
            <p:nvPr/>
          </p:nvSpPr>
          <p:spPr>
            <a:xfrm>
              <a:off x="2937644" y="32298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1" name="Oval 6070">
              <a:extLst>
                <a:ext uri="{FF2B5EF4-FFF2-40B4-BE49-F238E27FC236}">
                  <a16:creationId xmlns:a16="http://schemas.microsoft.com/office/drawing/2014/main" id="{13F0C40E-ED6C-4267-9C56-B41A4578E46A}"/>
                </a:ext>
              </a:extLst>
            </p:cNvPr>
            <p:cNvSpPr/>
            <p:nvPr/>
          </p:nvSpPr>
          <p:spPr>
            <a:xfrm>
              <a:off x="3176812" y="337307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2" name="Oval 6071">
              <a:extLst>
                <a:ext uri="{FF2B5EF4-FFF2-40B4-BE49-F238E27FC236}">
                  <a16:creationId xmlns:a16="http://schemas.microsoft.com/office/drawing/2014/main" id="{8E06E7D5-DFAF-433A-A5BD-FF21508188D8}"/>
                </a:ext>
              </a:extLst>
            </p:cNvPr>
            <p:cNvSpPr/>
            <p:nvPr/>
          </p:nvSpPr>
          <p:spPr>
            <a:xfrm>
              <a:off x="3098242" y="317557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3" name="Oval 6072">
              <a:extLst>
                <a:ext uri="{FF2B5EF4-FFF2-40B4-BE49-F238E27FC236}">
                  <a16:creationId xmlns:a16="http://schemas.microsoft.com/office/drawing/2014/main" id="{4DE9D5B1-0030-491D-9E81-F8F1680A5C24}"/>
                </a:ext>
              </a:extLst>
            </p:cNvPr>
            <p:cNvSpPr/>
            <p:nvPr/>
          </p:nvSpPr>
          <p:spPr>
            <a:xfrm>
              <a:off x="2941593" y="32728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4" name="Oval 6073">
              <a:extLst>
                <a:ext uri="{FF2B5EF4-FFF2-40B4-BE49-F238E27FC236}">
                  <a16:creationId xmlns:a16="http://schemas.microsoft.com/office/drawing/2014/main" id="{3E2A9E1B-F5A3-473A-99B4-193735001207}"/>
                </a:ext>
              </a:extLst>
            </p:cNvPr>
            <p:cNvSpPr/>
            <p:nvPr/>
          </p:nvSpPr>
          <p:spPr>
            <a:xfrm>
              <a:off x="3011474" y="33135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5" name="Oval 6074">
              <a:extLst>
                <a:ext uri="{FF2B5EF4-FFF2-40B4-BE49-F238E27FC236}">
                  <a16:creationId xmlns:a16="http://schemas.microsoft.com/office/drawing/2014/main" id="{7F14A716-BD3D-45A0-8C5C-A8D214D9DEB0}"/>
                </a:ext>
              </a:extLst>
            </p:cNvPr>
            <p:cNvSpPr/>
            <p:nvPr/>
          </p:nvSpPr>
          <p:spPr>
            <a:xfrm>
              <a:off x="3011474" y="31847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6" name="Oval 6075">
              <a:extLst>
                <a:ext uri="{FF2B5EF4-FFF2-40B4-BE49-F238E27FC236}">
                  <a16:creationId xmlns:a16="http://schemas.microsoft.com/office/drawing/2014/main" id="{0F874EC0-FEE3-45DD-A6A7-94C4621591CD}"/>
                </a:ext>
              </a:extLst>
            </p:cNvPr>
            <p:cNvSpPr/>
            <p:nvPr/>
          </p:nvSpPr>
          <p:spPr>
            <a:xfrm>
              <a:off x="3098242" y="317557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7" name="Oval 6076">
              <a:extLst>
                <a:ext uri="{FF2B5EF4-FFF2-40B4-BE49-F238E27FC236}">
                  <a16:creationId xmlns:a16="http://schemas.microsoft.com/office/drawing/2014/main" id="{97C90731-A18F-4964-B577-405F45F5D2FA}"/>
                </a:ext>
              </a:extLst>
            </p:cNvPr>
            <p:cNvSpPr/>
            <p:nvPr/>
          </p:nvSpPr>
          <p:spPr>
            <a:xfrm>
              <a:off x="2941593" y="32728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8" name="Oval 6077">
              <a:extLst>
                <a:ext uri="{FF2B5EF4-FFF2-40B4-BE49-F238E27FC236}">
                  <a16:creationId xmlns:a16="http://schemas.microsoft.com/office/drawing/2014/main" id="{05278D5D-4F9B-4564-85E4-9870E116F62E}"/>
                </a:ext>
              </a:extLst>
            </p:cNvPr>
            <p:cNvSpPr/>
            <p:nvPr/>
          </p:nvSpPr>
          <p:spPr>
            <a:xfrm>
              <a:off x="3011474" y="33135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9" name="Oval 6078">
              <a:extLst>
                <a:ext uri="{FF2B5EF4-FFF2-40B4-BE49-F238E27FC236}">
                  <a16:creationId xmlns:a16="http://schemas.microsoft.com/office/drawing/2014/main" id="{98073F8A-1AC1-4118-91FB-165FB52317C7}"/>
                </a:ext>
              </a:extLst>
            </p:cNvPr>
            <p:cNvSpPr/>
            <p:nvPr/>
          </p:nvSpPr>
          <p:spPr>
            <a:xfrm>
              <a:off x="3011474" y="31847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0" name="Oval 6079">
              <a:extLst>
                <a:ext uri="{FF2B5EF4-FFF2-40B4-BE49-F238E27FC236}">
                  <a16:creationId xmlns:a16="http://schemas.microsoft.com/office/drawing/2014/main" id="{5C102D18-A267-4F1C-9DEC-4EBF2255C9A9}"/>
                </a:ext>
              </a:extLst>
            </p:cNvPr>
            <p:cNvSpPr/>
            <p:nvPr/>
          </p:nvSpPr>
          <p:spPr>
            <a:xfrm>
              <a:off x="3098242" y="317557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1" name="Oval 6080">
              <a:extLst>
                <a:ext uri="{FF2B5EF4-FFF2-40B4-BE49-F238E27FC236}">
                  <a16:creationId xmlns:a16="http://schemas.microsoft.com/office/drawing/2014/main" id="{4CD3BF67-BCE9-4CCA-909E-62DC64F3ABE7}"/>
                </a:ext>
              </a:extLst>
            </p:cNvPr>
            <p:cNvSpPr/>
            <p:nvPr/>
          </p:nvSpPr>
          <p:spPr>
            <a:xfrm>
              <a:off x="2941593" y="32728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2" name="Oval 6081">
              <a:extLst>
                <a:ext uri="{FF2B5EF4-FFF2-40B4-BE49-F238E27FC236}">
                  <a16:creationId xmlns:a16="http://schemas.microsoft.com/office/drawing/2014/main" id="{18E0A4C5-5F51-4E8D-93EB-9FAD92076F0C}"/>
                </a:ext>
              </a:extLst>
            </p:cNvPr>
            <p:cNvSpPr/>
            <p:nvPr/>
          </p:nvSpPr>
          <p:spPr>
            <a:xfrm>
              <a:off x="3011474" y="33135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3" name="Oval 6082">
              <a:extLst>
                <a:ext uri="{FF2B5EF4-FFF2-40B4-BE49-F238E27FC236}">
                  <a16:creationId xmlns:a16="http://schemas.microsoft.com/office/drawing/2014/main" id="{A2B93B44-80C9-4CD6-A357-3F9A4274D06E}"/>
                </a:ext>
              </a:extLst>
            </p:cNvPr>
            <p:cNvSpPr/>
            <p:nvPr/>
          </p:nvSpPr>
          <p:spPr>
            <a:xfrm>
              <a:off x="3011474" y="31847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4" name="Oval 6083">
              <a:extLst>
                <a:ext uri="{FF2B5EF4-FFF2-40B4-BE49-F238E27FC236}">
                  <a16:creationId xmlns:a16="http://schemas.microsoft.com/office/drawing/2014/main" id="{F1F42AB6-A74C-4B9B-9A8F-13D964288EC0}"/>
                </a:ext>
              </a:extLst>
            </p:cNvPr>
            <p:cNvSpPr/>
            <p:nvPr/>
          </p:nvSpPr>
          <p:spPr>
            <a:xfrm>
              <a:off x="3250642" y="332797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5" name="Oval 6084">
              <a:extLst>
                <a:ext uri="{FF2B5EF4-FFF2-40B4-BE49-F238E27FC236}">
                  <a16:creationId xmlns:a16="http://schemas.microsoft.com/office/drawing/2014/main" id="{194F71CE-2EFA-4025-832F-17F2A2CF16D2}"/>
                </a:ext>
              </a:extLst>
            </p:cNvPr>
            <p:cNvSpPr/>
            <p:nvPr/>
          </p:nvSpPr>
          <p:spPr>
            <a:xfrm>
              <a:off x="3163874" y="33371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6" name="Oval 6085">
              <a:extLst>
                <a:ext uri="{FF2B5EF4-FFF2-40B4-BE49-F238E27FC236}">
                  <a16:creationId xmlns:a16="http://schemas.microsoft.com/office/drawing/2014/main" id="{B05BF681-A542-4B6C-BCD9-6663C7BF2047}"/>
                </a:ext>
              </a:extLst>
            </p:cNvPr>
            <p:cNvSpPr/>
            <p:nvPr/>
          </p:nvSpPr>
          <p:spPr>
            <a:xfrm>
              <a:off x="2908110" y="33462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7" name="Oval 6086">
              <a:extLst>
                <a:ext uri="{FF2B5EF4-FFF2-40B4-BE49-F238E27FC236}">
                  <a16:creationId xmlns:a16="http://schemas.microsoft.com/office/drawing/2014/main" id="{D5BFF4BC-8989-4C5D-9D45-8862B6576DB7}"/>
                </a:ext>
              </a:extLst>
            </p:cNvPr>
            <p:cNvSpPr/>
            <p:nvPr/>
          </p:nvSpPr>
          <p:spPr>
            <a:xfrm>
              <a:off x="2903538" y="33764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8" name="Oval 6087">
              <a:extLst>
                <a:ext uri="{FF2B5EF4-FFF2-40B4-BE49-F238E27FC236}">
                  <a16:creationId xmlns:a16="http://schemas.microsoft.com/office/drawing/2014/main" id="{965B445F-A55A-483C-97DA-D9ADD46F75BE}"/>
                </a:ext>
              </a:extLst>
            </p:cNvPr>
            <p:cNvSpPr/>
            <p:nvPr/>
          </p:nvSpPr>
          <p:spPr>
            <a:xfrm>
              <a:off x="2941593" y="32728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9" name="Oval 6088">
              <a:extLst>
                <a:ext uri="{FF2B5EF4-FFF2-40B4-BE49-F238E27FC236}">
                  <a16:creationId xmlns:a16="http://schemas.microsoft.com/office/drawing/2014/main" id="{DB711FB6-1668-469A-8705-261810C2A413}"/>
                </a:ext>
              </a:extLst>
            </p:cNvPr>
            <p:cNvSpPr/>
            <p:nvPr/>
          </p:nvSpPr>
          <p:spPr>
            <a:xfrm>
              <a:off x="3011474" y="33135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0" name="Oval 6089">
              <a:extLst>
                <a:ext uri="{FF2B5EF4-FFF2-40B4-BE49-F238E27FC236}">
                  <a16:creationId xmlns:a16="http://schemas.microsoft.com/office/drawing/2014/main" id="{CEB2F2AC-F55C-43E0-852B-89178F7D6C47}"/>
                </a:ext>
              </a:extLst>
            </p:cNvPr>
            <p:cNvSpPr/>
            <p:nvPr/>
          </p:nvSpPr>
          <p:spPr>
            <a:xfrm>
              <a:off x="2941593" y="32728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1" name="Oval 6090">
              <a:extLst>
                <a:ext uri="{FF2B5EF4-FFF2-40B4-BE49-F238E27FC236}">
                  <a16:creationId xmlns:a16="http://schemas.microsoft.com/office/drawing/2014/main" id="{3F6F7AB1-B9C2-496C-87CE-67034CE35494}"/>
                </a:ext>
              </a:extLst>
            </p:cNvPr>
            <p:cNvSpPr/>
            <p:nvPr/>
          </p:nvSpPr>
          <p:spPr>
            <a:xfrm>
              <a:off x="3011474" y="33135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2" name="Oval 6091">
              <a:extLst>
                <a:ext uri="{FF2B5EF4-FFF2-40B4-BE49-F238E27FC236}">
                  <a16:creationId xmlns:a16="http://schemas.microsoft.com/office/drawing/2014/main" id="{019E1E5A-E219-44A2-9840-36017441C58D}"/>
                </a:ext>
              </a:extLst>
            </p:cNvPr>
            <p:cNvSpPr/>
            <p:nvPr/>
          </p:nvSpPr>
          <p:spPr>
            <a:xfrm>
              <a:off x="3250642" y="332797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3" name="Oval 6092">
              <a:extLst>
                <a:ext uri="{FF2B5EF4-FFF2-40B4-BE49-F238E27FC236}">
                  <a16:creationId xmlns:a16="http://schemas.microsoft.com/office/drawing/2014/main" id="{32C74381-FEC6-4573-8FB2-8991B6A40063}"/>
                </a:ext>
              </a:extLst>
            </p:cNvPr>
            <p:cNvSpPr/>
            <p:nvPr/>
          </p:nvSpPr>
          <p:spPr>
            <a:xfrm>
              <a:off x="3163874" y="33371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4" name="Oval 6093">
              <a:extLst>
                <a:ext uri="{FF2B5EF4-FFF2-40B4-BE49-F238E27FC236}">
                  <a16:creationId xmlns:a16="http://schemas.microsoft.com/office/drawing/2014/main" id="{C75009AD-BB9E-4673-AC5F-A204A4EFDFE4}"/>
                </a:ext>
              </a:extLst>
            </p:cNvPr>
            <p:cNvSpPr/>
            <p:nvPr/>
          </p:nvSpPr>
          <p:spPr>
            <a:xfrm>
              <a:off x="2908110" y="33462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5" name="Oval 6094">
              <a:extLst>
                <a:ext uri="{FF2B5EF4-FFF2-40B4-BE49-F238E27FC236}">
                  <a16:creationId xmlns:a16="http://schemas.microsoft.com/office/drawing/2014/main" id="{375F7EEB-4137-4B58-BC63-5FB43181EC37}"/>
                </a:ext>
              </a:extLst>
            </p:cNvPr>
            <p:cNvSpPr/>
            <p:nvPr/>
          </p:nvSpPr>
          <p:spPr>
            <a:xfrm>
              <a:off x="2941593" y="32728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6" name="Oval 6095">
              <a:extLst>
                <a:ext uri="{FF2B5EF4-FFF2-40B4-BE49-F238E27FC236}">
                  <a16:creationId xmlns:a16="http://schemas.microsoft.com/office/drawing/2014/main" id="{088F0CB5-6C55-43C9-846B-45CA41E516E5}"/>
                </a:ext>
              </a:extLst>
            </p:cNvPr>
            <p:cNvSpPr/>
            <p:nvPr/>
          </p:nvSpPr>
          <p:spPr>
            <a:xfrm>
              <a:off x="2941593" y="327289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7" name="Oval 6096">
              <a:extLst>
                <a:ext uri="{FF2B5EF4-FFF2-40B4-BE49-F238E27FC236}">
                  <a16:creationId xmlns:a16="http://schemas.microsoft.com/office/drawing/2014/main" id="{3FD39237-4071-4EE8-A20C-9DB9FEF1BC11}"/>
                </a:ext>
              </a:extLst>
            </p:cNvPr>
            <p:cNvSpPr/>
            <p:nvPr/>
          </p:nvSpPr>
          <p:spPr>
            <a:xfrm>
              <a:off x="3011474" y="331352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8" name="Oval 6097">
              <a:extLst>
                <a:ext uri="{FF2B5EF4-FFF2-40B4-BE49-F238E27FC236}">
                  <a16:creationId xmlns:a16="http://schemas.microsoft.com/office/drawing/2014/main" id="{E5DB3B9B-CAB8-4A37-8D72-44ED0FA19777}"/>
                </a:ext>
              </a:extLst>
            </p:cNvPr>
            <p:cNvSpPr/>
            <p:nvPr/>
          </p:nvSpPr>
          <p:spPr>
            <a:xfrm>
              <a:off x="3250642" y="332797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9" name="Oval 6098">
              <a:extLst>
                <a:ext uri="{FF2B5EF4-FFF2-40B4-BE49-F238E27FC236}">
                  <a16:creationId xmlns:a16="http://schemas.microsoft.com/office/drawing/2014/main" id="{A86A4CD4-24D3-47B9-B847-717D5FF35EC1}"/>
                </a:ext>
              </a:extLst>
            </p:cNvPr>
            <p:cNvSpPr/>
            <p:nvPr/>
          </p:nvSpPr>
          <p:spPr>
            <a:xfrm>
              <a:off x="3163874" y="333712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0" name="Oval 6099">
              <a:extLst>
                <a:ext uri="{FF2B5EF4-FFF2-40B4-BE49-F238E27FC236}">
                  <a16:creationId xmlns:a16="http://schemas.microsoft.com/office/drawing/2014/main" id="{BC7314F9-1961-4B65-A5C7-9314BBC53B91}"/>
                </a:ext>
              </a:extLst>
            </p:cNvPr>
            <p:cNvSpPr/>
            <p:nvPr/>
          </p:nvSpPr>
          <p:spPr>
            <a:xfrm>
              <a:off x="2908110" y="33462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1" name="Oval 6100">
              <a:extLst>
                <a:ext uri="{FF2B5EF4-FFF2-40B4-BE49-F238E27FC236}">
                  <a16:creationId xmlns:a16="http://schemas.microsoft.com/office/drawing/2014/main" id="{4085CEEC-52A8-415B-9E38-862032F611A5}"/>
                </a:ext>
              </a:extLst>
            </p:cNvPr>
            <p:cNvSpPr/>
            <p:nvPr/>
          </p:nvSpPr>
          <p:spPr>
            <a:xfrm>
              <a:off x="3487770" y="31584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2" name="Oval 6101">
              <a:extLst>
                <a:ext uri="{FF2B5EF4-FFF2-40B4-BE49-F238E27FC236}">
                  <a16:creationId xmlns:a16="http://schemas.microsoft.com/office/drawing/2014/main" id="{B43EC529-242C-4F08-82D7-D4E604358F72}"/>
                </a:ext>
              </a:extLst>
            </p:cNvPr>
            <p:cNvSpPr/>
            <p:nvPr/>
          </p:nvSpPr>
          <p:spPr>
            <a:xfrm>
              <a:off x="3401002" y="32964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3" name="Oval 6102">
              <a:extLst>
                <a:ext uri="{FF2B5EF4-FFF2-40B4-BE49-F238E27FC236}">
                  <a16:creationId xmlns:a16="http://schemas.microsoft.com/office/drawing/2014/main" id="{8BA1698C-8216-4931-BD1B-D3D12FFDF7FF}"/>
                </a:ext>
              </a:extLst>
            </p:cNvPr>
            <p:cNvSpPr/>
            <p:nvPr/>
          </p:nvSpPr>
          <p:spPr>
            <a:xfrm>
              <a:off x="3401002" y="31676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4" name="Oval 6103">
              <a:extLst>
                <a:ext uri="{FF2B5EF4-FFF2-40B4-BE49-F238E27FC236}">
                  <a16:creationId xmlns:a16="http://schemas.microsoft.com/office/drawing/2014/main" id="{FE81B6C8-75F9-481B-A1C6-387FC4FB78C0}"/>
                </a:ext>
              </a:extLst>
            </p:cNvPr>
            <p:cNvSpPr/>
            <p:nvPr/>
          </p:nvSpPr>
          <p:spPr>
            <a:xfrm>
              <a:off x="3640170" y="33108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5" name="Oval 6104">
              <a:extLst>
                <a:ext uri="{FF2B5EF4-FFF2-40B4-BE49-F238E27FC236}">
                  <a16:creationId xmlns:a16="http://schemas.microsoft.com/office/drawing/2014/main" id="{2EFBEA67-5698-497B-B4B9-148A4B7BE65E}"/>
                </a:ext>
              </a:extLst>
            </p:cNvPr>
            <p:cNvSpPr/>
            <p:nvPr/>
          </p:nvSpPr>
          <p:spPr>
            <a:xfrm>
              <a:off x="3401002" y="32964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6" name="Oval 6105">
              <a:extLst>
                <a:ext uri="{FF2B5EF4-FFF2-40B4-BE49-F238E27FC236}">
                  <a16:creationId xmlns:a16="http://schemas.microsoft.com/office/drawing/2014/main" id="{3164844F-4199-48C5-972B-7D51E52D9B5A}"/>
                </a:ext>
              </a:extLst>
            </p:cNvPr>
            <p:cNvSpPr/>
            <p:nvPr/>
          </p:nvSpPr>
          <p:spPr>
            <a:xfrm>
              <a:off x="3401002" y="31676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7" name="Oval 6106">
              <a:extLst>
                <a:ext uri="{FF2B5EF4-FFF2-40B4-BE49-F238E27FC236}">
                  <a16:creationId xmlns:a16="http://schemas.microsoft.com/office/drawing/2014/main" id="{E0E246B6-BBE4-4D97-B4B2-434009647996}"/>
                </a:ext>
              </a:extLst>
            </p:cNvPr>
            <p:cNvSpPr/>
            <p:nvPr/>
          </p:nvSpPr>
          <p:spPr>
            <a:xfrm>
              <a:off x="3640170" y="33108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8" name="Oval 6107">
              <a:extLst>
                <a:ext uri="{FF2B5EF4-FFF2-40B4-BE49-F238E27FC236}">
                  <a16:creationId xmlns:a16="http://schemas.microsoft.com/office/drawing/2014/main" id="{2291D8D7-D340-4690-9A09-F309D162797C}"/>
                </a:ext>
              </a:extLst>
            </p:cNvPr>
            <p:cNvSpPr/>
            <p:nvPr/>
          </p:nvSpPr>
          <p:spPr>
            <a:xfrm>
              <a:off x="3561600" y="31133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9" name="Oval 6108">
              <a:extLst>
                <a:ext uri="{FF2B5EF4-FFF2-40B4-BE49-F238E27FC236}">
                  <a16:creationId xmlns:a16="http://schemas.microsoft.com/office/drawing/2014/main" id="{2096BA87-B111-4AA8-93B2-F9E984354D7B}"/>
                </a:ext>
              </a:extLst>
            </p:cNvPr>
            <p:cNvSpPr/>
            <p:nvPr/>
          </p:nvSpPr>
          <p:spPr>
            <a:xfrm>
              <a:off x="3404951" y="32106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0" name="Oval 6109">
              <a:extLst>
                <a:ext uri="{FF2B5EF4-FFF2-40B4-BE49-F238E27FC236}">
                  <a16:creationId xmlns:a16="http://schemas.microsoft.com/office/drawing/2014/main" id="{8BA43AF5-2DDE-4E22-88C0-76B20318851F}"/>
                </a:ext>
              </a:extLst>
            </p:cNvPr>
            <p:cNvSpPr/>
            <p:nvPr/>
          </p:nvSpPr>
          <p:spPr>
            <a:xfrm>
              <a:off x="3474832" y="32513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1" name="Oval 6110">
              <a:extLst>
                <a:ext uri="{FF2B5EF4-FFF2-40B4-BE49-F238E27FC236}">
                  <a16:creationId xmlns:a16="http://schemas.microsoft.com/office/drawing/2014/main" id="{196162F3-0790-47A5-BA17-DD1FD6AEF0DD}"/>
                </a:ext>
              </a:extLst>
            </p:cNvPr>
            <p:cNvSpPr/>
            <p:nvPr/>
          </p:nvSpPr>
          <p:spPr>
            <a:xfrm>
              <a:off x="3474832" y="31225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2" name="Oval 6111">
              <a:extLst>
                <a:ext uri="{FF2B5EF4-FFF2-40B4-BE49-F238E27FC236}">
                  <a16:creationId xmlns:a16="http://schemas.microsoft.com/office/drawing/2014/main" id="{342B67C9-4D64-47D6-A7DC-260A132A4F15}"/>
                </a:ext>
              </a:extLst>
            </p:cNvPr>
            <p:cNvSpPr/>
            <p:nvPr/>
          </p:nvSpPr>
          <p:spPr>
            <a:xfrm>
              <a:off x="3561600" y="31133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3" name="Oval 6112">
              <a:extLst>
                <a:ext uri="{FF2B5EF4-FFF2-40B4-BE49-F238E27FC236}">
                  <a16:creationId xmlns:a16="http://schemas.microsoft.com/office/drawing/2014/main" id="{C9CF536A-DEDF-41E3-AF69-BE998E142AAF}"/>
                </a:ext>
              </a:extLst>
            </p:cNvPr>
            <p:cNvSpPr/>
            <p:nvPr/>
          </p:nvSpPr>
          <p:spPr>
            <a:xfrm>
              <a:off x="3404951" y="32106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4" name="Oval 6113">
              <a:extLst>
                <a:ext uri="{FF2B5EF4-FFF2-40B4-BE49-F238E27FC236}">
                  <a16:creationId xmlns:a16="http://schemas.microsoft.com/office/drawing/2014/main" id="{3CD6A423-8F44-4630-AC5E-0E03E9E23A40}"/>
                </a:ext>
              </a:extLst>
            </p:cNvPr>
            <p:cNvSpPr/>
            <p:nvPr/>
          </p:nvSpPr>
          <p:spPr>
            <a:xfrm>
              <a:off x="3474832" y="32513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5" name="Oval 6114">
              <a:extLst>
                <a:ext uri="{FF2B5EF4-FFF2-40B4-BE49-F238E27FC236}">
                  <a16:creationId xmlns:a16="http://schemas.microsoft.com/office/drawing/2014/main" id="{C6D54AD6-C2CA-46E5-B0E9-258297D96468}"/>
                </a:ext>
              </a:extLst>
            </p:cNvPr>
            <p:cNvSpPr/>
            <p:nvPr/>
          </p:nvSpPr>
          <p:spPr>
            <a:xfrm>
              <a:off x="3474832" y="31225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6" name="Oval 6115">
              <a:extLst>
                <a:ext uri="{FF2B5EF4-FFF2-40B4-BE49-F238E27FC236}">
                  <a16:creationId xmlns:a16="http://schemas.microsoft.com/office/drawing/2014/main" id="{08D5105F-0EC6-4C12-BA8A-145525272CF9}"/>
                </a:ext>
              </a:extLst>
            </p:cNvPr>
            <p:cNvSpPr/>
            <p:nvPr/>
          </p:nvSpPr>
          <p:spPr>
            <a:xfrm>
              <a:off x="3561600" y="31133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7" name="Oval 6116">
              <a:extLst>
                <a:ext uri="{FF2B5EF4-FFF2-40B4-BE49-F238E27FC236}">
                  <a16:creationId xmlns:a16="http://schemas.microsoft.com/office/drawing/2014/main" id="{A8323E5A-D633-4E77-B491-85D677ED845A}"/>
                </a:ext>
              </a:extLst>
            </p:cNvPr>
            <p:cNvSpPr/>
            <p:nvPr/>
          </p:nvSpPr>
          <p:spPr>
            <a:xfrm>
              <a:off x="3404951" y="32106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8" name="Oval 6117">
              <a:extLst>
                <a:ext uri="{FF2B5EF4-FFF2-40B4-BE49-F238E27FC236}">
                  <a16:creationId xmlns:a16="http://schemas.microsoft.com/office/drawing/2014/main" id="{38965E03-C191-44F9-96D6-3C6D40E785D7}"/>
                </a:ext>
              </a:extLst>
            </p:cNvPr>
            <p:cNvSpPr/>
            <p:nvPr/>
          </p:nvSpPr>
          <p:spPr>
            <a:xfrm>
              <a:off x="3474832" y="32513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9" name="Oval 6118">
              <a:extLst>
                <a:ext uri="{FF2B5EF4-FFF2-40B4-BE49-F238E27FC236}">
                  <a16:creationId xmlns:a16="http://schemas.microsoft.com/office/drawing/2014/main" id="{AE9EAC72-0093-417F-BFB8-9E78865AAF64}"/>
                </a:ext>
              </a:extLst>
            </p:cNvPr>
            <p:cNvSpPr/>
            <p:nvPr/>
          </p:nvSpPr>
          <p:spPr>
            <a:xfrm>
              <a:off x="3474832" y="31225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0" name="Oval 6119">
              <a:extLst>
                <a:ext uri="{FF2B5EF4-FFF2-40B4-BE49-F238E27FC236}">
                  <a16:creationId xmlns:a16="http://schemas.microsoft.com/office/drawing/2014/main" id="{58B97BBC-4C15-4BB6-8A88-4737FB6DEBDF}"/>
                </a:ext>
              </a:extLst>
            </p:cNvPr>
            <p:cNvSpPr/>
            <p:nvPr/>
          </p:nvSpPr>
          <p:spPr>
            <a:xfrm>
              <a:off x="3714000" y="32657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1" name="Oval 6120">
              <a:extLst>
                <a:ext uri="{FF2B5EF4-FFF2-40B4-BE49-F238E27FC236}">
                  <a16:creationId xmlns:a16="http://schemas.microsoft.com/office/drawing/2014/main" id="{31016663-43E7-4DF3-A305-153D0725C920}"/>
                </a:ext>
              </a:extLst>
            </p:cNvPr>
            <p:cNvSpPr/>
            <p:nvPr/>
          </p:nvSpPr>
          <p:spPr>
            <a:xfrm>
              <a:off x="3627232" y="32749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2" name="Oval 6121">
              <a:extLst>
                <a:ext uri="{FF2B5EF4-FFF2-40B4-BE49-F238E27FC236}">
                  <a16:creationId xmlns:a16="http://schemas.microsoft.com/office/drawing/2014/main" id="{8B3C7365-A002-4DA0-8270-4BC1AEDB40D2}"/>
                </a:ext>
              </a:extLst>
            </p:cNvPr>
            <p:cNvSpPr/>
            <p:nvPr/>
          </p:nvSpPr>
          <p:spPr>
            <a:xfrm>
              <a:off x="3371468" y="32840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3" name="Oval 6122">
              <a:extLst>
                <a:ext uri="{FF2B5EF4-FFF2-40B4-BE49-F238E27FC236}">
                  <a16:creationId xmlns:a16="http://schemas.microsoft.com/office/drawing/2014/main" id="{C3818BF0-945E-4159-BAC5-9416F980A92D}"/>
                </a:ext>
              </a:extLst>
            </p:cNvPr>
            <p:cNvSpPr/>
            <p:nvPr/>
          </p:nvSpPr>
          <p:spPr>
            <a:xfrm>
              <a:off x="3366896" y="33142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4" name="Oval 6123">
              <a:extLst>
                <a:ext uri="{FF2B5EF4-FFF2-40B4-BE49-F238E27FC236}">
                  <a16:creationId xmlns:a16="http://schemas.microsoft.com/office/drawing/2014/main" id="{6BA43E83-B611-4C93-9066-0F96658E07F7}"/>
                </a:ext>
              </a:extLst>
            </p:cNvPr>
            <p:cNvSpPr/>
            <p:nvPr/>
          </p:nvSpPr>
          <p:spPr>
            <a:xfrm>
              <a:off x="3404951" y="32106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5" name="Oval 6124">
              <a:extLst>
                <a:ext uri="{FF2B5EF4-FFF2-40B4-BE49-F238E27FC236}">
                  <a16:creationId xmlns:a16="http://schemas.microsoft.com/office/drawing/2014/main" id="{4F297161-1131-4424-9392-8EB17D45597F}"/>
                </a:ext>
              </a:extLst>
            </p:cNvPr>
            <p:cNvSpPr/>
            <p:nvPr/>
          </p:nvSpPr>
          <p:spPr>
            <a:xfrm>
              <a:off x="3474832" y="32513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6" name="Oval 6125">
              <a:extLst>
                <a:ext uri="{FF2B5EF4-FFF2-40B4-BE49-F238E27FC236}">
                  <a16:creationId xmlns:a16="http://schemas.microsoft.com/office/drawing/2014/main" id="{6C6C1415-1242-449E-8872-041EEED0EA5B}"/>
                </a:ext>
              </a:extLst>
            </p:cNvPr>
            <p:cNvSpPr/>
            <p:nvPr/>
          </p:nvSpPr>
          <p:spPr>
            <a:xfrm>
              <a:off x="3404951" y="32106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7" name="Oval 6126">
              <a:extLst>
                <a:ext uri="{FF2B5EF4-FFF2-40B4-BE49-F238E27FC236}">
                  <a16:creationId xmlns:a16="http://schemas.microsoft.com/office/drawing/2014/main" id="{6A5E47E0-F391-4B2F-9412-4C0D44A44993}"/>
                </a:ext>
              </a:extLst>
            </p:cNvPr>
            <p:cNvSpPr/>
            <p:nvPr/>
          </p:nvSpPr>
          <p:spPr>
            <a:xfrm>
              <a:off x="3474832" y="32513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8" name="Oval 6127">
              <a:extLst>
                <a:ext uri="{FF2B5EF4-FFF2-40B4-BE49-F238E27FC236}">
                  <a16:creationId xmlns:a16="http://schemas.microsoft.com/office/drawing/2014/main" id="{DCB7452A-2779-4B17-85D3-82E79E933FA7}"/>
                </a:ext>
              </a:extLst>
            </p:cNvPr>
            <p:cNvSpPr/>
            <p:nvPr/>
          </p:nvSpPr>
          <p:spPr>
            <a:xfrm>
              <a:off x="3714000" y="32657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9" name="Oval 6128">
              <a:extLst>
                <a:ext uri="{FF2B5EF4-FFF2-40B4-BE49-F238E27FC236}">
                  <a16:creationId xmlns:a16="http://schemas.microsoft.com/office/drawing/2014/main" id="{2DB3EC3C-7261-4017-BCF2-FBD8F8BE6265}"/>
                </a:ext>
              </a:extLst>
            </p:cNvPr>
            <p:cNvSpPr/>
            <p:nvPr/>
          </p:nvSpPr>
          <p:spPr>
            <a:xfrm>
              <a:off x="3627232" y="32749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0" name="Oval 6129">
              <a:extLst>
                <a:ext uri="{FF2B5EF4-FFF2-40B4-BE49-F238E27FC236}">
                  <a16:creationId xmlns:a16="http://schemas.microsoft.com/office/drawing/2014/main" id="{547860C2-901C-4619-ACDE-20EFB54375C7}"/>
                </a:ext>
              </a:extLst>
            </p:cNvPr>
            <p:cNvSpPr/>
            <p:nvPr/>
          </p:nvSpPr>
          <p:spPr>
            <a:xfrm>
              <a:off x="3371468" y="32840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1" name="Oval 6130">
              <a:extLst>
                <a:ext uri="{FF2B5EF4-FFF2-40B4-BE49-F238E27FC236}">
                  <a16:creationId xmlns:a16="http://schemas.microsoft.com/office/drawing/2014/main" id="{E19F5B4F-39D2-4587-B8B1-18FFE611B1AE}"/>
                </a:ext>
              </a:extLst>
            </p:cNvPr>
            <p:cNvSpPr/>
            <p:nvPr/>
          </p:nvSpPr>
          <p:spPr>
            <a:xfrm>
              <a:off x="3404951" y="32106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2" name="Oval 6131">
              <a:extLst>
                <a:ext uri="{FF2B5EF4-FFF2-40B4-BE49-F238E27FC236}">
                  <a16:creationId xmlns:a16="http://schemas.microsoft.com/office/drawing/2014/main" id="{E9DCBFCA-DE1A-4319-B052-F3D7F2CF33B0}"/>
                </a:ext>
              </a:extLst>
            </p:cNvPr>
            <p:cNvSpPr/>
            <p:nvPr/>
          </p:nvSpPr>
          <p:spPr>
            <a:xfrm>
              <a:off x="3404951" y="32106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3" name="Oval 6132">
              <a:extLst>
                <a:ext uri="{FF2B5EF4-FFF2-40B4-BE49-F238E27FC236}">
                  <a16:creationId xmlns:a16="http://schemas.microsoft.com/office/drawing/2014/main" id="{4EADE7FB-92C0-4CF1-9752-591E9EC3813B}"/>
                </a:ext>
              </a:extLst>
            </p:cNvPr>
            <p:cNvSpPr/>
            <p:nvPr/>
          </p:nvSpPr>
          <p:spPr>
            <a:xfrm>
              <a:off x="3474832" y="32513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4" name="Oval 6133">
              <a:extLst>
                <a:ext uri="{FF2B5EF4-FFF2-40B4-BE49-F238E27FC236}">
                  <a16:creationId xmlns:a16="http://schemas.microsoft.com/office/drawing/2014/main" id="{2A2788C2-DC26-4C24-B73D-515AF0BED566}"/>
                </a:ext>
              </a:extLst>
            </p:cNvPr>
            <p:cNvSpPr/>
            <p:nvPr/>
          </p:nvSpPr>
          <p:spPr>
            <a:xfrm>
              <a:off x="3714000" y="32657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5" name="Oval 6134">
              <a:extLst>
                <a:ext uri="{FF2B5EF4-FFF2-40B4-BE49-F238E27FC236}">
                  <a16:creationId xmlns:a16="http://schemas.microsoft.com/office/drawing/2014/main" id="{8601B125-BDD1-4382-9C8E-B9D8247C84C2}"/>
                </a:ext>
              </a:extLst>
            </p:cNvPr>
            <p:cNvSpPr/>
            <p:nvPr/>
          </p:nvSpPr>
          <p:spPr>
            <a:xfrm>
              <a:off x="3627232" y="32749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6" name="Oval 6135">
              <a:extLst>
                <a:ext uri="{FF2B5EF4-FFF2-40B4-BE49-F238E27FC236}">
                  <a16:creationId xmlns:a16="http://schemas.microsoft.com/office/drawing/2014/main" id="{2C610142-1370-4313-9F73-80CDF061DDF5}"/>
                </a:ext>
              </a:extLst>
            </p:cNvPr>
            <p:cNvSpPr/>
            <p:nvPr/>
          </p:nvSpPr>
          <p:spPr>
            <a:xfrm>
              <a:off x="3371468" y="32840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7" name="Oval 6136">
              <a:extLst>
                <a:ext uri="{FF2B5EF4-FFF2-40B4-BE49-F238E27FC236}">
                  <a16:creationId xmlns:a16="http://schemas.microsoft.com/office/drawing/2014/main" id="{7856F3CA-9FE9-4942-98FF-165EBCB326A4}"/>
                </a:ext>
              </a:extLst>
            </p:cNvPr>
            <p:cNvSpPr/>
            <p:nvPr/>
          </p:nvSpPr>
          <p:spPr>
            <a:xfrm>
              <a:off x="2862947" y="24691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8" name="Oval 6137">
              <a:extLst>
                <a:ext uri="{FF2B5EF4-FFF2-40B4-BE49-F238E27FC236}">
                  <a16:creationId xmlns:a16="http://schemas.microsoft.com/office/drawing/2014/main" id="{77E86329-51A9-4A05-A317-5C13895CD237}"/>
                </a:ext>
              </a:extLst>
            </p:cNvPr>
            <p:cNvSpPr/>
            <p:nvPr/>
          </p:nvSpPr>
          <p:spPr>
            <a:xfrm>
              <a:off x="2776179" y="26071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9" name="Oval 6138">
              <a:extLst>
                <a:ext uri="{FF2B5EF4-FFF2-40B4-BE49-F238E27FC236}">
                  <a16:creationId xmlns:a16="http://schemas.microsoft.com/office/drawing/2014/main" id="{6A597E5D-4CDF-47F3-A246-24C62E73BA9C}"/>
                </a:ext>
              </a:extLst>
            </p:cNvPr>
            <p:cNvSpPr/>
            <p:nvPr/>
          </p:nvSpPr>
          <p:spPr>
            <a:xfrm>
              <a:off x="2776179" y="24783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0" name="Oval 6139">
              <a:extLst>
                <a:ext uri="{FF2B5EF4-FFF2-40B4-BE49-F238E27FC236}">
                  <a16:creationId xmlns:a16="http://schemas.microsoft.com/office/drawing/2014/main" id="{636D5A08-701E-4DF1-8C01-C4228EC5DF04}"/>
                </a:ext>
              </a:extLst>
            </p:cNvPr>
            <p:cNvSpPr/>
            <p:nvPr/>
          </p:nvSpPr>
          <p:spPr>
            <a:xfrm>
              <a:off x="3015347" y="26215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1" name="Oval 6140">
              <a:extLst>
                <a:ext uri="{FF2B5EF4-FFF2-40B4-BE49-F238E27FC236}">
                  <a16:creationId xmlns:a16="http://schemas.microsoft.com/office/drawing/2014/main" id="{7349D18D-C3DA-4214-B827-116C2EFF36FE}"/>
                </a:ext>
              </a:extLst>
            </p:cNvPr>
            <p:cNvSpPr/>
            <p:nvPr/>
          </p:nvSpPr>
          <p:spPr>
            <a:xfrm>
              <a:off x="2776179" y="26071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2" name="Oval 6141">
              <a:extLst>
                <a:ext uri="{FF2B5EF4-FFF2-40B4-BE49-F238E27FC236}">
                  <a16:creationId xmlns:a16="http://schemas.microsoft.com/office/drawing/2014/main" id="{7E70A599-EB18-4142-BE8F-674FB12C5B4D}"/>
                </a:ext>
              </a:extLst>
            </p:cNvPr>
            <p:cNvSpPr/>
            <p:nvPr/>
          </p:nvSpPr>
          <p:spPr>
            <a:xfrm>
              <a:off x="2776179" y="24783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3" name="Oval 6142">
              <a:extLst>
                <a:ext uri="{FF2B5EF4-FFF2-40B4-BE49-F238E27FC236}">
                  <a16:creationId xmlns:a16="http://schemas.microsoft.com/office/drawing/2014/main" id="{27A97CAD-2105-4F3B-AA5A-D86729DC5576}"/>
                </a:ext>
              </a:extLst>
            </p:cNvPr>
            <p:cNvSpPr/>
            <p:nvPr/>
          </p:nvSpPr>
          <p:spPr>
            <a:xfrm>
              <a:off x="3015347" y="26215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4" name="Oval 6143">
              <a:extLst>
                <a:ext uri="{FF2B5EF4-FFF2-40B4-BE49-F238E27FC236}">
                  <a16:creationId xmlns:a16="http://schemas.microsoft.com/office/drawing/2014/main" id="{FE5E8F72-1669-443B-A556-7516787D9BFA}"/>
                </a:ext>
              </a:extLst>
            </p:cNvPr>
            <p:cNvSpPr/>
            <p:nvPr/>
          </p:nvSpPr>
          <p:spPr>
            <a:xfrm>
              <a:off x="2936777" y="24240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5" name="Oval 6144">
              <a:extLst>
                <a:ext uri="{FF2B5EF4-FFF2-40B4-BE49-F238E27FC236}">
                  <a16:creationId xmlns:a16="http://schemas.microsoft.com/office/drawing/2014/main" id="{761937C5-8905-412B-BCCD-F7488E79B186}"/>
                </a:ext>
              </a:extLst>
            </p:cNvPr>
            <p:cNvSpPr/>
            <p:nvPr/>
          </p:nvSpPr>
          <p:spPr>
            <a:xfrm>
              <a:off x="2780128" y="25213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6" name="Oval 6145">
              <a:extLst>
                <a:ext uri="{FF2B5EF4-FFF2-40B4-BE49-F238E27FC236}">
                  <a16:creationId xmlns:a16="http://schemas.microsoft.com/office/drawing/2014/main" id="{ADD522CC-E689-4965-9291-52E4E24D740E}"/>
                </a:ext>
              </a:extLst>
            </p:cNvPr>
            <p:cNvSpPr/>
            <p:nvPr/>
          </p:nvSpPr>
          <p:spPr>
            <a:xfrm>
              <a:off x="2850009" y="25620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7" name="Oval 6146">
              <a:extLst>
                <a:ext uri="{FF2B5EF4-FFF2-40B4-BE49-F238E27FC236}">
                  <a16:creationId xmlns:a16="http://schemas.microsoft.com/office/drawing/2014/main" id="{3064ECC2-BC27-427A-B77E-60C88ECC4B6A}"/>
                </a:ext>
              </a:extLst>
            </p:cNvPr>
            <p:cNvSpPr/>
            <p:nvPr/>
          </p:nvSpPr>
          <p:spPr>
            <a:xfrm>
              <a:off x="2850009" y="24332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8" name="Oval 6147">
              <a:extLst>
                <a:ext uri="{FF2B5EF4-FFF2-40B4-BE49-F238E27FC236}">
                  <a16:creationId xmlns:a16="http://schemas.microsoft.com/office/drawing/2014/main" id="{D913EEC5-64A1-4972-9661-72573E52AA14}"/>
                </a:ext>
              </a:extLst>
            </p:cNvPr>
            <p:cNvSpPr/>
            <p:nvPr/>
          </p:nvSpPr>
          <p:spPr>
            <a:xfrm>
              <a:off x="2936777" y="24240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9" name="Oval 6148">
              <a:extLst>
                <a:ext uri="{FF2B5EF4-FFF2-40B4-BE49-F238E27FC236}">
                  <a16:creationId xmlns:a16="http://schemas.microsoft.com/office/drawing/2014/main" id="{B41F1DDA-54FA-4C71-991C-295E6C65C8BA}"/>
                </a:ext>
              </a:extLst>
            </p:cNvPr>
            <p:cNvSpPr/>
            <p:nvPr/>
          </p:nvSpPr>
          <p:spPr>
            <a:xfrm>
              <a:off x="2780128" y="25213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0" name="Oval 6149">
              <a:extLst>
                <a:ext uri="{FF2B5EF4-FFF2-40B4-BE49-F238E27FC236}">
                  <a16:creationId xmlns:a16="http://schemas.microsoft.com/office/drawing/2014/main" id="{B9AC91AE-05E5-4F88-A387-979042B9BA4A}"/>
                </a:ext>
              </a:extLst>
            </p:cNvPr>
            <p:cNvSpPr/>
            <p:nvPr/>
          </p:nvSpPr>
          <p:spPr>
            <a:xfrm>
              <a:off x="2850009" y="25620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1" name="Oval 6150">
              <a:extLst>
                <a:ext uri="{FF2B5EF4-FFF2-40B4-BE49-F238E27FC236}">
                  <a16:creationId xmlns:a16="http://schemas.microsoft.com/office/drawing/2014/main" id="{A7EC9217-D582-49B9-AA21-4CFB1CB21080}"/>
                </a:ext>
              </a:extLst>
            </p:cNvPr>
            <p:cNvSpPr/>
            <p:nvPr/>
          </p:nvSpPr>
          <p:spPr>
            <a:xfrm>
              <a:off x="2850009" y="24332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2" name="Oval 6151">
              <a:extLst>
                <a:ext uri="{FF2B5EF4-FFF2-40B4-BE49-F238E27FC236}">
                  <a16:creationId xmlns:a16="http://schemas.microsoft.com/office/drawing/2014/main" id="{64A6AEEF-8843-400F-9799-6E628730CFFE}"/>
                </a:ext>
              </a:extLst>
            </p:cNvPr>
            <p:cNvSpPr/>
            <p:nvPr/>
          </p:nvSpPr>
          <p:spPr>
            <a:xfrm>
              <a:off x="2936777" y="24240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3" name="Oval 6152">
              <a:extLst>
                <a:ext uri="{FF2B5EF4-FFF2-40B4-BE49-F238E27FC236}">
                  <a16:creationId xmlns:a16="http://schemas.microsoft.com/office/drawing/2014/main" id="{2CF30FB1-D6AC-48C9-A2D8-2592C33F309D}"/>
                </a:ext>
              </a:extLst>
            </p:cNvPr>
            <p:cNvSpPr/>
            <p:nvPr/>
          </p:nvSpPr>
          <p:spPr>
            <a:xfrm>
              <a:off x="2780128" y="25213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4" name="Oval 6153">
              <a:extLst>
                <a:ext uri="{FF2B5EF4-FFF2-40B4-BE49-F238E27FC236}">
                  <a16:creationId xmlns:a16="http://schemas.microsoft.com/office/drawing/2014/main" id="{7D51C45E-F224-48E7-8F21-4AF6BDA10FFA}"/>
                </a:ext>
              </a:extLst>
            </p:cNvPr>
            <p:cNvSpPr/>
            <p:nvPr/>
          </p:nvSpPr>
          <p:spPr>
            <a:xfrm>
              <a:off x="2850009" y="25620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5" name="Oval 6154">
              <a:extLst>
                <a:ext uri="{FF2B5EF4-FFF2-40B4-BE49-F238E27FC236}">
                  <a16:creationId xmlns:a16="http://schemas.microsoft.com/office/drawing/2014/main" id="{7844477D-A019-4A3D-821E-EE7B86A8FD50}"/>
                </a:ext>
              </a:extLst>
            </p:cNvPr>
            <p:cNvSpPr/>
            <p:nvPr/>
          </p:nvSpPr>
          <p:spPr>
            <a:xfrm>
              <a:off x="2850009" y="24332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6" name="Oval 6155">
              <a:extLst>
                <a:ext uri="{FF2B5EF4-FFF2-40B4-BE49-F238E27FC236}">
                  <a16:creationId xmlns:a16="http://schemas.microsoft.com/office/drawing/2014/main" id="{D5FB1BEA-2762-4A2A-B855-94448046640B}"/>
                </a:ext>
              </a:extLst>
            </p:cNvPr>
            <p:cNvSpPr/>
            <p:nvPr/>
          </p:nvSpPr>
          <p:spPr>
            <a:xfrm>
              <a:off x="3089177" y="25764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7" name="Oval 6156">
              <a:extLst>
                <a:ext uri="{FF2B5EF4-FFF2-40B4-BE49-F238E27FC236}">
                  <a16:creationId xmlns:a16="http://schemas.microsoft.com/office/drawing/2014/main" id="{3D057E9D-CE07-4C5C-A24C-AE6D94B9B44E}"/>
                </a:ext>
              </a:extLst>
            </p:cNvPr>
            <p:cNvSpPr/>
            <p:nvPr/>
          </p:nvSpPr>
          <p:spPr>
            <a:xfrm>
              <a:off x="3002409" y="25856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8" name="Oval 6157">
              <a:extLst>
                <a:ext uri="{FF2B5EF4-FFF2-40B4-BE49-F238E27FC236}">
                  <a16:creationId xmlns:a16="http://schemas.microsoft.com/office/drawing/2014/main" id="{BCB1D266-72B1-443E-8056-BB7BE18A00E7}"/>
                </a:ext>
              </a:extLst>
            </p:cNvPr>
            <p:cNvSpPr/>
            <p:nvPr/>
          </p:nvSpPr>
          <p:spPr>
            <a:xfrm>
              <a:off x="2746645" y="25947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9" name="Oval 6158">
              <a:extLst>
                <a:ext uri="{FF2B5EF4-FFF2-40B4-BE49-F238E27FC236}">
                  <a16:creationId xmlns:a16="http://schemas.microsoft.com/office/drawing/2014/main" id="{DA01099F-55F4-47C6-A040-A84F67D336EF}"/>
                </a:ext>
              </a:extLst>
            </p:cNvPr>
            <p:cNvSpPr/>
            <p:nvPr/>
          </p:nvSpPr>
          <p:spPr>
            <a:xfrm>
              <a:off x="2742073" y="26249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0" name="Oval 6159">
              <a:extLst>
                <a:ext uri="{FF2B5EF4-FFF2-40B4-BE49-F238E27FC236}">
                  <a16:creationId xmlns:a16="http://schemas.microsoft.com/office/drawing/2014/main" id="{F6741451-877C-4548-AF92-0109F62F9B91}"/>
                </a:ext>
              </a:extLst>
            </p:cNvPr>
            <p:cNvSpPr/>
            <p:nvPr/>
          </p:nvSpPr>
          <p:spPr>
            <a:xfrm>
              <a:off x="2780128" y="25213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1" name="Oval 6160">
              <a:extLst>
                <a:ext uri="{FF2B5EF4-FFF2-40B4-BE49-F238E27FC236}">
                  <a16:creationId xmlns:a16="http://schemas.microsoft.com/office/drawing/2014/main" id="{314B5D99-F25A-4F7D-836D-148B13AAC9D1}"/>
                </a:ext>
              </a:extLst>
            </p:cNvPr>
            <p:cNvSpPr/>
            <p:nvPr/>
          </p:nvSpPr>
          <p:spPr>
            <a:xfrm>
              <a:off x="2850009" y="25620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2" name="Oval 6161">
              <a:extLst>
                <a:ext uri="{FF2B5EF4-FFF2-40B4-BE49-F238E27FC236}">
                  <a16:creationId xmlns:a16="http://schemas.microsoft.com/office/drawing/2014/main" id="{6600DE30-DED7-4F19-A848-B41473223399}"/>
                </a:ext>
              </a:extLst>
            </p:cNvPr>
            <p:cNvSpPr/>
            <p:nvPr/>
          </p:nvSpPr>
          <p:spPr>
            <a:xfrm>
              <a:off x="2780128" y="25213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3" name="Oval 6162">
              <a:extLst>
                <a:ext uri="{FF2B5EF4-FFF2-40B4-BE49-F238E27FC236}">
                  <a16:creationId xmlns:a16="http://schemas.microsoft.com/office/drawing/2014/main" id="{040580D0-DBD1-4056-A4F2-D1FCE65C66DB}"/>
                </a:ext>
              </a:extLst>
            </p:cNvPr>
            <p:cNvSpPr/>
            <p:nvPr/>
          </p:nvSpPr>
          <p:spPr>
            <a:xfrm>
              <a:off x="2850009" y="25620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4" name="Oval 6163">
              <a:extLst>
                <a:ext uri="{FF2B5EF4-FFF2-40B4-BE49-F238E27FC236}">
                  <a16:creationId xmlns:a16="http://schemas.microsoft.com/office/drawing/2014/main" id="{C5A77FC5-02C5-452D-9CD1-D4C616F2519E}"/>
                </a:ext>
              </a:extLst>
            </p:cNvPr>
            <p:cNvSpPr/>
            <p:nvPr/>
          </p:nvSpPr>
          <p:spPr>
            <a:xfrm>
              <a:off x="3089177" y="25764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5" name="Oval 6164">
              <a:extLst>
                <a:ext uri="{FF2B5EF4-FFF2-40B4-BE49-F238E27FC236}">
                  <a16:creationId xmlns:a16="http://schemas.microsoft.com/office/drawing/2014/main" id="{D9AB6981-37D4-456C-92F5-0FEA7C841234}"/>
                </a:ext>
              </a:extLst>
            </p:cNvPr>
            <p:cNvSpPr/>
            <p:nvPr/>
          </p:nvSpPr>
          <p:spPr>
            <a:xfrm>
              <a:off x="3002409" y="25856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6" name="Oval 6165">
              <a:extLst>
                <a:ext uri="{FF2B5EF4-FFF2-40B4-BE49-F238E27FC236}">
                  <a16:creationId xmlns:a16="http://schemas.microsoft.com/office/drawing/2014/main" id="{DBDD9440-6A21-443F-A105-C1C3EBC88A2E}"/>
                </a:ext>
              </a:extLst>
            </p:cNvPr>
            <p:cNvSpPr/>
            <p:nvPr/>
          </p:nvSpPr>
          <p:spPr>
            <a:xfrm>
              <a:off x="2746645" y="25947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7" name="Oval 6166">
              <a:extLst>
                <a:ext uri="{FF2B5EF4-FFF2-40B4-BE49-F238E27FC236}">
                  <a16:creationId xmlns:a16="http://schemas.microsoft.com/office/drawing/2014/main" id="{840BEFCE-DA59-4F5F-9E19-2CD671303B85}"/>
                </a:ext>
              </a:extLst>
            </p:cNvPr>
            <p:cNvSpPr/>
            <p:nvPr/>
          </p:nvSpPr>
          <p:spPr>
            <a:xfrm>
              <a:off x="2780128" y="25213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8" name="Oval 6167">
              <a:extLst>
                <a:ext uri="{FF2B5EF4-FFF2-40B4-BE49-F238E27FC236}">
                  <a16:creationId xmlns:a16="http://schemas.microsoft.com/office/drawing/2014/main" id="{AAD2B5B8-4F3D-4F60-A7D6-DFC7F0AFC085}"/>
                </a:ext>
              </a:extLst>
            </p:cNvPr>
            <p:cNvSpPr/>
            <p:nvPr/>
          </p:nvSpPr>
          <p:spPr>
            <a:xfrm>
              <a:off x="2780128" y="25213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9" name="Oval 6168">
              <a:extLst>
                <a:ext uri="{FF2B5EF4-FFF2-40B4-BE49-F238E27FC236}">
                  <a16:creationId xmlns:a16="http://schemas.microsoft.com/office/drawing/2014/main" id="{FC6F06D5-9E4B-48AD-A198-D352C51173FC}"/>
                </a:ext>
              </a:extLst>
            </p:cNvPr>
            <p:cNvSpPr/>
            <p:nvPr/>
          </p:nvSpPr>
          <p:spPr>
            <a:xfrm>
              <a:off x="2850009" y="25620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0" name="Oval 6169">
              <a:extLst>
                <a:ext uri="{FF2B5EF4-FFF2-40B4-BE49-F238E27FC236}">
                  <a16:creationId xmlns:a16="http://schemas.microsoft.com/office/drawing/2014/main" id="{1A516DE2-C9B7-4AE9-B607-09D22FA424E1}"/>
                </a:ext>
              </a:extLst>
            </p:cNvPr>
            <p:cNvSpPr/>
            <p:nvPr/>
          </p:nvSpPr>
          <p:spPr>
            <a:xfrm>
              <a:off x="3089177" y="257646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1" name="Oval 6170">
              <a:extLst>
                <a:ext uri="{FF2B5EF4-FFF2-40B4-BE49-F238E27FC236}">
                  <a16:creationId xmlns:a16="http://schemas.microsoft.com/office/drawing/2014/main" id="{D970F8E5-85D2-4594-940D-FEF1445E16BB}"/>
                </a:ext>
              </a:extLst>
            </p:cNvPr>
            <p:cNvSpPr/>
            <p:nvPr/>
          </p:nvSpPr>
          <p:spPr>
            <a:xfrm>
              <a:off x="3002409" y="25856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2" name="Oval 6171">
              <a:extLst>
                <a:ext uri="{FF2B5EF4-FFF2-40B4-BE49-F238E27FC236}">
                  <a16:creationId xmlns:a16="http://schemas.microsoft.com/office/drawing/2014/main" id="{AD5F9212-A0E2-4192-BB0D-952EE3908648}"/>
                </a:ext>
              </a:extLst>
            </p:cNvPr>
            <p:cNvSpPr/>
            <p:nvPr/>
          </p:nvSpPr>
          <p:spPr>
            <a:xfrm>
              <a:off x="2746645" y="25947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3" name="Oval 6172">
              <a:extLst>
                <a:ext uri="{FF2B5EF4-FFF2-40B4-BE49-F238E27FC236}">
                  <a16:creationId xmlns:a16="http://schemas.microsoft.com/office/drawing/2014/main" id="{4AEBBA04-781B-4E21-8F37-2BE7698FF6A7}"/>
                </a:ext>
              </a:extLst>
            </p:cNvPr>
            <p:cNvSpPr/>
            <p:nvPr/>
          </p:nvSpPr>
          <p:spPr>
            <a:xfrm>
              <a:off x="3496914" y="219613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4" name="Oval 6173">
              <a:extLst>
                <a:ext uri="{FF2B5EF4-FFF2-40B4-BE49-F238E27FC236}">
                  <a16:creationId xmlns:a16="http://schemas.microsoft.com/office/drawing/2014/main" id="{C61AE50D-224A-4956-93F2-2B53E2C6F048}"/>
                </a:ext>
              </a:extLst>
            </p:cNvPr>
            <p:cNvSpPr/>
            <p:nvPr/>
          </p:nvSpPr>
          <p:spPr>
            <a:xfrm>
              <a:off x="3496914" y="219613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5" name="Oval 6174">
              <a:extLst>
                <a:ext uri="{FF2B5EF4-FFF2-40B4-BE49-F238E27FC236}">
                  <a16:creationId xmlns:a16="http://schemas.microsoft.com/office/drawing/2014/main" id="{EB0D0624-E93A-48F2-B931-7828639D17C0}"/>
                </a:ext>
              </a:extLst>
            </p:cNvPr>
            <p:cNvSpPr/>
            <p:nvPr/>
          </p:nvSpPr>
          <p:spPr>
            <a:xfrm>
              <a:off x="3223640" y="21994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6" name="Oval 6175">
              <a:extLst>
                <a:ext uri="{FF2B5EF4-FFF2-40B4-BE49-F238E27FC236}">
                  <a16:creationId xmlns:a16="http://schemas.microsoft.com/office/drawing/2014/main" id="{CB5E6121-6936-4D6A-8D59-CF751E5D751E}"/>
                </a:ext>
              </a:extLst>
            </p:cNvPr>
            <p:cNvSpPr/>
            <p:nvPr/>
          </p:nvSpPr>
          <p:spPr>
            <a:xfrm>
              <a:off x="3813427" y="239646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7" name="Oval 6176">
              <a:extLst>
                <a:ext uri="{FF2B5EF4-FFF2-40B4-BE49-F238E27FC236}">
                  <a16:creationId xmlns:a16="http://schemas.microsoft.com/office/drawing/2014/main" id="{A665FAF8-C51E-4A05-B580-67552CEE6A95}"/>
                </a:ext>
              </a:extLst>
            </p:cNvPr>
            <p:cNvSpPr/>
            <p:nvPr/>
          </p:nvSpPr>
          <p:spPr>
            <a:xfrm>
              <a:off x="3726659" y="253441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8" name="Oval 6177">
              <a:extLst>
                <a:ext uri="{FF2B5EF4-FFF2-40B4-BE49-F238E27FC236}">
                  <a16:creationId xmlns:a16="http://schemas.microsoft.com/office/drawing/2014/main" id="{3AF16098-7D52-4179-AD12-7F2182ECAE7D}"/>
                </a:ext>
              </a:extLst>
            </p:cNvPr>
            <p:cNvSpPr/>
            <p:nvPr/>
          </p:nvSpPr>
          <p:spPr>
            <a:xfrm>
              <a:off x="3726659" y="24056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9" name="Oval 6178">
              <a:extLst>
                <a:ext uri="{FF2B5EF4-FFF2-40B4-BE49-F238E27FC236}">
                  <a16:creationId xmlns:a16="http://schemas.microsoft.com/office/drawing/2014/main" id="{A480E400-474B-4589-94CF-52A41FE671C6}"/>
                </a:ext>
              </a:extLst>
            </p:cNvPr>
            <p:cNvSpPr/>
            <p:nvPr/>
          </p:nvSpPr>
          <p:spPr>
            <a:xfrm>
              <a:off x="3965827" y="254886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0" name="Oval 6179">
              <a:extLst>
                <a:ext uri="{FF2B5EF4-FFF2-40B4-BE49-F238E27FC236}">
                  <a16:creationId xmlns:a16="http://schemas.microsoft.com/office/drawing/2014/main" id="{6D2B876D-BCD4-4E10-9ADC-E50019E57954}"/>
                </a:ext>
              </a:extLst>
            </p:cNvPr>
            <p:cNvSpPr/>
            <p:nvPr/>
          </p:nvSpPr>
          <p:spPr>
            <a:xfrm>
              <a:off x="3726659" y="253441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1" name="Oval 6180">
              <a:extLst>
                <a:ext uri="{FF2B5EF4-FFF2-40B4-BE49-F238E27FC236}">
                  <a16:creationId xmlns:a16="http://schemas.microsoft.com/office/drawing/2014/main" id="{A26DA77C-E659-40A3-BDD6-9B247A14ACEC}"/>
                </a:ext>
              </a:extLst>
            </p:cNvPr>
            <p:cNvSpPr/>
            <p:nvPr/>
          </p:nvSpPr>
          <p:spPr>
            <a:xfrm>
              <a:off x="3726659" y="24056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2" name="Oval 6181">
              <a:extLst>
                <a:ext uri="{FF2B5EF4-FFF2-40B4-BE49-F238E27FC236}">
                  <a16:creationId xmlns:a16="http://schemas.microsoft.com/office/drawing/2014/main" id="{890235E6-2EAA-4477-A31F-C82CC0833C8C}"/>
                </a:ext>
              </a:extLst>
            </p:cNvPr>
            <p:cNvSpPr/>
            <p:nvPr/>
          </p:nvSpPr>
          <p:spPr>
            <a:xfrm>
              <a:off x="3965827" y="254886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3" name="Oval 6182">
              <a:extLst>
                <a:ext uri="{FF2B5EF4-FFF2-40B4-BE49-F238E27FC236}">
                  <a16:creationId xmlns:a16="http://schemas.microsoft.com/office/drawing/2014/main" id="{EEE7A998-11D0-4C37-96C1-488F579AE31F}"/>
                </a:ext>
              </a:extLst>
            </p:cNvPr>
            <p:cNvSpPr/>
            <p:nvPr/>
          </p:nvSpPr>
          <p:spPr>
            <a:xfrm>
              <a:off x="3887257" y="235137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4" name="Oval 6183">
              <a:extLst>
                <a:ext uri="{FF2B5EF4-FFF2-40B4-BE49-F238E27FC236}">
                  <a16:creationId xmlns:a16="http://schemas.microsoft.com/office/drawing/2014/main" id="{3D53BD75-A015-4C4B-A155-81E2A03DF6EA}"/>
                </a:ext>
              </a:extLst>
            </p:cNvPr>
            <p:cNvSpPr/>
            <p:nvPr/>
          </p:nvSpPr>
          <p:spPr>
            <a:xfrm>
              <a:off x="3730608" y="24486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5" name="Oval 6184">
              <a:extLst>
                <a:ext uri="{FF2B5EF4-FFF2-40B4-BE49-F238E27FC236}">
                  <a16:creationId xmlns:a16="http://schemas.microsoft.com/office/drawing/2014/main" id="{8333C350-46AB-4A10-B56C-1B8D00BA1E94}"/>
                </a:ext>
              </a:extLst>
            </p:cNvPr>
            <p:cNvSpPr/>
            <p:nvPr/>
          </p:nvSpPr>
          <p:spPr>
            <a:xfrm>
              <a:off x="3800489" y="24893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6" name="Oval 6185">
              <a:extLst>
                <a:ext uri="{FF2B5EF4-FFF2-40B4-BE49-F238E27FC236}">
                  <a16:creationId xmlns:a16="http://schemas.microsoft.com/office/drawing/2014/main" id="{AA4BF295-45E4-4826-9D06-BE82AC8170A6}"/>
                </a:ext>
              </a:extLst>
            </p:cNvPr>
            <p:cNvSpPr/>
            <p:nvPr/>
          </p:nvSpPr>
          <p:spPr>
            <a:xfrm>
              <a:off x="3800489" y="23605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7" name="Oval 6186">
              <a:extLst>
                <a:ext uri="{FF2B5EF4-FFF2-40B4-BE49-F238E27FC236}">
                  <a16:creationId xmlns:a16="http://schemas.microsoft.com/office/drawing/2014/main" id="{1971A22D-2695-4AE6-85C5-E6CA6B5BB365}"/>
                </a:ext>
              </a:extLst>
            </p:cNvPr>
            <p:cNvSpPr/>
            <p:nvPr/>
          </p:nvSpPr>
          <p:spPr>
            <a:xfrm>
              <a:off x="3887257" y="235137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8" name="Oval 6187">
              <a:extLst>
                <a:ext uri="{FF2B5EF4-FFF2-40B4-BE49-F238E27FC236}">
                  <a16:creationId xmlns:a16="http://schemas.microsoft.com/office/drawing/2014/main" id="{C0F219E1-B8FC-458A-8690-C5E4305A30D8}"/>
                </a:ext>
              </a:extLst>
            </p:cNvPr>
            <p:cNvSpPr/>
            <p:nvPr/>
          </p:nvSpPr>
          <p:spPr>
            <a:xfrm>
              <a:off x="3730608" y="24486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9" name="Oval 6188">
              <a:extLst>
                <a:ext uri="{FF2B5EF4-FFF2-40B4-BE49-F238E27FC236}">
                  <a16:creationId xmlns:a16="http://schemas.microsoft.com/office/drawing/2014/main" id="{90FEF09F-DB30-43D0-9C04-459CC6070A47}"/>
                </a:ext>
              </a:extLst>
            </p:cNvPr>
            <p:cNvSpPr/>
            <p:nvPr/>
          </p:nvSpPr>
          <p:spPr>
            <a:xfrm>
              <a:off x="3800489" y="24893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0" name="Oval 6189">
              <a:extLst>
                <a:ext uri="{FF2B5EF4-FFF2-40B4-BE49-F238E27FC236}">
                  <a16:creationId xmlns:a16="http://schemas.microsoft.com/office/drawing/2014/main" id="{9BF8A7FA-6CEE-4E0A-8DD8-4BE8CF563ACA}"/>
                </a:ext>
              </a:extLst>
            </p:cNvPr>
            <p:cNvSpPr/>
            <p:nvPr/>
          </p:nvSpPr>
          <p:spPr>
            <a:xfrm>
              <a:off x="3800489" y="23605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1" name="Oval 6190">
              <a:extLst>
                <a:ext uri="{FF2B5EF4-FFF2-40B4-BE49-F238E27FC236}">
                  <a16:creationId xmlns:a16="http://schemas.microsoft.com/office/drawing/2014/main" id="{180F887C-0D49-4970-B092-9392F7295328}"/>
                </a:ext>
              </a:extLst>
            </p:cNvPr>
            <p:cNvSpPr/>
            <p:nvPr/>
          </p:nvSpPr>
          <p:spPr>
            <a:xfrm>
              <a:off x="3887257" y="235137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2" name="Oval 6191">
              <a:extLst>
                <a:ext uri="{FF2B5EF4-FFF2-40B4-BE49-F238E27FC236}">
                  <a16:creationId xmlns:a16="http://schemas.microsoft.com/office/drawing/2014/main" id="{D2A94A3C-FF9E-4778-AAC4-73C74046D060}"/>
                </a:ext>
              </a:extLst>
            </p:cNvPr>
            <p:cNvSpPr/>
            <p:nvPr/>
          </p:nvSpPr>
          <p:spPr>
            <a:xfrm>
              <a:off x="3730608" y="24486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3" name="Oval 6192">
              <a:extLst>
                <a:ext uri="{FF2B5EF4-FFF2-40B4-BE49-F238E27FC236}">
                  <a16:creationId xmlns:a16="http://schemas.microsoft.com/office/drawing/2014/main" id="{3A998FC4-7C0A-45D5-93D4-A49681CDA66B}"/>
                </a:ext>
              </a:extLst>
            </p:cNvPr>
            <p:cNvSpPr/>
            <p:nvPr/>
          </p:nvSpPr>
          <p:spPr>
            <a:xfrm>
              <a:off x="3800489" y="24893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4" name="Oval 6193">
              <a:extLst>
                <a:ext uri="{FF2B5EF4-FFF2-40B4-BE49-F238E27FC236}">
                  <a16:creationId xmlns:a16="http://schemas.microsoft.com/office/drawing/2014/main" id="{3EB41F80-C2E7-4E32-887B-08ED80B1601B}"/>
                </a:ext>
              </a:extLst>
            </p:cNvPr>
            <p:cNvSpPr/>
            <p:nvPr/>
          </p:nvSpPr>
          <p:spPr>
            <a:xfrm>
              <a:off x="3800489" y="23605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5" name="Oval 6194">
              <a:extLst>
                <a:ext uri="{FF2B5EF4-FFF2-40B4-BE49-F238E27FC236}">
                  <a16:creationId xmlns:a16="http://schemas.microsoft.com/office/drawing/2014/main" id="{3BE5A89C-26D8-44E8-8087-DF613C305969}"/>
                </a:ext>
              </a:extLst>
            </p:cNvPr>
            <p:cNvSpPr/>
            <p:nvPr/>
          </p:nvSpPr>
          <p:spPr>
            <a:xfrm>
              <a:off x="4039657" y="250377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6" name="Oval 6195">
              <a:extLst>
                <a:ext uri="{FF2B5EF4-FFF2-40B4-BE49-F238E27FC236}">
                  <a16:creationId xmlns:a16="http://schemas.microsoft.com/office/drawing/2014/main" id="{1438E660-CD3E-41DC-AF39-21DC8948DAF2}"/>
                </a:ext>
              </a:extLst>
            </p:cNvPr>
            <p:cNvSpPr/>
            <p:nvPr/>
          </p:nvSpPr>
          <p:spPr>
            <a:xfrm>
              <a:off x="3952889" y="25129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7" name="Oval 6196">
              <a:extLst>
                <a:ext uri="{FF2B5EF4-FFF2-40B4-BE49-F238E27FC236}">
                  <a16:creationId xmlns:a16="http://schemas.microsoft.com/office/drawing/2014/main" id="{0939603B-F4E9-4F28-8885-A7808F8E44ED}"/>
                </a:ext>
              </a:extLst>
            </p:cNvPr>
            <p:cNvSpPr/>
            <p:nvPr/>
          </p:nvSpPr>
          <p:spPr>
            <a:xfrm>
              <a:off x="3697125" y="25220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8" name="Oval 6197">
              <a:extLst>
                <a:ext uri="{FF2B5EF4-FFF2-40B4-BE49-F238E27FC236}">
                  <a16:creationId xmlns:a16="http://schemas.microsoft.com/office/drawing/2014/main" id="{CA247D11-7252-4139-B914-8D92A4F3519C}"/>
                </a:ext>
              </a:extLst>
            </p:cNvPr>
            <p:cNvSpPr/>
            <p:nvPr/>
          </p:nvSpPr>
          <p:spPr>
            <a:xfrm>
              <a:off x="3692553" y="25522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9" name="Oval 6198">
              <a:extLst>
                <a:ext uri="{FF2B5EF4-FFF2-40B4-BE49-F238E27FC236}">
                  <a16:creationId xmlns:a16="http://schemas.microsoft.com/office/drawing/2014/main" id="{A9772831-E7BB-41C7-AFA0-3B3460DDA639}"/>
                </a:ext>
              </a:extLst>
            </p:cNvPr>
            <p:cNvSpPr/>
            <p:nvPr/>
          </p:nvSpPr>
          <p:spPr>
            <a:xfrm>
              <a:off x="3730608" y="24486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0" name="Oval 6199">
              <a:extLst>
                <a:ext uri="{FF2B5EF4-FFF2-40B4-BE49-F238E27FC236}">
                  <a16:creationId xmlns:a16="http://schemas.microsoft.com/office/drawing/2014/main" id="{957D5AAC-CACC-4144-B5FA-0E210ED133EE}"/>
                </a:ext>
              </a:extLst>
            </p:cNvPr>
            <p:cNvSpPr/>
            <p:nvPr/>
          </p:nvSpPr>
          <p:spPr>
            <a:xfrm>
              <a:off x="3800489" y="24893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1" name="Oval 6200">
              <a:extLst>
                <a:ext uri="{FF2B5EF4-FFF2-40B4-BE49-F238E27FC236}">
                  <a16:creationId xmlns:a16="http://schemas.microsoft.com/office/drawing/2014/main" id="{80CBD661-9769-4A12-9134-B5D9618D53F9}"/>
                </a:ext>
              </a:extLst>
            </p:cNvPr>
            <p:cNvSpPr/>
            <p:nvPr/>
          </p:nvSpPr>
          <p:spPr>
            <a:xfrm>
              <a:off x="3730608" y="24486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2" name="Oval 6201">
              <a:extLst>
                <a:ext uri="{FF2B5EF4-FFF2-40B4-BE49-F238E27FC236}">
                  <a16:creationId xmlns:a16="http://schemas.microsoft.com/office/drawing/2014/main" id="{EEB9CDAC-690C-45D2-A69E-78994B25D0A5}"/>
                </a:ext>
              </a:extLst>
            </p:cNvPr>
            <p:cNvSpPr/>
            <p:nvPr/>
          </p:nvSpPr>
          <p:spPr>
            <a:xfrm>
              <a:off x="3800489" y="24893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3" name="Oval 6202">
              <a:extLst>
                <a:ext uri="{FF2B5EF4-FFF2-40B4-BE49-F238E27FC236}">
                  <a16:creationId xmlns:a16="http://schemas.microsoft.com/office/drawing/2014/main" id="{77F293CE-5D9B-4682-9C6C-C6141A7D224C}"/>
                </a:ext>
              </a:extLst>
            </p:cNvPr>
            <p:cNvSpPr/>
            <p:nvPr/>
          </p:nvSpPr>
          <p:spPr>
            <a:xfrm>
              <a:off x="4039657" y="250377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4" name="Oval 6203">
              <a:extLst>
                <a:ext uri="{FF2B5EF4-FFF2-40B4-BE49-F238E27FC236}">
                  <a16:creationId xmlns:a16="http://schemas.microsoft.com/office/drawing/2014/main" id="{90F4EC06-1D31-4BFE-91B5-CBC30A4C809E}"/>
                </a:ext>
              </a:extLst>
            </p:cNvPr>
            <p:cNvSpPr/>
            <p:nvPr/>
          </p:nvSpPr>
          <p:spPr>
            <a:xfrm>
              <a:off x="3952889" y="25129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5" name="Oval 6204">
              <a:extLst>
                <a:ext uri="{FF2B5EF4-FFF2-40B4-BE49-F238E27FC236}">
                  <a16:creationId xmlns:a16="http://schemas.microsoft.com/office/drawing/2014/main" id="{C2642A8A-859F-44A7-98EE-45C88EEB363B}"/>
                </a:ext>
              </a:extLst>
            </p:cNvPr>
            <p:cNvSpPr/>
            <p:nvPr/>
          </p:nvSpPr>
          <p:spPr>
            <a:xfrm>
              <a:off x="3697125" y="25220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6" name="Oval 6205">
              <a:extLst>
                <a:ext uri="{FF2B5EF4-FFF2-40B4-BE49-F238E27FC236}">
                  <a16:creationId xmlns:a16="http://schemas.microsoft.com/office/drawing/2014/main" id="{F2CF1A67-4F3A-433C-A748-808DD281C745}"/>
                </a:ext>
              </a:extLst>
            </p:cNvPr>
            <p:cNvSpPr/>
            <p:nvPr/>
          </p:nvSpPr>
          <p:spPr>
            <a:xfrm>
              <a:off x="3730608" y="24486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7" name="Oval 6206">
              <a:extLst>
                <a:ext uri="{FF2B5EF4-FFF2-40B4-BE49-F238E27FC236}">
                  <a16:creationId xmlns:a16="http://schemas.microsoft.com/office/drawing/2014/main" id="{097B7D71-A7E4-451A-8B49-FB8665489579}"/>
                </a:ext>
              </a:extLst>
            </p:cNvPr>
            <p:cNvSpPr/>
            <p:nvPr/>
          </p:nvSpPr>
          <p:spPr>
            <a:xfrm>
              <a:off x="3730608" y="244868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8" name="Oval 6207">
              <a:extLst>
                <a:ext uri="{FF2B5EF4-FFF2-40B4-BE49-F238E27FC236}">
                  <a16:creationId xmlns:a16="http://schemas.microsoft.com/office/drawing/2014/main" id="{C697321E-21A9-460E-B12D-CB51567E99F2}"/>
                </a:ext>
              </a:extLst>
            </p:cNvPr>
            <p:cNvSpPr/>
            <p:nvPr/>
          </p:nvSpPr>
          <p:spPr>
            <a:xfrm>
              <a:off x="3800489" y="24893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9" name="Oval 6208">
              <a:extLst>
                <a:ext uri="{FF2B5EF4-FFF2-40B4-BE49-F238E27FC236}">
                  <a16:creationId xmlns:a16="http://schemas.microsoft.com/office/drawing/2014/main" id="{7B17C4F0-3ECC-4224-8463-B61449D9C06D}"/>
                </a:ext>
              </a:extLst>
            </p:cNvPr>
            <p:cNvSpPr/>
            <p:nvPr/>
          </p:nvSpPr>
          <p:spPr>
            <a:xfrm>
              <a:off x="4039657" y="250377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0" name="Oval 6209">
              <a:extLst>
                <a:ext uri="{FF2B5EF4-FFF2-40B4-BE49-F238E27FC236}">
                  <a16:creationId xmlns:a16="http://schemas.microsoft.com/office/drawing/2014/main" id="{E5C09C06-2ABA-407C-B415-83C0630071AC}"/>
                </a:ext>
              </a:extLst>
            </p:cNvPr>
            <p:cNvSpPr/>
            <p:nvPr/>
          </p:nvSpPr>
          <p:spPr>
            <a:xfrm>
              <a:off x="3952889" y="25129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1" name="Oval 6210">
              <a:extLst>
                <a:ext uri="{FF2B5EF4-FFF2-40B4-BE49-F238E27FC236}">
                  <a16:creationId xmlns:a16="http://schemas.microsoft.com/office/drawing/2014/main" id="{867D43DC-BA75-4C06-97CB-EC3202496243}"/>
                </a:ext>
              </a:extLst>
            </p:cNvPr>
            <p:cNvSpPr/>
            <p:nvPr/>
          </p:nvSpPr>
          <p:spPr>
            <a:xfrm>
              <a:off x="3697125" y="252205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118A87-0905-4D40-B843-2C7D7D343C21}"/>
              </a:ext>
            </a:extLst>
          </p:cNvPr>
          <p:cNvGrpSpPr/>
          <p:nvPr/>
        </p:nvGrpSpPr>
        <p:grpSpPr>
          <a:xfrm>
            <a:off x="2615382" y="2951437"/>
            <a:ext cx="1423182" cy="1324545"/>
            <a:chOff x="2539057" y="3963808"/>
            <a:chExt cx="1423182" cy="132454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F284FD-7C1D-4F28-9DAB-33348B8EC94E}"/>
                </a:ext>
              </a:extLst>
            </p:cNvPr>
            <p:cNvSpPr/>
            <p:nvPr/>
          </p:nvSpPr>
          <p:spPr>
            <a:xfrm>
              <a:off x="2539057" y="3965990"/>
              <a:ext cx="1423182" cy="1322363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1A82FEEF-3B4C-4DDD-B97B-0F8B593DDCEF}"/>
                </a:ext>
              </a:extLst>
            </p:cNvPr>
            <p:cNvSpPr/>
            <p:nvPr/>
          </p:nvSpPr>
          <p:spPr>
            <a:xfrm>
              <a:off x="3224942" y="436668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30C00051-BECB-4C0C-9E4A-5A5E6AFDC586}"/>
                </a:ext>
              </a:extLst>
            </p:cNvPr>
            <p:cNvSpPr/>
            <p:nvPr/>
          </p:nvSpPr>
          <p:spPr>
            <a:xfrm>
              <a:off x="3116494" y="409184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B258997F-D4B2-409B-8E22-744278FF3D85}"/>
                </a:ext>
              </a:extLst>
            </p:cNvPr>
            <p:cNvSpPr/>
            <p:nvPr/>
          </p:nvSpPr>
          <p:spPr>
            <a:xfrm>
              <a:off x="3128568" y="41547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AF8432C8-F380-4EA6-8CA1-1797D1DFFD75}"/>
                </a:ext>
              </a:extLst>
            </p:cNvPr>
            <p:cNvSpPr/>
            <p:nvPr/>
          </p:nvSpPr>
          <p:spPr>
            <a:xfrm>
              <a:off x="3116494" y="409184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1C2371E0-F66E-498D-9525-4E886E947986}"/>
                </a:ext>
              </a:extLst>
            </p:cNvPr>
            <p:cNvSpPr/>
            <p:nvPr/>
          </p:nvSpPr>
          <p:spPr>
            <a:xfrm>
              <a:off x="3261093" y="39787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656D6584-7AB8-4B08-9194-297652AB41F2}"/>
                </a:ext>
              </a:extLst>
            </p:cNvPr>
            <p:cNvSpPr/>
            <p:nvPr/>
          </p:nvSpPr>
          <p:spPr>
            <a:xfrm>
              <a:off x="3298772" y="432158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6FED79F9-023B-4BAB-86EA-1826D95ED23B}"/>
                </a:ext>
              </a:extLst>
            </p:cNvPr>
            <p:cNvSpPr/>
            <p:nvPr/>
          </p:nvSpPr>
          <p:spPr>
            <a:xfrm>
              <a:off x="3120443" y="40061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53D7A8DD-4808-4460-A36A-E68251755FB0}"/>
                </a:ext>
              </a:extLst>
            </p:cNvPr>
            <p:cNvSpPr/>
            <p:nvPr/>
          </p:nvSpPr>
          <p:spPr>
            <a:xfrm>
              <a:off x="3190324" y="40467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663ECD8C-D3B1-4E6A-AA22-9181FC3C4143}"/>
                </a:ext>
              </a:extLst>
            </p:cNvPr>
            <p:cNvSpPr/>
            <p:nvPr/>
          </p:nvSpPr>
          <p:spPr>
            <a:xfrm>
              <a:off x="3212004" y="43307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17D70035-B6D3-467E-82DF-63F001214642}"/>
                </a:ext>
              </a:extLst>
            </p:cNvPr>
            <p:cNvSpPr/>
            <p:nvPr/>
          </p:nvSpPr>
          <p:spPr>
            <a:xfrm>
              <a:off x="3298772" y="432158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5C2CE248-6D43-49DE-97B4-6A84877E1A11}"/>
                </a:ext>
              </a:extLst>
            </p:cNvPr>
            <p:cNvSpPr/>
            <p:nvPr/>
          </p:nvSpPr>
          <p:spPr>
            <a:xfrm>
              <a:off x="3120443" y="40061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A67554C5-7216-4F2C-964F-F475DAACAADD}"/>
                </a:ext>
              </a:extLst>
            </p:cNvPr>
            <p:cNvSpPr/>
            <p:nvPr/>
          </p:nvSpPr>
          <p:spPr>
            <a:xfrm>
              <a:off x="3190324" y="40467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CC4CDB8D-0260-46A2-BAC2-A9F3F40533C8}"/>
                </a:ext>
              </a:extLst>
            </p:cNvPr>
            <p:cNvSpPr/>
            <p:nvPr/>
          </p:nvSpPr>
          <p:spPr>
            <a:xfrm>
              <a:off x="3212004" y="43307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864158B6-922E-49BF-A985-1F3191BE74EB}"/>
                </a:ext>
              </a:extLst>
            </p:cNvPr>
            <p:cNvSpPr/>
            <p:nvPr/>
          </p:nvSpPr>
          <p:spPr>
            <a:xfrm>
              <a:off x="3298772" y="432158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DFC26861-F74D-49D4-9120-C0FF4341032C}"/>
                </a:ext>
              </a:extLst>
            </p:cNvPr>
            <p:cNvSpPr/>
            <p:nvPr/>
          </p:nvSpPr>
          <p:spPr>
            <a:xfrm>
              <a:off x="3120443" y="40061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02A98010-26E3-4164-AB40-A08E562C0C80}"/>
                </a:ext>
              </a:extLst>
            </p:cNvPr>
            <p:cNvSpPr/>
            <p:nvPr/>
          </p:nvSpPr>
          <p:spPr>
            <a:xfrm>
              <a:off x="3190324" y="40467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E34E6BE7-D843-476F-A32B-8CC9B7D63F43}"/>
                </a:ext>
              </a:extLst>
            </p:cNvPr>
            <p:cNvSpPr/>
            <p:nvPr/>
          </p:nvSpPr>
          <p:spPr>
            <a:xfrm>
              <a:off x="3212004" y="43307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E7E015FF-AD45-4AD2-B7D7-08A0100AA163}"/>
                </a:ext>
              </a:extLst>
            </p:cNvPr>
            <p:cNvSpPr/>
            <p:nvPr/>
          </p:nvSpPr>
          <p:spPr>
            <a:xfrm>
              <a:off x="3183157" y="41207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FAC69C5B-756E-4063-A22A-3E38ECEBDFAB}"/>
                </a:ext>
              </a:extLst>
            </p:cNvPr>
            <p:cNvSpPr/>
            <p:nvPr/>
          </p:nvSpPr>
          <p:spPr>
            <a:xfrm>
              <a:off x="3342724" y="40703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4A55567F-F1EF-481E-BEB0-82575027DE2A}"/>
                </a:ext>
              </a:extLst>
            </p:cNvPr>
            <p:cNvSpPr/>
            <p:nvPr/>
          </p:nvSpPr>
          <p:spPr>
            <a:xfrm>
              <a:off x="3086960" y="407948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26863D45-B13A-4B43-A4DC-0F28A772DA55}"/>
                </a:ext>
              </a:extLst>
            </p:cNvPr>
            <p:cNvSpPr/>
            <p:nvPr/>
          </p:nvSpPr>
          <p:spPr>
            <a:xfrm>
              <a:off x="3082388" y="41096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BB959423-06DA-439E-9754-3EBD8CF5CDF1}"/>
                </a:ext>
              </a:extLst>
            </p:cNvPr>
            <p:cNvSpPr/>
            <p:nvPr/>
          </p:nvSpPr>
          <p:spPr>
            <a:xfrm>
              <a:off x="3120443" y="40061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F9AC0E04-7794-4368-8B86-09FD5F51BE95}"/>
                </a:ext>
              </a:extLst>
            </p:cNvPr>
            <p:cNvSpPr/>
            <p:nvPr/>
          </p:nvSpPr>
          <p:spPr>
            <a:xfrm>
              <a:off x="3190324" y="40467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62A7DAC0-6D5B-49F8-8958-55DDD7B99BC4}"/>
                </a:ext>
              </a:extLst>
            </p:cNvPr>
            <p:cNvSpPr/>
            <p:nvPr/>
          </p:nvSpPr>
          <p:spPr>
            <a:xfrm>
              <a:off x="3120443" y="40061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47A5C818-54DF-44D3-9454-9C8A394D9499}"/>
                </a:ext>
              </a:extLst>
            </p:cNvPr>
            <p:cNvSpPr/>
            <p:nvPr/>
          </p:nvSpPr>
          <p:spPr>
            <a:xfrm>
              <a:off x="3190324" y="40467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1D0C756C-680F-442A-A772-0CCC309DEE39}"/>
                </a:ext>
              </a:extLst>
            </p:cNvPr>
            <p:cNvSpPr/>
            <p:nvPr/>
          </p:nvSpPr>
          <p:spPr>
            <a:xfrm>
              <a:off x="3218547" y="40657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E0C78130-2521-4563-BF13-4B36BC83D27B}"/>
                </a:ext>
              </a:extLst>
            </p:cNvPr>
            <p:cNvSpPr/>
            <p:nvPr/>
          </p:nvSpPr>
          <p:spPr>
            <a:xfrm>
              <a:off x="3084553" y="42010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AB58DBBA-71F8-4A44-B8AA-5F227196F8D8}"/>
                </a:ext>
              </a:extLst>
            </p:cNvPr>
            <p:cNvSpPr/>
            <p:nvPr/>
          </p:nvSpPr>
          <p:spPr>
            <a:xfrm>
              <a:off x="3086960" y="407948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B752F71C-0854-414A-AD01-F8142E6DF7E7}"/>
                </a:ext>
              </a:extLst>
            </p:cNvPr>
            <p:cNvSpPr/>
            <p:nvPr/>
          </p:nvSpPr>
          <p:spPr>
            <a:xfrm>
              <a:off x="3120443" y="40061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7DF525D0-BDFA-4037-8B98-2A2E419CDEA7}"/>
                </a:ext>
              </a:extLst>
            </p:cNvPr>
            <p:cNvSpPr/>
            <p:nvPr/>
          </p:nvSpPr>
          <p:spPr>
            <a:xfrm>
              <a:off x="3120443" y="40061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7DF335AA-8B00-40AA-B5CB-C52B70B5302E}"/>
                </a:ext>
              </a:extLst>
            </p:cNvPr>
            <p:cNvSpPr/>
            <p:nvPr/>
          </p:nvSpPr>
          <p:spPr>
            <a:xfrm>
              <a:off x="3190324" y="40467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0705378F-5843-4789-A0E6-EC18C51B45B5}"/>
                </a:ext>
              </a:extLst>
            </p:cNvPr>
            <p:cNvSpPr/>
            <p:nvPr/>
          </p:nvSpPr>
          <p:spPr>
            <a:xfrm>
              <a:off x="3183157" y="40886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E9027BAF-DA68-45F1-9E70-3A1246E5280C}"/>
                </a:ext>
              </a:extLst>
            </p:cNvPr>
            <p:cNvSpPr/>
            <p:nvPr/>
          </p:nvSpPr>
          <p:spPr>
            <a:xfrm>
              <a:off x="3244408" y="42955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22A8830C-E80E-412E-BF89-9A37408CABF9}"/>
                </a:ext>
              </a:extLst>
            </p:cNvPr>
            <p:cNvSpPr/>
            <p:nvPr/>
          </p:nvSpPr>
          <p:spPr>
            <a:xfrm>
              <a:off x="3086960" y="407948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434CBDA4-380C-4A7F-BFCE-F6D1333B337D}"/>
                </a:ext>
              </a:extLst>
            </p:cNvPr>
            <p:cNvSpPr/>
            <p:nvPr/>
          </p:nvSpPr>
          <p:spPr>
            <a:xfrm>
              <a:off x="2829239" y="45188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C09DD13E-3A3C-4205-BA0A-99EB6867F144}"/>
                </a:ext>
              </a:extLst>
            </p:cNvPr>
            <p:cNvSpPr/>
            <p:nvPr/>
          </p:nvSpPr>
          <p:spPr>
            <a:xfrm>
              <a:off x="2742471" y="46568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B0B00EEF-5E9B-4CC4-9DF8-0E04D41FCBCA}"/>
                </a:ext>
              </a:extLst>
            </p:cNvPr>
            <p:cNvSpPr/>
            <p:nvPr/>
          </p:nvSpPr>
          <p:spPr>
            <a:xfrm>
              <a:off x="2742471" y="452800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932CB9EC-E710-4DD4-8C2A-13B4B5271331}"/>
                </a:ext>
              </a:extLst>
            </p:cNvPr>
            <p:cNvSpPr/>
            <p:nvPr/>
          </p:nvSpPr>
          <p:spPr>
            <a:xfrm>
              <a:off x="2754545" y="47197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372D170C-42E9-4769-8E29-7FA38D5292BE}"/>
                </a:ext>
              </a:extLst>
            </p:cNvPr>
            <p:cNvSpPr/>
            <p:nvPr/>
          </p:nvSpPr>
          <p:spPr>
            <a:xfrm>
              <a:off x="2742471" y="46568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88A73602-B4F8-4E3F-9BEF-4469CE7FABBC}"/>
                </a:ext>
              </a:extLst>
            </p:cNvPr>
            <p:cNvSpPr/>
            <p:nvPr/>
          </p:nvSpPr>
          <p:spPr>
            <a:xfrm>
              <a:off x="2742471" y="452800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6D5525D1-2FC7-45B4-801A-405727927896}"/>
                </a:ext>
              </a:extLst>
            </p:cNvPr>
            <p:cNvSpPr/>
            <p:nvPr/>
          </p:nvSpPr>
          <p:spPr>
            <a:xfrm>
              <a:off x="2887070" y="454369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D9166CC3-9E9B-42E2-8259-F5E89D9E234C}"/>
                </a:ext>
              </a:extLst>
            </p:cNvPr>
            <p:cNvSpPr/>
            <p:nvPr/>
          </p:nvSpPr>
          <p:spPr>
            <a:xfrm>
              <a:off x="2903069" y="44737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743777B8-86F4-46C6-9624-BE6E58D3285E}"/>
                </a:ext>
              </a:extLst>
            </p:cNvPr>
            <p:cNvSpPr/>
            <p:nvPr/>
          </p:nvSpPr>
          <p:spPr>
            <a:xfrm>
              <a:off x="2746420" y="45710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E6E2004F-DFBB-446E-A806-F8B642741094}"/>
                </a:ext>
              </a:extLst>
            </p:cNvPr>
            <p:cNvSpPr/>
            <p:nvPr/>
          </p:nvSpPr>
          <p:spPr>
            <a:xfrm>
              <a:off x="2816301" y="46117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4572810E-4B8B-444D-A903-BA6F288C9A60}"/>
                </a:ext>
              </a:extLst>
            </p:cNvPr>
            <p:cNvSpPr/>
            <p:nvPr/>
          </p:nvSpPr>
          <p:spPr>
            <a:xfrm>
              <a:off x="2816301" y="44829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1855703A-158A-4626-84F4-FEC8E5A81C14}"/>
                </a:ext>
              </a:extLst>
            </p:cNvPr>
            <p:cNvSpPr/>
            <p:nvPr/>
          </p:nvSpPr>
          <p:spPr>
            <a:xfrm>
              <a:off x="2903069" y="44737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2F19E224-59D8-43C7-9E84-7C7E841118A8}"/>
                </a:ext>
              </a:extLst>
            </p:cNvPr>
            <p:cNvSpPr/>
            <p:nvPr/>
          </p:nvSpPr>
          <p:spPr>
            <a:xfrm>
              <a:off x="2746420" y="45710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067AEC18-0304-4083-ADC3-FD3680AA3B33}"/>
                </a:ext>
              </a:extLst>
            </p:cNvPr>
            <p:cNvSpPr/>
            <p:nvPr/>
          </p:nvSpPr>
          <p:spPr>
            <a:xfrm>
              <a:off x="2816301" y="46117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69F70018-1CCE-48B8-9BC4-61C4D0B3872C}"/>
                </a:ext>
              </a:extLst>
            </p:cNvPr>
            <p:cNvSpPr/>
            <p:nvPr/>
          </p:nvSpPr>
          <p:spPr>
            <a:xfrm>
              <a:off x="2816301" y="44829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91336395-08F0-4D7F-AEE4-DA1A1FCFAE35}"/>
                </a:ext>
              </a:extLst>
            </p:cNvPr>
            <p:cNvSpPr/>
            <p:nvPr/>
          </p:nvSpPr>
          <p:spPr>
            <a:xfrm>
              <a:off x="2903069" y="44737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011EBE85-5D4B-47BA-9BDA-38C1FEFB3AD1}"/>
                </a:ext>
              </a:extLst>
            </p:cNvPr>
            <p:cNvSpPr/>
            <p:nvPr/>
          </p:nvSpPr>
          <p:spPr>
            <a:xfrm>
              <a:off x="2746420" y="45710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2BF1D1B3-2621-40CF-A180-4D59BD79FB59}"/>
                </a:ext>
              </a:extLst>
            </p:cNvPr>
            <p:cNvSpPr/>
            <p:nvPr/>
          </p:nvSpPr>
          <p:spPr>
            <a:xfrm>
              <a:off x="2816301" y="46117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8CC202CC-C643-469B-A575-EA2DBB5CAE9E}"/>
                </a:ext>
              </a:extLst>
            </p:cNvPr>
            <p:cNvSpPr/>
            <p:nvPr/>
          </p:nvSpPr>
          <p:spPr>
            <a:xfrm>
              <a:off x="2816301" y="44829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B980D7FE-B351-4865-9F62-785222339F15}"/>
                </a:ext>
              </a:extLst>
            </p:cNvPr>
            <p:cNvSpPr/>
            <p:nvPr/>
          </p:nvSpPr>
          <p:spPr>
            <a:xfrm>
              <a:off x="2809134" y="468568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A22147DE-9C07-4765-BA53-70C63CD23653}"/>
                </a:ext>
              </a:extLst>
            </p:cNvPr>
            <p:cNvSpPr/>
            <p:nvPr/>
          </p:nvSpPr>
          <p:spPr>
            <a:xfrm>
              <a:off x="2712937" y="464445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9C4F0EA4-DA82-4F14-8E58-BCDB9BBC6A59}"/>
                </a:ext>
              </a:extLst>
            </p:cNvPr>
            <p:cNvSpPr/>
            <p:nvPr/>
          </p:nvSpPr>
          <p:spPr>
            <a:xfrm>
              <a:off x="2708365" y="467460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627C0151-77D6-495E-BD66-73FD5244AA45}"/>
                </a:ext>
              </a:extLst>
            </p:cNvPr>
            <p:cNvSpPr/>
            <p:nvPr/>
          </p:nvSpPr>
          <p:spPr>
            <a:xfrm>
              <a:off x="2746420" y="45710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C34F48CC-F97C-41F9-9B2F-6E566BF868E5}"/>
                </a:ext>
              </a:extLst>
            </p:cNvPr>
            <p:cNvSpPr/>
            <p:nvPr/>
          </p:nvSpPr>
          <p:spPr>
            <a:xfrm>
              <a:off x="2816301" y="46117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675DBC6E-D988-4614-9AE3-13B183F85652}"/>
                </a:ext>
              </a:extLst>
            </p:cNvPr>
            <p:cNvSpPr/>
            <p:nvPr/>
          </p:nvSpPr>
          <p:spPr>
            <a:xfrm>
              <a:off x="2746420" y="45710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3D1DFEBB-1C25-452C-A5EE-609FC2194390}"/>
                </a:ext>
              </a:extLst>
            </p:cNvPr>
            <p:cNvSpPr/>
            <p:nvPr/>
          </p:nvSpPr>
          <p:spPr>
            <a:xfrm>
              <a:off x="2816301" y="46117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5884A0EA-FAC4-4795-A616-9F40CA2E7C9D}"/>
                </a:ext>
              </a:extLst>
            </p:cNvPr>
            <p:cNvSpPr/>
            <p:nvPr/>
          </p:nvSpPr>
          <p:spPr>
            <a:xfrm>
              <a:off x="2844524" y="46307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5CD644DD-B845-4DEA-BE15-5E62B23DDC92}"/>
                </a:ext>
              </a:extLst>
            </p:cNvPr>
            <p:cNvSpPr/>
            <p:nvPr/>
          </p:nvSpPr>
          <p:spPr>
            <a:xfrm>
              <a:off x="2710530" y="47659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802A5F0A-1916-42FF-9775-857D133F044B}"/>
                </a:ext>
              </a:extLst>
            </p:cNvPr>
            <p:cNvSpPr/>
            <p:nvPr/>
          </p:nvSpPr>
          <p:spPr>
            <a:xfrm>
              <a:off x="2712937" y="464445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E16D68B9-3195-4F64-81C3-4D9D94410E40}"/>
                </a:ext>
              </a:extLst>
            </p:cNvPr>
            <p:cNvSpPr/>
            <p:nvPr/>
          </p:nvSpPr>
          <p:spPr>
            <a:xfrm>
              <a:off x="2746420" y="45710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FC400C6E-42A8-46EF-8717-27EFFEF2ADD2}"/>
                </a:ext>
              </a:extLst>
            </p:cNvPr>
            <p:cNvSpPr/>
            <p:nvPr/>
          </p:nvSpPr>
          <p:spPr>
            <a:xfrm>
              <a:off x="2746420" y="45710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761B2DF2-1DE2-43B9-A44B-A471C1FD6324}"/>
                </a:ext>
              </a:extLst>
            </p:cNvPr>
            <p:cNvSpPr/>
            <p:nvPr/>
          </p:nvSpPr>
          <p:spPr>
            <a:xfrm>
              <a:off x="2816301" y="46117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C9BA5BBF-AC80-45C7-A089-BAE86364175C}"/>
                </a:ext>
              </a:extLst>
            </p:cNvPr>
            <p:cNvSpPr/>
            <p:nvPr/>
          </p:nvSpPr>
          <p:spPr>
            <a:xfrm>
              <a:off x="2809134" y="465359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9488C6CE-CB23-43A5-9385-005CBD5DD7F5}"/>
                </a:ext>
              </a:extLst>
            </p:cNvPr>
            <p:cNvSpPr/>
            <p:nvPr/>
          </p:nvSpPr>
          <p:spPr>
            <a:xfrm>
              <a:off x="2848705" y="444774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0664A562-F455-4BA6-B009-7342C4976D63}"/>
                </a:ext>
              </a:extLst>
            </p:cNvPr>
            <p:cNvSpPr/>
            <p:nvPr/>
          </p:nvSpPr>
          <p:spPr>
            <a:xfrm>
              <a:off x="2712937" y="464445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A95F3F9E-09C1-491D-9BED-6710DACABAC7}"/>
                </a:ext>
              </a:extLst>
            </p:cNvPr>
            <p:cNvSpPr/>
            <p:nvPr/>
          </p:nvSpPr>
          <p:spPr>
            <a:xfrm>
              <a:off x="3062922" y="421199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9A43BA60-7483-4B16-9607-C1F2474CBE58}"/>
                </a:ext>
              </a:extLst>
            </p:cNvPr>
            <p:cNvSpPr/>
            <p:nvPr/>
          </p:nvSpPr>
          <p:spPr>
            <a:xfrm>
              <a:off x="2976154" y="434993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4BF1197F-FC39-48E5-ACC8-71238947BA3D}"/>
                </a:ext>
              </a:extLst>
            </p:cNvPr>
            <p:cNvSpPr/>
            <p:nvPr/>
          </p:nvSpPr>
          <p:spPr>
            <a:xfrm>
              <a:off x="2976154" y="422113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40EFB870-F26E-482A-88C2-11619EF38826}"/>
                </a:ext>
              </a:extLst>
            </p:cNvPr>
            <p:cNvSpPr/>
            <p:nvPr/>
          </p:nvSpPr>
          <p:spPr>
            <a:xfrm>
              <a:off x="2988228" y="441288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ED95DB7A-B0D7-4259-B0D1-067912407AF0}"/>
                </a:ext>
              </a:extLst>
            </p:cNvPr>
            <p:cNvSpPr/>
            <p:nvPr/>
          </p:nvSpPr>
          <p:spPr>
            <a:xfrm>
              <a:off x="2976154" y="434993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3F0FC9CB-E499-4A06-9E6B-511FD03EBFD4}"/>
                </a:ext>
              </a:extLst>
            </p:cNvPr>
            <p:cNvSpPr/>
            <p:nvPr/>
          </p:nvSpPr>
          <p:spPr>
            <a:xfrm>
              <a:off x="2976154" y="422113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977B5CA4-BBC0-46BB-9754-BC5009E45CA8}"/>
                </a:ext>
              </a:extLst>
            </p:cNvPr>
            <p:cNvSpPr/>
            <p:nvPr/>
          </p:nvSpPr>
          <p:spPr>
            <a:xfrm>
              <a:off x="3120753" y="42368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02796F29-37A0-4723-82AC-C1DCFB0025FD}"/>
                </a:ext>
              </a:extLst>
            </p:cNvPr>
            <p:cNvSpPr/>
            <p:nvPr/>
          </p:nvSpPr>
          <p:spPr>
            <a:xfrm>
              <a:off x="3136752" y="416689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A3130F5F-E07A-41BF-A930-D441588C7777}"/>
                </a:ext>
              </a:extLst>
            </p:cNvPr>
            <p:cNvSpPr/>
            <p:nvPr/>
          </p:nvSpPr>
          <p:spPr>
            <a:xfrm>
              <a:off x="2980103" y="42642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4C514F4C-9E51-49DF-9DDC-12D92BF85409}"/>
                </a:ext>
              </a:extLst>
            </p:cNvPr>
            <p:cNvSpPr/>
            <p:nvPr/>
          </p:nvSpPr>
          <p:spPr>
            <a:xfrm>
              <a:off x="3049984" y="430484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6C4493BC-654C-4AC5-9F1C-AC6091FCA8C5}"/>
                </a:ext>
              </a:extLst>
            </p:cNvPr>
            <p:cNvSpPr/>
            <p:nvPr/>
          </p:nvSpPr>
          <p:spPr>
            <a:xfrm>
              <a:off x="3049984" y="41760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33262F57-A6DE-45C3-B979-2A2AEE95CF8F}"/>
                </a:ext>
              </a:extLst>
            </p:cNvPr>
            <p:cNvSpPr/>
            <p:nvPr/>
          </p:nvSpPr>
          <p:spPr>
            <a:xfrm>
              <a:off x="3136752" y="416689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CA28DEE4-2E58-4F0A-9569-4F836C9D95A8}"/>
                </a:ext>
              </a:extLst>
            </p:cNvPr>
            <p:cNvSpPr/>
            <p:nvPr/>
          </p:nvSpPr>
          <p:spPr>
            <a:xfrm>
              <a:off x="2980103" y="42642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85B22F64-23C0-46C8-9E8B-73EED2B7B891}"/>
                </a:ext>
              </a:extLst>
            </p:cNvPr>
            <p:cNvSpPr/>
            <p:nvPr/>
          </p:nvSpPr>
          <p:spPr>
            <a:xfrm>
              <a:off x="3049984" y="430484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E98F5A2C-A4C8-4D74-B145-DE1F0AE360EC}"/>
                </a:ext>
              </a:extLst>
            </p:cNvPr>
            <p:cNvSpPr/>
            <p:nvPr/>
          </p:nvSpPr>
          <p:spPr>
            <a:xfrm>
              <a:off x="3049984" y="41760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9E672BF7-AE27-4F42-BBEB-A0DA8B1E8486}"/>
                </a:ext>
              </a:extLst>
            </p:cNvPr>
            <p:cNvSpPr/>
            <p:nvPr/>
          </p:nvSpPr>
          <p:spPr>
            <a:xfrm>
              <a:off x="3136752" y="416689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7D3FEDD6-EB71-4488-8E74-E2822031D42A}"/>
                </a:ext>
              </a:extLst>
            </p:cNvPr>
            <p:cNvSpPr/>
            <p:nvPr/>
          </p:nvSpPr>
          <p:spPr>
            <a:xfrm>
              <a:off x="2980103" y="42642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D3AD592F-3B49-4340-B7D9-D25821E57C2A}"/>
                </a:ext>
              </a:extLst>
            </p:cNvPr>
            <p:cNvSpPr/>
            <p:nvPr/>
          </p:nvSpPr>
          <p:spPr>
            <a:xfrm>
              <a:off x="3049984" y="430484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A8B00710-8451-462B-86EB-75BD6C7B5326}"/>
                </a:ext>
              </a:extLst>
            </p:cNvPr>
            <p:cNvSpPr/>
            <p:nvPr/>
          </p:nvSpPr>
          <p:spPr>
            <a:xfrm>
              <a:off x="3049984" y="41760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254555A1-51AE-4C4F-B919-F319C037F505}"/>
                </a:ext>
              </a:extLst>
            </p:cNvPr>
            <p:cNvSpPr/>
            <p:nvPr/>
          </p:nvSpPr>
          <p:spPr>
            <a:xfrm>
              <a:off x="3042817" y="43788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5C14A97C-B32E-4E7C-AA25-F10E231F61BB}"/>
                </a:ext>
              </a:extLst>
            </p:cNvPr>
            <p:cNvSpPr/>
            <p:nvPr/>
          </p:nvSpPr>
          <p:spPr>
            <a:xfrm>
              <a:off x="3202384" y="43284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58ECF3D1-5EB5-47B5-B1F4-F4EE64635731}"/>
                </a:ext>
              </a:extLst>
            </p:cNvPr>
            <p:cNvSpPr/>
            <p:nvPr/>
          </p:nvSpPr>
          <p:spPr>
            <a:xfrm>
              <a:off x="2946620" y="433758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53442C29-B6A4-4039-89A7-BD77642F20BF}"/>
                </a:ext>
              </a:extLst>
            </p:cNvPr>
            <p:cNvSpPr/>
            <p:nvPr/>
          </p:nvSpPr>
          <p:spPr>
            <a:xfrm>
              <a:off x="2942048" y="436773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1FBAC796-051F-4667-95D7-602DD4F5A944}"/>
                </a:ext>
              </a:extLst>
            </p:cNvPr>
            <p:cNvSpPr/>
            <p:nvPr/>
          </p:nvSpPr>
          <p:spPr>
            <a:xfrm>
              <a:off x="2980103" y="42642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038A4B0E-F68C-4A19-91DF-F5FBE4A392F0}"/>
                </a:ext>
              </a:extLst>
            </p:cNvPr>
            <p:cNvSpPr/>
            <p:nvPr/>
          </p:nvSpPr>
          <p:spPr>
            <a:xfrm>
              <a:off x="3049984" y="430484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864E6EFD-E0F8-42A8-BE25-4EC759478792}"/>
                </a:ext>
              </a:extLst>
            </p:cNvPr>
            <p:cNvSpPr/>
            <p:nvPr/>
          </p:nvSpPr>
          <p:spPr>
            <a:xfrm>
              <a:off x="2980103" y="42642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205C85B8-63E7-4549-8284-A944415359E9}"/>
                </a:ext>
              </a:extLst>
            </p:cNvPr>
            <p:cNvSpPr/>
            <p:nvPr/>
          </p:nvSpPr>
          <p:spPr>
            <a:xfrm>
              <a:off x="3049984" y="430484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A4B5FF46-6C7D-4D0A-9E0B-57982C61B2CB}"/>
                </a:ext>
              </a:extLst>
            </p:cNvPr>
            <p:cNvSpPr/>
            <p:nvPr/>
          </p:nvSpPr>
          <p:spPr>
            <a:xfrm>
              <a:off x="3078207" y="43238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2ECD50DC-9DF0-4DD7-B7B1-87AD355F98E6}"/>
                </a:ext>
              </a:extLst>
            </p:cNvPr>
            <p:cNvSpPr/>
            <p:nvPr/>
          </p:nvSpPr>
          <p:spPr>
            <a:xfrm>
              <a:off x="2944213" y="44591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77DADBBE-0397-4281-8772-CEC4BED6531B}"/>
                </a:ext>
              </a:extLst>
            </p:cNvPr>
            <p:cNvSpPr/>
            <p:nvPr/>
          </p:nvSpPr>
          <p:spPr>
            <a:xfrm>
              <a:off x="2946620" y="433758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DFEAC59C-8B6C-4221-9629-3317134C5988}"/>
                </a:ext>
              </a:extLst>
            </p:cNvPr>
            <p:cNvSpPr/>
            <p:nvPr/>
          </p:nvSpPr>
          <p:spPr>
            <a:xfrm>
              <a:off x="2980103" y="42642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DC34D7E1-1827-49F7-949A-8A964ECCDC7B}"/>
                </a:ext>
              </a:extLst>
            </p:cNvPr>
            <p:cNvSpPr/>
            <p:nvPr/>
          </p:nvSpPr>
          <p:spPr>
            <a:xfrm>
              <a:off x="2980103" y="42642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ECFB5489-180F-49D4-A39C-1B680AF8CFAA}"/>
                </a:ext>
              </a:extLst>
            </p:cNvPr>
            <p:cNvSpPr/>
            <p:nvPr/>
          </p:nvSpPr>
          <p:spPr>
            <a:xfrm>
              <a:off x="3049984" y="430484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EC3E498D-B094-41B8-B880-BD6905FE96B3}"/>
                </a:ext>
              </a:extLst>
            </p:cNvPr>
            <p:cNvSpPr/>
            <p:nvPr/>
          </p:nvSpPr>
          <p:spPr>
            <a:xfrm>
              <a:off x="3042817" y="43467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067E7A6D-5B41-4B48-93D9-881516194D26}"/>
                </a:ext>
              </a:extLst>
            </p:cNvPr>
            <p:cNvSpPr/>
            <p:nvPr/>
          </p:nvSpPr>
          <p:spPr>
            <a:xfrm>
              <a:off x="3082388" y="414087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706861EF-9473-41D8-AC74-032BCCB0D846}"/>
                </a:ext>
              </a:extLst>
            </p:cNvPr>
            <p:cNvSpPr/>
            <p:nvPr/>
          </p:nvSpPr>
          <p:spPr>
            <a:xfrm>
              <a:off x="2946620" y="433758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FBCA0990-49FC-41AE-AB2E-38ADC8070FAF}"/>
                </a:ext>
              </a:extLst>
            </p:cNvPr>
            <p:cNvSpPr/>
            <p:nvPr/>
          </p:nvSpPr>
          <p:spPr>
            <a:xfrm>
              <a:off x="3413940" y="41294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8DA891B7-6C32-4517-9604-591E892569AC}"/>
                </a:ext>
              </a:extLst>
            </p:cNvPr>
            <p:cNvSpPr/>
            <p:nvPr/>
          </p:nvSpPr>
          <p:spPr>
            <a:xfrm>
              <a:off x="3327172" y="426742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E9EE86F1-BD90-49AC-8DB9-23664E06D000}"/>
                </a:ext>
              </a:extLst>
            </p:cNvPr>
            <p:cNvSpPr/>
            <p:nvPr/>
          </p:nvSpPr>
          <p:spPr>
            <a:xfrm>
              <a:off x="3327172" y="41386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082C43B7-8775-4C3A-A89E-B67E2F8A3B40}"/>
                </a:ext>
              </a:extLst>
            </p:cNvPr>
            <p:cNvSpPr/>
            <p:nvPr/>
          </p:nvSpPr>
          <p:spPr>
            <a:xfrm>
              <a:off x="3339246" y="43303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69129A49-13DC-4A65-AA11-4FE6AB3CA99E}"/>
                </a:ext>
              </a:extLst>
            </p:cNvPr>
            <p:cNvSpPr/>
            <p:nvPr/>
          </p:nvSpPr>
          <p:spPr>
            <a:xfrm>
              <a:off x="3327172" y="426742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547001A9-51B5-4883-B7BA-9B34289A1389}"/>
                </a:ext>
              </a:extLst>
            </p:cNvPr>
            <p:cNvSpPr/>
            <p:nvPr/>
          </p:nvSpPr>
          <p:spPr>
            <a:xfrm>
              <a:off x="3327172" y="41386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CAFA54D5-0EEC-4178-A405-8F2EC929B089}"/>
                </a:ext>
              </a:extLst>
            </p:cNvPr>
            <p:cNvSpPr/>
            <p:nvPr/>
          </p:nvSpPr>
          <p:spPr>
            <a:xfrm>
              <a:off x="3471771" y="41543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782E2C3E-409B-42C3-B34D-2AAF4D07FD01}"/>
                </a:ext>
              </a:extLst>
            </p:cNvPr>
            <p:cNvSpPr/>
            <p:nvPr/>
          </p:nvSpPr>
          <p:spPr>
            <a:xfrm>
              <a:off x="3487770" y="408437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2DE5D032-5662-4337-B2F3-55740A7B64EB}"/>
                </a:ext>
              </a:extLst>
            </p:cNvPr>
            <p:cNvSpPr/>
            <p:nvPr/>
          </p:nvSpPr>
          <p:spPr>
            <a:xfrm>
              <a:off x="3331121" y="418169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62650F61-27B2-4F85-8A8D-262E76A56A2D}"/>
                </a:ext>
              </a:extLst>
            </p:cNvPr>
            <p:cNvSpPr/>
            <p:nvPr/>
          </p:nvSpPr>
          <p:spPr>
            <a:xfrm>
              <a:off x="3401002" y="422232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D337CFAF-7FAF-4A14-8829-07874A7898B8}"/>
                </a:ext>
              </a:extLst>
            </p:cNvPr>
            <p:cNvSpPr/>
            <p:nvPr/>
          </p:nvSpPr>
          <p:spPr>
            <a:xfrm>
              <a:off x="3401002" y="409352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4E32E76D-7077-4915-BCFB-2E7CC0FD9FC9}"/>
                </a:ext>
              </a:extLst>
            </p:cNvPr>
            <p:cNvSpPr/>
            <p:nvPr/>
          </p:nvSpPr>
          <p:spPr>
            <a:xfrm>
              <a:off x="3487770" y="408437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6109DFDB-3AF5-4921-A688-3BA04320F721}"/>
                </a:ext>
              </a:extLst>
            </p:cNvPr>
            <p:cNvSpPr/>
            <p:nvPr/>
          </p:nvSpPr>
          <p:spPr>
            <a:xfrm>
              <a:off x="3331121" y="418169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20E56575-9223-4A15-8B45-7498D682B75D}"/>
                </a:ext>
              </a:extLst>
            </p:cNvPr>
            <p:cNvSpPr/>
            <p:nvPr/>
          </p:nvSpPr>
          <p:spPr>
            <a:xfrm>
              <a:off x="3401002" y="422232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F99F8113-1814-4068-BA87-5EC59F02164E}"/>
                </a:ext>
              </a:extLst>
            </p:cNvPr>
            <p:cNvSpPr/>
            <p:nvPr/>
          </p:nvSpPr>
          <p:spPr>
            <a:xfrm>
              <a:off x="3401002" y="409352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35790393-D719-401B-AD54-DA3C84CF9B66}"/>
                </a:ext>
              </a:extLst>
            </p:cNvPr>
            <p:cNvSpPr/>
            <p:nvPr/>
          </p:nvSpPr>
          <p:spPr>
            <a:xfrm>
              <a:off x="3487770" y="408437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9768565D-AB40-449D-9907-00B087C14EFF}"/>
                </a:ext>
              </a:extLst>
            </p:cNvPr>
            <p:cNvSpPr/>
            <p:nvPr/>
          </p:nvSpPr>
          <p:spPr>
            <a:xfrm>
              <a:off x="3331121" y="418169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78ABFF5E-332D-4DC5-8EDD-A710C6B6762D}"/>
                </a:ext>
              </a:extLst>
            </p:cNvPr>
            <p:cNvSpPr/>
            <p:nvPr/>
          </p:nvSpPr>
          <p:spPr>
            <a:xfrm>
              <a:off x="3401002" y="422232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25CC4F36-17B1-4C31-B5EC-D0D38FC693F5}"/>
                </a:ext>
              </a:extLst>
            </p:cNvPr>
            <p:cNvSpPr/>
            <p:nvPr/>
          </p:nvSpPr>
          <p:spPr>
            <a:xfrm>
              <a:off x="3401002" y="409352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2" name="Oval 791">
              <a:extLst>
                <a:ext uri="{FF2B5EF4-FFF2-40B4-BE49-F238E27FC236}">
                  <a16:creationId xmlns:a16="http://schemas.microsoft.com/office/drawing/2014/main" id="{6BD12F38-AC2F-4580-8682-583BCFF1EDD9}"/>
                </a:ext>
              </a:extLst>
            </p:cNvPr>
            <p:cNvSpPr/>
            <p:nvPr/>
          </p:nvSpPr>
          <p:spPr>
            <a:xfrm>
              <a:off x="3393835" y="429629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A1192D90-BFFA-48A2-8249-D7350589BFE6}"/>
                </a:ext>
              </a:extLst>
            </p:cNvPr>
            <p:cNvSpPr/>
            <p:nvPr/>
          </p:nvSpPr>
          <p:spPr>
            <a:xfrm>
              <a:off x="3553402" y="424592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C75C0973-5C31-49C6-A00F-24F4439E8D2A}"/>
                </a:ext>
              </a:extLst>
            </p:cNvPr>
            <p:cNvSpPr/>
            <p:nvPr/>
          </p:nvSpPr>
          <p:spPr>
            <a:xfrm>
              <a:off x="3297638" y="42550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65C79E4C-864C-477A-BE71-42D7B862AADD}"/>
                </a:ext>
              </a:extLst>
            </p:cNvPr>
            <p:cNvSpPr/>
            <p:nvPr/>
          </p:nvSpPr>
          <p:spPr>
            <a:xfrm>
              <a:off x="3293066" y="42852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BAABC9F4-CE6D-400D-8F12-A0DBE19765C4}"/>
                </a:ext>
              </a:extLst>
            </p:cNvPr>
            <p:cNvSpPr/>
            <p:nvPr/>
          </p:nvSpPr>
          <p:spPr>
            <a:xfrm>
              <a:off x="3331121" y="418169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7" name="Oval 796">
              <a:extLst>
                <a:ext uri="{FF2B5EF4-FFF2-40B4-BE49-F238E27FC236}">
                  <a16:creationId xmlns:a16="http://schemas.microsoft.com/office/drawing/2014/main" id="{0B9B03A6-2EEF-4636-A603-A5E48F58453F}"/>
                </a:ext>
              </a:extLst>
            </p:cNvPr>
            <p:cNvSpPr/>
            <p:nvPr/>
          </p:nvSpPr>
          <p:spPr>
            <a:xfrm>
              <a:off x="3401002" y="422232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D73B733F-0B27-45A1-B58E-D3D4B361FAF0}"/>
                </a:ext>
              </a:extLst>
            </p:cNvPr>
            <p:cNvSpPr/>
            <p:nvPr/>
          </p:nvSpPr>
          <p:spPr>
            <a:xfrm>
              <a:off x="3331121" y="418169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CD60F600-1722-4E0A-B780-8648516D195B}"/>
                </a:ext>
              </a:extLst>
            </p:cNvPr>
            <p:cNvSpPr/>
            <p:nvPr/>
          </p:nvSpPr>
          <p:spPr>
            <a:xfrm>
              <a:off x="3401002" y="422232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2DC82E48-A9AA-407F-BB2E-F8CAAEA537BC}"/>
                </a:ext>
              </a:extLst>
            </p:cNvPr>
            <p:cNvSpPr/>
            <p:nvPr/>
          </p:nvSpPr>
          <p:spPr>
            <a:xfrm>
              <a:off x="3429225" y="424134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F5FE4622-F36F-4C59-A8DF-CBD10EDC9E8E}"/>
                </a:ext>
              </a:extLst>
            </p:cNvPr>
            <p:cNvSpPr/>
            <p:nvPr/>
          </p:nvSpPr>
          <p:spPr>
            <a:xfrm>
              <a:off x="3273551" y="39638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20DD34CF-A2CD-4466-9E86-A4EE19BF7D70}"/>
                </a:ext>
              </a:extLst>
            </p:cNvPr>
            <p:cNvSpPr/>
            <p:nvPr/>
          </p:nvSpPr>
          <p:spPr>
            <a:xfrm>
              <a:off x="3297638" y="42550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3" name="Oval 802">
              <a:extLst>
                <a:ext uri="{FF2B5EF4-FFF2-40B4-BE49-F238E27FC236}">
                  <a16:creationId xmlns:a16="http://schemas.microsoft.com/office/drawing/2014/main" id="{F76DADAF-0481-4F3B-BF88-C3FA03F3D8BC}"/>
                </a:ext>
              </a:extLst>
            </p:cNvPr>
            <p:cNvSpPr/>
            <p:nvPr/>
          </p:nvSpPr>
          <p:spPr>
            <a:xfrm>
              <a:off x="3331121" y="418169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3860A2D6-240E-4410-A2F8-C46058282DB3}"/>
                </a:ext>
              </a:extLst>
            </p:cNvPr>
            <p:cNvSpPr/>
            <p:nvPr/>
          </p:nvSpPr>
          <p:spPr>
            <a:xfrm>
              <a:off x="3331121" y="418169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2326866B-AAA5-4DF0-BB0B-21D534A5785C}"/>
                </a:ext>
              </a:extLst>
            </p:cNvPr>
            <p:cNvSpPr/>
            <p:nvPr/>
          </p:nvSpPr>
          <p:spPr>
            <a:xfrm>
              <a:off x="3401002" y="422232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D24164E6-C0CB-4C44-A7F3-46CE8D691D81}"/>
                </a:ext>
              </a:extLst>
            </p:cNvPr>
            <p:cNvSpPr/>
            <p:nvPr/>
          </p:nvSpPr>
          <p:spPr>
            <a:xfrm>
              <a:off x="3393835" y="42642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7" name="Oval 806">
              <a:extLst>
                <a:ext uri="{FF2B5EF4-FFF2-40B4-BE49-F238E27FC236}">
                  <a16:creationId xmlns:a16="http://schemas.microsoft.com/office/drawing/2014/main" id="{0E7D2997-A959-478E-8E23-80D6FA8A3100}"/>
                </a:ext>
              </a:extLst>
            </p:cNvPr>
            <p:cNvSpPr/>
            <p:nvPr/>
          </p:nvSpPr>
          <p:spPr>
            <a:xfrm>
              <a:off x="3433406" y="405836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8" name="Oval 807">
              <a:extLst>
                <a:ext uri="{FF2B5EF4-FFF2-40B4-BE49-F238E27FC236}">
                  <a16:creationId xmlns:a16="http://schemas.microsoft.com/office/drawing/2014/main" id="{B652AD48-D985-4136-A95F-679CA7AC69CB}"/>
                </a:ext>
              </a:extLst>
            </p:cNvPr>
            <p:cNvSpPr/>
            <p:nvPr/>
          </p:nvSpPr>
          <p:spPr>
            <a:xfrm>
              <a:off x="3297638" y="42550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43B672D1-E3BE-4C1D-9844-09A4B2C09065}"/>
                </a:ext>
              </a:extLst>
            </p:cNvPr>
            <p:cNvSpPr/>
            <p:nvPr/>
          </p:nvSpPr>
          <p:spPr>
            <a:xfrm>
              <a:off x="2768345" y="48717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AC2DD96E-4EA3-49B8-B9C1-A4D681310A50}"/>
                </a:ext>
              </a:extLst>
            </p:cNvPr>
            <p:cNvSpPr/>
            <p:nvPr/>
          </p:nvSpPr>
          <p:spPr>
            <a:xfrm>
              <a:off x="2681577" y="488088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4" name="Oval 813">
              <a:extLst>
                <a:ext uri="{FF2B5EF4-FFF2-40B4-BE49-F238E27FC236}">
                  <a16:creationId xmlns:a16="http://schemas.microsoft.com/office/drawing/2014/main" id="{F5439A4D-E2A8-441D-8FFD-2A7A94B2A98A}"/>
                </a:ext>
              </a:extLst>
            </p:cNvPr>
            <p:cNvSpPr/>
            <p:nvPr/>
          </p:nvSpPr>
          <p:spPr>
            <a:xfrm>
              <a:off x="2681577" y="488088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5" name="Oval 814">
              <a:extLst>
                <a:ext uri="{FF2B5EF4-FFF2-40B4-BE49-F238E27FC236}">
                  <a16:creationId xmlns:a16="http://schemas.microsoft.com/office/drawing/2014/main" id="{D0B86FEB-21CA-4136-B1BC-10A1B1E974C3}"/>
                </a:ext>
              </a:extLst>
            </p:cNvPr>
            <p:cNvSpPr/>
            <p:nvPr/>
          </p:nvSpPr>
          <p:spPr>
            <a:xfrm>
              <a:off x="2826176" y="48965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7A9CE0AB-CDAE-4B68-BED8-9DCEC8E0C1D3}"/>
                </a:ext>
              </a:extLst>
            </p:cNvPr>
            <p:cNvSpPr/>
            <p:nvPr/>
          </p:nvSpPr>
          <p:spPr>
            <a:xfrm>
              <a:off x="2842175" y="48266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7" name="Oval 816">
              <a:extLst>
                <a:ext uri="{FF2B5EF4-FFF2-40B4-BE49-F238E27FC236}">
                  <a16:creationId xmlns:a16="http://schemas.microsoft.com/office/drawing/2014/main" id="{AFE4D64D-B226-4D24-9653-DAC9E99389B9}"/>
                </a:ext>
              </a:extLst>
            </p:cNvPr>
            <p:cNvSpPr/>
            <p:nvPr/>
          </p:nvSpPr>
          <p:spPr>
            <a:xfrm>
              <a:off x="2685526" y="492395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8" name="Oval 817">
              <a:extLst>
                <a:ext uri="{FF2B5EF4-FFF2-40B4-BE49-F238E27FC236}">
                  <a16:creationId xmlns:a16="http://schemas.microsoft.com/office/drawing/2014/main" id="{62CADD44-00C7-445B-89ED-7D61D564D2AA}"/>
                </a:ext>
              </a:extLst>
            </p:cNvPr>
            <p:cNvSpPr/>
            <p:nvPr/>
          </p:nvSpPr>
          <p:spPr>
            <a:xfrm>
              <a:off x="2755407" y="49645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9" name="Oval 818">
              <a:extLst>
                <a:ext uri="{FF2B5EF4-FFF2-40B4-BE49-F238E27FC236}">
                  <a16:creationId xmlns:a16="http://schemas.microsoft.com/office/drawing/2014/main" id="{8FFA9F25-A157-4E25-BEB9-A03FF691E3DA}"/>
                </a:ext>
              </a:extLst>
            </p:cNvPr>
            <p:cNvSpPr/>
            <p:nvPr/>
          </p:nvSpPr>
          <p:spPr>
            <a:xfrm>
              <a:off x="2755407" y="483578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0" name="Oval 819">
              <a:extLst>
                <a:ext uri="{FF2B5EF4-FFF2-40B4-BE49-F238E27FC236}">
                  <a16:creationId xmlns:a16="http://schemas.microsoft.com/office/drawing/2014/main" id="{C1528F11-4936-44CD-91BF-A5FB60869706}"/>
                </a:ext>
              </a:extLst>
            </p:cNvPr>
            <p:cNvSpPr/>
            <p:nvPr/>
          </p:nvSpPr>
          <p:spPr>
            <a:xfrm>
              <a:off x="2842175" y="48266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1" name="Oval 820">
              <a:extLst>
                <a:ext uri="{FF2B5EF4-FFF2-40B4-BE49-F238E27FC236}">
                  <a16:creationId xmlns:a16="http://schemas.microsoft.com/office/drawing/2014/main" id="{F73D14DA-97F4-4586-AE6A-248F71EDE062}"/>
                </a:ext>
              </a:extLst>
            </p:cNvPr>
            <p:cNvSpPr/>
            <p:nvPr/>
          </p:nvSpPr>
          <p:spPr>
            <a:xfrm>
              <a:off x="2685526" y="492395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2" name="Oval 821">
              <a:extLst>
                <a:ext uri="{FF2B5EF4-FFF2-40B4-BE49-F238E27FC236}">
                  <a16:creationId xmlns:a16="http://schemas.microsoft.com/office/drawing/2014/main" id="{8770BCA2-C651-4397-BCDF-406744EB18E7}"/>
                </a:ext>
              </a:extLst>
            </p:cNvPr>
            <p:cNvSpPr/>
            <p:nvPr/>
          </p:nvSpPr>
          <p:spPr>
            <a:xfrm>
              <a:off x="2755407" y="49645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3" name="Oval 822">
              <a:extLst>
                <a:ext uri="{FF2B5EF4-FFF2-40B4-BE49-F238E27FC236}">
                  <a16:creationId xmlns:a16="http://schemas.microsoft.com/office/drawing/2014/main" id="{2BBA94A2-22B5-44E5-80C6-085536C632E5}"/>
                </a:ext>
              </a:extLst>
            </p:cNvPr>
            <p:cNvSpPr/>
            <p:nvPr/>
          </p:nvSpPr>
          <p:spPr>
            <a:xfrm>
              <a:off x="2755407" y="483578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4" name="Oval 823">
              <a:extLst>
                <a:ext uri="{FF2B5EF4-FFF2-40B4-BE49-F238E27FC236}">
                  <a16:creationId xmlns:a16="http://schemas.microsoft.com/office/drawing/2014/main" id="{E4D40C7F-FA8F-4D0F-8B0E-161CE7926077}"/>
                </a:ext>
              </a:extLst>
            </p:cNvPr>
            <p:cNvSpPr/>
            <p:nvPr/>
          </p:nvSpPr>
          <p:spPr>
            <a:xfrm>
              <a:off x="2842175" y="48266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9E960D72-C18E-49EA-B054-052B7A977CF2}"/>
                </a:ext>
              </a:extLst>
            </p:cNvPr>
            <p:cNvSpPr/>
            <p:nvPr/>
          </p:nvSpPr>
          <p:spPr>
            <a:xfrm>
              <a:off x="2685526" y="492395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6" name="Oval 825">
              <a:extLst>
                <a:ext uri="{FF2B5EF4-FFF2-40B4-BE49-F238E27FC236}">
                  <a16:creationId xmlns:a16="http://schemas.microsoft.com/office/drawing/2014/main" id="{19D389EC-2647-4159-A797-A4125C102201}"/>
                </a:ext>
              </a:extLst>
            </p:cNvPr>
            <p:cNvSpPr/>
            <p:nvPr/>
          </p:nvSpPr>
          <p:spPr>
            <a:xfrm>
              <a:off x="2755407" y="49645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7" name="Oval 826">
              <a:extLst>
                <a:ext uri="{FF2B5EF4-FFF2-40B4-BE49-F238E27FC236}">
                  <a16:creationId xmlns:a16="http://schemas.microsoft.com/office/drawing/2014/main" id="{4DFF8941-1D12-4D2D-A006-FACA86CD5209}"/>
                </a:ext>
              </a:extLst>
            </p:cNvPr>
            <p:cNvSpPr/>
            <p:nvPr/>
          </p:nvSpPr>
          <p:spPr>
            <a:xfrm>
              <a:off x="2755407" y="483578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741EC682-2BB7-4C47-B174-4F4E753DF3B0}"/>
                </a:ext>
              </a:extLst>
            </p:cNvPr>
            <p:cNvSpPr/>
            <p:nvPr/>
          </p:nvSpPr>
          <p:spPr>
            <a:xfrm>
              <a:off x="2748240" y="50385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9" name="Oval 828">
              <a:extLst>
                <a:ext uri="{FF2B5EF4-FFF2-40B4-BE49-F238E27FC236}">
                  <a16:creationId xmlns:a16="http://schemas.microsoft.com/office/drawing/2014/main" id="{8E076C4A-ECA1-474C-A3C1-CDC29710B813}"/>
                </a:ext>
              </a:extLst>
            </p:cNvPr>
            <p:cNvSpPr/>
            <p:nvPr/>
          </p:nvSpPr>
          <p:spPr>
            <a:xfrm>
              <a:off x="2907807" y="498818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2" name="Oval 831">
              <a:extLst>
                <a:ext uri="{FF2B5EF4-FFF2-40B4-BE49-F238E27FC236}">
                  <a16:creationId xmlns:a16="http://schemas.microsoft.com/office/drawing/2014/main" id="{6637CD21-835D-44F4-85EE-237203DA0B30}"/>
                </a:ext>
              </a:extLst>
            </p:cNvPr>
            <p:cNvSpPr/>
            <p:nvPr/>
          </p:nvSpPr>
          <p:spPr>
            <a:xfrm>
              <a:off x="2685526" y="492395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3" name="Oval 832">
              <a:extLst>
                <a:ext uri="{FF2B5EF4-FFF2-40B4-BE49-F238E27FC236}">
                  <a16:creationId xmlns:a16="http://schemas.microsoft.com/office/drawing/2014/main" id="{49860BFD-7F18-42CC-B87A-972C35E29460}"/>
                </a:ext>
              </a:extLst>
            </p:cNvPr>
            <p:cNvSpPr/>
            <p:nvPr/>
          </p:nvSpPr>
          <p:spPr>
            <a:xfrm>
              <a:off x="2755407" y="49645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4" name="Oval 833">
              <a:extLst>
                <a:ext uri="{FF2B5EF4-FFF2-40B4-BE49-F238E27FC236}">
                  <a16:creationId xmlns:a16="http://schemas.microsoft.com/office/drawing/2014/main" id="{7DA31FF4-162F-453E-AF7D-C6E737B2AC15}"/>
                </a:ext>
              </a:extLst>
            </p:cNvPr>
            <p:cNvSpPr/>
            <p:nvPr/>
          </p:nvSpPr>
          <p:spPr>
            <a:xfrm>
              <a:off x="2685526" y="492395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5" name="Oval 834">
              <a:extLst>
                <a:ext uri="{FF2B5EF4-FFF2-40B4-BE49-F238E27FC236}">
                  <a16:creationId xmlns:a16="http://schemas.microsoft.com/office/drawing/2014/main" id="{3AC7E643-AEFB-4450-852B-A9862FF39C51}"/>
                </a:ext>
              </a:extLst>
            </p:cNvPr>
            <p:cNvSpPr/>
            <p:nvPr/>
          </p:nvSpPr>
          <p:spPr>
            <a:xfrm>
              <a:off x="2755407" y="49645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6" name="Oval 835">
              <a:extLst>
                <a:ext uri="{FF2B5EF4-FFF2-40B4-BE49-F238E27FC236}">
                  <a16:creationId xmlns:a16="http://schemas.microsoft.com/office/drawing/2014/main" id="{DE77DE40-69D0-4B88-A7FA-1A2AD5AAE7D4}"/>
                </a:ext>
              </a:extLst>
            </p:cNvPr>
            <p:cNvSpPr/>
            <p:nvPr/>
          </p:nvSpPr>
          <p:spPr>
            <a:xfrm>
              <a:off x="2783630" y="49836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7369AC79-EE68-490F-8885-B1131309BBF6}"/>
                </a:ext>
              </a:extLst>
            </p:cNvPr>
            <p:cNvSpPr/>
            <p:nvPr/>
          </p:nvSpPr>
          <p:spPr>
            <a:xfrm>
              <a:off x="3040840" y="51297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9" name="Oval 838">
              <a:extLst>
                <a:ext uri="{FF2B5EF4-FFF2-40B4-BE49-F238E27FC236}">
                  <a16:creationId xmlns:a16="http://schemas.microsoft.com/office/drawing/2014/main" id="{6F136FDE-4AE3-4AB9-B5EA-ED9146902091}"/>
                </a:ext>
              </a:extLst>
            </p:cNvPr>
            <p:cNvSpPr/>
            <p:nvPr/>
          </p:nvSpPr>
          <p:spPr>
            <a:xfrm>
              <a:off x="2685526" y="492395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FA9EAF35-ABE3-40F4-8529-8F3CC1D5610B}"/>
                </a:ext>
              </a:extLst>
            </p:cNvPr>
            <p:cNvSpPr/>
            <p:nvPr/>
          </p:nvSpPr>
          <p:spPr>
            <a:xfrm>
              <a:off x="2685526" y="492395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1" name="Oval 840">
              <a:extLst>
                <a:ext uri="{FF2B5EF4-FFF2-40B4-BE49-F238E27FC236}">
                  <a16:creationId xmlns:a16="http://schemas.microsoft.com/office/drawing/2014/main" id="{B3911CCA-8BA8-41E5-92EC-233271DBCD8D}"/>
                </a:ext>
              </a:extLst>
            </p:cNvPr>
            <p:cNvSpPr/>
            <p:nvPr/>
          </p:nvSpPr>
          <p:spPr>
            <a:xfrm>
              <a:off x="2755407" y="49645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2" name="Oval 841">
              <a:extLst>
                <a:ext uri="{FF2B5EF4-FFF2-40B4-BE49-F238E27FC236}">
                  <a16:creationId xmlns:a16="http://schemas.microsoft.com/office/drawing/2014/main" id="{03A4878F-FCE6-4173-B44E-4AE7AA50D857}"/>
                </a:ext>
              </a:extLst>
            </p:cNvPr>
            <p:cNvSpPr/>
            <p:nvPr/>
          </p:nvSpPr>
          <p:spPr>
            <a:xfrm>
              <a:off x="2748240" y="50064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3" name="Oval 842">
              <a:extLst>
                <a:ext uri="{FF2B5EF4-FFF2-40B4-BE49-F238E27FC236}">
                  <a16:creationId xmlns:a16="http://schemas.microsoft.com/office/drawing/2014/main" id="{23E677CB-9AE7-49A4-849E-6661FC1A06B1}"/>
                </a:ext>
              </a:extLst>
            </p:cNvPr>
            <p:cNvSpPr/>
            <p:nvPr/>
          </p:nvSpPr>
          <p:spPr>
            <a:xfrm>
              <a:off x="2787811" y="48006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4" name="Oval 843">
              <a:extLst>
                <a:ext uri="{FF2B5EF4-FFF2-40B4-BE49-F238E27FC236}">
                  <a16:creationId xmlns:a16="http://schemas.microsoft.com/office/drawing/2014/main" id="{1ADC33BE-E68C-4556-8EAB-EEB1D0453CCB}"/>
                </a:ext>
              </a:extLst>
            </p:cNvPr>
            <p:cNvSpPr/>
            <p:nvPr/>
          </p:nvSpPr>
          <p:spPr>
            <a:xfrm>
              <a:off x="3005708" y="45652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5" name="Oval 844">
              <a:extLst>
                <a:ext uri="{FF2B5EF4-FFF2-40B4-BE49-F238E27FC236}">
                  <a16:creationId xmlns:a16="http://schemas.microsoft.com/office/drawing/2014/main" id="{21F69C7A-FE7F-47F7-8F13-606D960CA41E}"/>
                </a:ext>
              </a:extLst>
            </p:cNvPr>
            <p:cNvSpPr/>
            <p:nvPr/>
          </p:nvSpPr>
          <p:spPr>
            <a:xfrm>
              <a:off x="2832860" y="410557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6" name="Oval 845">
              <a:extLst>
                <a:ext uri="{FF2B5EF4-FFF2-40B4-BE49-F238E27FC236}">
                  <a16:creationId xmlns:a16="http://schemas.microsoft.com/office/drawing/2014/main" id="{8E4F9923-7A02-499A-9D59-3A974D84DF73}"/>
                </a:ext>
              </a:extLst>
            </p:cNvPr>
            <p:cNvSpPr/>
            <p:nvPr/>
          </p:nvSpPr>
          <p:spPr>
            <a:xfrm>
              <a:off x="2746092" y="424352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8" name="Oval 847">
              <a:extLst>
                <a:ext uri="{FF2B5EF4-FFF2-40B4-BE49-F238E27FC236}">
                  <a16:creationId xmlns:a16="http://schemas.microsoft.com/office/drawing/2014/main" id="{F3922469-9806-4E48-A512-23A666DD400C}"/>
                </a:ext>
              </a:extLst>
            </p:cNvPr>
            <p:cNvSpPr/>
            <p:nvPr/>
          </p:nvSpPr>
          <p:spPr>
            <a:xfrm>
              <a:off x="2758166" y="43064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498DC3EA-D416-4605-B8CD-40060AD2B8F1}"/>
                </a:ext>
              </a:extLst>
            </p:cNvPr>
            <p:cNvSpPr/>
            <p:nvPr/>
          </p:nvSpPr>
          <p:spPr>
            <a:xfrm>
              <a:off x="2746092" y="424352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1" name="Oval 850">
              <a:extLst>
                <a:ext uri="{FF2B5EF4-FFF2-40B4-BE49-F238E27FC236}">
                  <a16:creationId xmlns:a16="http://schemas.microsoft.com/office/drawing/2014/main" id="{1FE9D40D-5BF2-4F00-B443-115D8F0914D9}"/>
                </a:ext>
              </a:extLst>
            </p:cNvPr>
            <p:cNvSpPr/>
            <p:nvPr/>
          </p:nvSpPr>
          <p:spPr>
            <a:xfrm>
              <a:off x="2890691" y="41304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2" name="Oval 851">
              <a:extLst>
                <a:ext uri="{FF2B5EF4-FFF2-40B4-BE49-F238E27FC236}">
                  <a16:creationId xmlns:a16="http://schemas.microsoft.com/office/drawing/2014/main" id="{D7B1E590-1C43-42AD-AE5F-BCF9A0CFF81A}"/>
                </a:ext>
              </a:extLst>
            </p:cNvPr>
            <p:cNvSpPr/>
            <p:nvPr/>
          </p:nvSpPr>
          <p:spPr>
            <a:xfrm>
              <a:off x="2906690" y="406048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3" name="Oval 852">
              <a:extLst>
                <a:ext uri="{FF2B5EF4-FFF2-40B4-BE49-F238E27FC236}">
                  <a16:creationId xmlns:a16="http://schemas.microsoft.com/office/drawing/2014/main" id="{14E0FCDF-5DDC-4523-9AA3-DCCF198AD144}"/>
                </a:ext>
              </a:extLst>
            </p:cNvPr>
            <p:cNvSpPr/>
            <p:nvPr/>
          </p:nvSpPr>
          <p:spPr>
            <a:xfrm>
              <a:off x="2750041" y="41577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4" name="Oval 853">
              <a:extLst>
                <a:ext uri="{FF2B5EF4-FFF2-40B4-BE49-F238E27FC236}">
                  <a16:creationId xmlns:a16="http://schemas.microsoft.com/office/drawing/2014/main" id="{1757E6D1-D429-4847-8F0A-8243F274E029}"/>
                </a:ext>
              </a:extLst>
            </p:cNvPr>
            <p:cNvSpPr/>
            <p:nvPr/>
          </p:nvSpPr>
          <p:spPr>
            <a:xfrm>
              <a:off x="2819922" y="419842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6" name="Oval 855">
              <a:extLst>
                <a:ext uri="{FF2B5EF4-FFF2-40B4-BE49-F238E27FC236}">
                  <a16:creationId xmlns:a16="http://schemas.microsoft.com/office/drawing/2014/main" id="{3975FA08-A54A-4EF6-97C4-70D220FEDBAB}"/>
                </a:ext>
              </a:extLst>
            </p:cNvPr>
            <p:cNvSpPr/>
            <p:nvPr/>
          </p:nvSpPr>
          <p:spPr>
            <a:xfrm>
              <a:off x="2906690" y="406048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7" name="Oval 856">
              <a:extLst>
                <a:ext uri="{FF2B5EF4-FFF2-40B4-BE49-F238E27FC236}">
                  <a16:creationId xmlns:a16="http://schemas.microsoft.com/office/drawing/2014/main" id="{9BAF0F8B-C4B1-43A9-8AB3-995D78A65082}"/>
                </a:ext>
              </a:extLst>
            </p:cNvPr>
            <p:cNvSpPr/>
            <p:nvPr/>
          </p:nvSpPr>
          <p:spPr>
            <a:xfrm>
              <a:off x="2750041" y="41577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8" name="Oval 857">
              <a:extLst>
                <a:ext uri="{FF2B5EF4-FFF2-40B4-BE49-F238E27FC236}">
                  <a16:creationId xmlns:a16="http://schemas.microsoft.com/office/drawing/2014/main" id="{CC396CDB-8432-4810-9974-C347A32D2B2A}"/>
                </a:ext>
              </a:extLst>
            </p:cNvPr>
            <p:cNvSpPr/>
            <p:nvPr/>
          </p:nvSpPr>
          <p:spPr>
            <a:xfrm>
              <a:off x="2819922" y="419842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0" name="Oval 859">
              <a:extLst>
                <a:ext uri="{FF2B5EF4-FFF2-40B4-BE49-F238E27FC236}">
                  <a16:creationId xmlns:a16="http://schemas.microsoft.com/office/drawing/2014/main" id="{59D3C5BE-917B-44A6-A278-D28B8E22B0EC}"/>
                </a:ext>
              </a:extLst>
            </p:cNvPr>
            <p:cNvSpPr/>
            <p:nvPr/>
          </p:nvSpPr>
          <p:spPr>
            <a:xfrm>
              <a:off x="2906690" y="406048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AF8B8B5B-5CB8-4D2B-89B9-3154CB7E0FB0}"/>
                </a:ext>
              </a:extLst>
            </p:cNvPr>
            <p:cNvSpPr/>
            <p:nvPr/>
          </p:nvSpPr>
          <p:spPr>
            <a:xfrm>
              <a:off x="2750041" y="41577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2" name="Oval 861">
              <a:extLst>
                <a:ext uri="{FF2B5EF4-FFF2-40B4-BE49-F238E27FC236}">
                  <a16:creationId xmlns:a16="http://schemas.microsoft.com/office/drawing/2014/main" id="{39AC9752-0F14-4D8D-9D31-7CF2F2BFDAF6}"/>
                </a:ext>
              </a:extLst>
            </p:cNvPr>
            <p:cNvSpPr/>
            <p:nvPr/>
          </p:nvSpPr>
          <p:spPr>
            <a:xfrm>
              <a:off x="2819922" y="419842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6E9BB1B2-16A7-45DC-8932-3ABC3B144856}"/>
                </a:ext>
              </a:extLst>
            </p:cNvPr>
            <p:cNvSpPr/>
            <p:nvPr/>
          </p:nvSpPr>
          <p:spPr>
            <a:xfrm>
              <a:off x="2812755" y="42724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5" name="Oval 864">
              <a:extLst>
                <a:ext uri="{FF2B5EF4-FFF2-40B4-BE49-F238E27FC236}">
                  <a16:creationId xmlns:a16="http://schemas.microsoft.com/office/drawing/2014/main" id="{E3B566D5-9275-4DFE-96F7-24BDD0E77918}"/>
                </a:ext>
              </a:extLst>
            </p:cNvPr>
            <p:cNvSpPr/>
            <p:nvPr/>
          </p:nvSpPr>
          <p:spPr>
            <a:xfrm>
              <a:off x="2972322" y="42220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6" name="Oval 865">
              <a:extLst>
                <a:ext uri="{FF2B5EF4-FFF2-40B4-BE49-F238E27FC236}">
                  <a16:creationId xmlns:a16="http://schemas.microsoft.com/office/drawing/2014/main" id="{D0B3B296-893D-4302-805C-F7F6536F2BF4}"/>
                </a:ext>
              </a:extLst>
            </p:cNvPr>
            <p:cNvSpPr/>
            <p:nvPr/>
          </p:nvSpPr>
          <p:spPr>
            <a:xfrm>
              <a:off x="2716558" y="42311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7" name="Oval 866">
              <a:extLst>
                <a:ext uri="{FF2B5EF4-FFF2-40B4-BE49-F238E27FC236}">
                  <a16:creationId xmlns:a16="http://schemas.microsoft.com/office/drawing/2014/main" id="{B7CDEAFE-7571-462C-8BE8-A278A57ABB29}"/>
                </a:ext>
              </a:extLst>
            </p:cNvPr>
            <p:cNvSpPr/>
            <p:nvPr/>
          </p:nvSpPr>
          <p:spPr>
            <a:xfrm>
              <a:off x="2711986" y="42613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8" name="Oval 867">
              <a:extLst>
                <a:ext uri="{FF2B5EF4-FFF2-40B4-BE49-F238E27FC236}">
                  <a16:creationId xmlns:a16="http://schemas.microsoft.com/office/drawing/2014/main" id="{D18E4363-FD1F-4D92-9EE5-F772C5BF3AC7}"/>
                </a:ext>
              </a:extLst>
            </p:cNvPr>
            <p:cNvSpPr/>
            <p:nvPr/>
          </p:nvSpPr>
          <p:spPr>
            <a:xfrm>
              <a:off x="2750041" y="41577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9" name="Oval 868">
              <a:extLst>
                <a:ext uri="{FF2B5EF4-FFF2-40B4-BE49-F238E27FC236}">
                  <a16:creationId xmlns:a16="http://schemas.microsoft.com/office/drawing/2014/main" id="{2689C689-0180-4176-9810-A5A16366D132}"/>
                </a:ext>
              </a:extLst>
            </p:cNvPr>
            <p:cNvSpPr/>
            <p:nvPr/>
          </p:nvSpPr>
          <p:spPr>
            <a:xfrm>
              <a:off x="2819922" y="419842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0" name="Oval 869">
              <a:extLst>
                <a:ext uri="{FF2B5EF4-FFF2-40B4-BE49-F238E27FC236}">
                  <a16:creationId xmlns:a16="http://schemas.microsoft.com/office/drawing/2014/main" id="{D9D13EC6-C9A4-4BA2-A5DD-866D1FCC7C1E}"/>
                </a:ext>
              </a:extLst>
            </p:cNvPr>
            <p:cNvSpPr/>
            <p:nvPr/>
          </p:nvSpPr>
          <p:spPr>
            <a:xfrm>
              <a:off x="2750041" y="41577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1" name="Oval 870">
              <a:extLst>
                <a:ext uri="{FF2B5EF4-FFF2-40B4-BE49-F238E27FC236}">
                  <a16:creationId xmlns:a16="http://schemas.microsoft.com/office/drawing/2014/main" id="{C58FAA52-69DB-4F1E-B8BA-9E0CAA081D1F}"/>
                </a:ext>
              </a:extLst>
            </p:cNvPr>
            <p:cNvSpPr/>
            <p:nvPr/>
          </p:nvSpPr>
          <p:spPr>
            <a:xfrm>
              <a:off x="2819922" y="419842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2" name="Oval 871">
              <a:extLst>
                <a:ext uri="{FF2B5EF4-FFF2-40B4-BE49-F238E27FC236}">
                  <a16:creationId xmlns:a16="http://schemas.microsoft.com/office/drawing/2014/main" id="{6787EE38-8712-433A-B6ED-0AD0E7E88745}"/>
                </a:ext>
              </a:extLst>
            </p:cNvPr>
            <p:cNvSpPr/>
            <p:nvPr/>
          </p:nvSpPr>
          <p:spPr>
            <a:xfrm>
              <a:off x="2848145" y="42174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BB138EE3-F288-4427-B4B4-86A2A8D66514}"/>
                </a:ext>
              </a:extLst>
            </p:cNvPr>
            <p:cNvSpPr/>
            <p:nvPr/>
          </p:nvSpPr>
          <p:spPr>
            <a:xfrm>
              <a:off x="2714151" y="43526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4" name="Oval 873">
              <a:extLst>
                <a:ext uri="{FF2B5EF4-FFF2-40B4-BE49-F238E27FC236}">
                  <a16:creationId xmlns:a16="http://schemas.microsoft.com/office/drawing/2014/main" id="{DBFDF916-CB7F-477A-8515-86F72C6105B7}"/>
                </a:ext>
              </a:extLst>
            </p:cNvPr>
            <p:cNvSpPr/>
            <p:nvPr/>
          </p:nvSpPr>
          <p:spPr>
            <a:xfrm>
              <a:off x="2716558" y="42311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75732676-E529-4E38-A995-6DE95B1F5646}"/>
                </a:ext>
              </a:extLst>
            </p:cNvPr>
            <p:cNvSpPr/>
            <p:nvPr/>
          </p:nvSpPr>
          <p:spPr>
            <a:xfrm>
              <a:off x="2819922" y="419842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8" name="Oval 877">
              <a:extLst>
                <a:ext uri="{FF2B5EF4-FFF2-40B4-BE49-F238E27FC236}">
                  <a16:creationId xmlns:a16="http://schemas.microsoft.com/office/drawing/2014/main" id="{4E40BF3C-0A84-4B50-9319-BD9CC95DC29B}"/>
                </a:ext>
              </a:extLst>
            </p:cNvPr>
            <p:cNvSpPr/>
            <p:nvPr/>
          </p:nvSpPr>
          <p:spPr>
            <a:xfrm>
              <a:off x="2812755" y="424031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0" name="Oval 879">
              <a:extLst>
                <a:ext uri="{FF2B5EF4-FFF2-40B4-BE49-F238E27FC236}">
                  <a16:creationId xmlns:a16="http://schemas.microsoft.com/office/drawing/2014/main" id="{C4450F7A-36A8-40DB-BAA4-AEB075B6D09B}"/>
                </a:ext>
              </a:extLst>
            </p:cNvPr>
            <p:cNvSpPr/>
            <p:nvPr/>
          </p:nvSpPr>
          <p:spPr>
            <a:xfrm>
              <a:off x="2716558" y="42311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59A14E8B-5782-446A-9363-C0D99F27D11C}"/>
                </a:ext>
              </a:extLst>
            </p:cNvPr>
            <p:cNvSpPr/>
            <p:nvPr/>
          </p:nvSpPr>
          <p:spPr>
            <a:xfrm>
              <a:off x="3624075" y="47318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8" name="Oval 887">
              <a:extLst>
                <a:ext uri="{FF2B5EF4-FFF2-40B4-BE49-F238E27FC236}">
                  <a16:creationId xmlns:a16="http://schemas.microsoft.com/office/drawing/2014/main" id="{4E368578-D600-467B-8065-6364AD77EBAA}"/>
                </a:ext>
              </a:extLst>
            </p:cNvPr>
            <p:cNvSpPr/>
            <p:nvPr/>
          </p:nvSpPr>
          <p:spPr>
            <a:xfrm>
              <a:off x="3593325" y="460207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2" name="Oval 891">
              <a:extLst>
                <a:ext uri="{FF2B5EF4-FFF2-40B4-BE49-F238E27FC236}">
                  <a16:creationId xmlns:a16="http://schemas.microsoft.com/office/drawing/2014/main" id="{AD2E6E36-DE0D-4DC5-B1E1-2077B5D3910D}"/>
                </a:ext>
              </a:extLst>
            </p:cNvPr>
            <p:cNvSpPr/>
            <p:nvPr/>
          </p:nvSpPr>
          <p:spPr>
            <a:xfrm>
              <a:off x="3593325" y="460207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6" name="Oval 895">
              <a:extLst>
                <a:ext uri="{FF2B5EF4-FFF2-40B4-BE49-F238E27FC236}">
                  <a16:creationId xmlns:a16="http://schemas.microsoft.com/office/drawing/2014/main" id="{6918792C-BD5C-4951-9CE7-9A6B30EC438F}"/>
                </a:ext>
              </a:extLst>
            </p:cNvPr>
            <p:cNvSpPr/>
            <p:nvPr/>
          </p:nvSpPr>
          <p:spPr>
            <a:xfrm>
              <a:off x="3593325" y="460207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1" name="Oval 900">
              <a:extLst>
                <a:ext uri="{FF2B5EF4-FFF2-40B4-BE49-F238E27FC236}">
                  <a16:creationId xmlns:a16="http://schemas.microsoft.com/office/drawing/2014/main" id="{D80F043B-9386-4BC1-8919-868B401DCA29}"/>
                </a:ext>
              </a:extLst>
            </p:cNvPr>
            <p:cNvSpPr/>
            <p:nvPr/>
          </p:nvSpPr>
          <p:spPr>
            <a:xfrm>
              <a:off x="3658957" y="47636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2" name="Oval 911">
              <a:extLst>
                <a:ext uri="{FF2B5EF4-FFF2-40B4-BE49-F238E27FC236}">
                  <a16:creationId xmlns:a16="http://schemas.microsoft.com/office/drawing/2014/main" id="{DC48141B-94E5-4E95-9697-C66EE387169A}"/>
                </a:ext>
              </a:extLst>
            </p:cNvPr>
            <p:cNvSpPr/>
            <p:nvPr/>
          </p:nvSpPr>
          <p:spPr>
            <a:xfrm>
              <a:off x="3707345" y="486661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7" name="Oval 916">
              <a:extLst>
                <a:ext uri="{FF2B5EF4-FFF2-40B4-BE49-F238E27FC236}">
                  <a16:creationId xmlns:a16="http://schemas.microsoft.com/office/drawing/2014/main" id="{518AB585-5951-4221-B246-E73F0CD70925}"/>
                </a:ext>
              </a:extLst>
            </p:cNvPr>
            <p:cNvSpPr/>
            <p:nvPr/>
          </p:nvSpPr>
          <p:spPr>
            <a:xfrm>
              <a:off x="3314254" y="489653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8" name="Oval 917">
              <a:extLst>
                <a:ext uri="{FF2B5EF4-FFF2-40B4-BE49-F238E27FC236}">
                  <a16:creationId xmlns:a16="http://schemas.microsoft.com/office/drawing/2014/main" id="{B2F9CB61-809A-45E3-BD91-13C896FFE8DC}"/>
                </a:ext>
              </a:extLst>
            </p:cNvPr>
            <p:cNvSpPr/>
            <p:nvPr/>
          </p:nvSpPr>
          <p:spPr>
            <a:xfrm>
              <a:off x="3227486" y="50344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9" name="Oval 918">
              <a:extLst>
                <a:ext uri="{FF2B5EF4-FFF2-40B4-BE49-F238E27FC236}">
                  <a16:creationId xmlns:a16="http://schemas.microsoft.com/office/drawing/2014/main" id="{7C33123A-9408-4AF5-BE17-0CB062963A41}"/>
                </a:ext>
              </a:extLst>
            </p:cNvPr>
            <p:cNvSpPr/>
            <p:nvPr/>
          </p:nvSpPr>
          <p:spPr>
            <a:xfrm>
              <a:off x="3227486" y="490567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0" name="Oval 919">
              <a:extLst>
                <a:ext uri="{FF2B5EF4-FFF2-40B4-BE49-F238E27FC236}">
                  <a16:creationId xmlns:a16="http://schemas.microsoft.com/office/drawing/2014/main" id="{4163A137-B2FA-4FA3-9F2F-2F1A675974F1}"/>
                </a:ext>
              </a:extLst>
            </p:cNvPr>
            <p:cNvSpPr/>
            <p:nvPr/>
          </p:nvSpPr>
          <p:spPr>
            <a:xfrm>
              <a:off x="3239560" y="50974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1" name="Oval 920">
              <a:extLst>
                <a:ext uri="{FF2B5EF4-FFF2-40B4-BE49-F238E27FC236}">
                  <a16:creationId xmlns:a16="http://schemas.microsoft.com/office/drawing/2014/main" id="{2E418A30-6D3A-40C0-BE5A-6AC2485CC2A4}"/>
                </a:ext>
              </a:extLst>
            </p:cNvPr>
            <p:cNvSpPr/>
            <p:nvPr/>
          </p:nvSpPr>
          <p:spPr>
            <a:xfrm>
              <a:off x="3227486" y="50344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2" name="Oval 921">
              <a:extLst>
                <a:ext uri="{FF2B5EF4-FFF2-40B4-BE49-F238E27FC236}">
                  <a16:creationId xmlns:a16="http://schemas.microsoft.com/office/drawing/2014/main" id="{11930442-AF8E-4334-8B23-1E5EEAC6D82F}"/>
                </a:ext>
              </a:extLst>
            </p:cNvPr>
            <p:cNvSpPr/>
            <p:nvPr/>
          </p:nvSpPr>
          <p:spPr>
            <a:xfrm>
              <a:off x="3227486" y="490567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5" name="Oval 924">
              <a:extLst>
                <a:ext uri="{FF2B5EF4-FFF2-40B4-BE49-F238E27FC236}">
                  <a16:creationId xmlns:a16="http://schemas.microsoft.com/office/drawing/2014/main" id="{424E6498-EB82-4018-B86F-1291F83D4787}"/>
                </a:ext>
              </a:extLst>
            </p:cNvPr>
            <p:cNvSpPr/>
            <p:nvPr/>
          </p:nvSpPr>
          <p:spPr>
            <a:xfrm>
              <a:off x="3231435" y="49487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6" name="Oval 925">
              <a:extLst>
                <a:ext uri="{FF2B5EF4-FFF2-40B4-BE49-F238E27FC236}">
                  <a16:creationId xmlns:a16="http://schemas.microsoft.com/office/drawing/2014/main" id="{AFCB72C9-2423-4429-B0EE-9FE4A605BC22}"/>
                </a:ext>
              </a:extLst>
            </p:cNvPr>
            <p:cNvSpPr/>
            <p:nvPr/>
          </p:nvSpPr>
          <p:spPr>
            <a:xfrm>
              <a:off x="3301316" y="49893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7" name="Oval 926">
              <a:extLst>
                <a:ext uri="{FF2B5EF4-FFF2-40B4-BE49-F238E27FC236}">
                  <a16:creationId xmlns:a16="http://schemas.microsoft.com/office/drawing/2014/main" id="{EF6EA0F0-AE3F-40EE-BF6A-46E077DF25E4}"/>
                </a:ext>
              </a:extLst>
            </p:cNvPr>
            <p:cNvSpPr/>
            <p:nvPr/>
          </p:nvSpPr>
          <p:spPr>
            <a:xfrm>
              <a:off x="3301316" y="486058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9" name="Oval 928">
              <a:extLst>
                <a:ext uri="{FF2B5EF4-FFF2-40B4-BE49-F238E27FC236}">
                  <a16:creationId xmlns:a16="http://schemas.microsoft.com/office/drawing/2014/main" id="{A2657405-AF6B-417F-BE94-C0693925E54F}"/>
                </a:ext>
              </a:extLst>
            </p:cNvPr>
            <p:cNvSpPr/>
            <p:nvPr/>
          </p:nvSpPr>
          <p:spPr>
            <a:xfrm>
              <a:off x="3231435" y="49487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0" name="Oval 929">
              <a:extLst>
                <a:ext uri="{FF2B5EF4-FFF2-40B4-BE49-F238E27FC236}">
                  <a16:creationId xmlns:a16="http://schemas.microsoft.com/office/drawing/2014/main" id="{162989D6-1878-4D54-A406-FD1B56088FF8}"/>
                </a:ext>
              </a:extLst>
            </p:cNvPr>
            <p:cNvSpPr/>
            <p:nvPr/>
          </p:nvSpPr>
          <p:spPr>
            <a:xfrm>
              <a:off x="3301316" y="49893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1" name="Oval 930">
              <a:extLst>
                <a:ext uri="{FF2B5EF4-FFF2-40B4-BE49-F238E27FC236}">
                  <a16:creationId xmlns:a16="http://schemas.microsoft.com/office/drawing/2014/main" id="{C678ED6E-D6A6-488A-B484-D81409464878}"/>
                </a:ext>
              </a:extLst>
            </p:cNvPr>
            <p:cNvSpPr/>
            <p:nvPr/>
          </p:nvSpPr>
          <p:spPr>
            <a:xfrm>
              <a:off x="3301316" y="486058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3" name="Oval 932">
              <a:extLst>
                <a:ext uri="{FF2B5EF4-FFF2-40B4-BE49-F238E27FC236}">
                  <a16:creationId xmlns:a16="http://schemas.microsoft.com/office/drawing/2014/main" id="{F0CAD120-B117-4819-868C-A2007F0A0BA6}"/>
                </a:ext>
              </a:extLst>
            </p:cNvPr>
            <p:cNvSpPr/>
            <p:nvPr/>
          </p:nvSpPr>
          <p:spPr>
            <a:xfrm>
              <a:off x="3231435" y="49487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4" name="Oval 933">
              <a:extLst>
                <a:ext uri="{FF2B5EF4-FFF2-40B4-BE49-F238E27FC236}">
                  <a16:creationId xmlns:a16="http://schemas.microsoft.com/office/drawing/2014/main" id="{D0E52730-40C4-4505-B3C6-0A3127A932E2}"/>
                </a:ext>
              </a:extLst>
            </p:cNvPr>
            <p:cNvSpPr/>
            <p:nvPr/>
          </p:nvSpPr>
          <p:spPr>
            <a:xfrm>
              <a:off x="3301316" y="49893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5" name="Oval 934">
              <a:extLst>
                <a:ext uri="{FF2B5EF4-FFF2-40B4-BE49-F238E27FC236}">
                  <a16:creationId xmlns:a16="http://schemas.microsoft.com/office/drawing/2014/main" id="{674FA79D-66F0-4618-BBC1-BCF037FBE356}"/>
                </a:ext>
              </a:extLst>
            </p:cNvPr>
            <p:cNvSpPr/>
            <p:nvPr/>
          </p:nvSpPr>
          <p:spPr>
            <a:xfrm>
              <a:off x="3236138" y="418169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6" name="Oval 935">
              <a:extLst>
                <a:ext uri="{FF2B5EF4-FFF2-40B4-BE49-F238E27FC236}">
                  <a16:creationId xmlns:a16="http://schemas.microsoft.com/office/drawing/2014/main" id="{0F203191-CE99-49A2-A792-7061AE537A16}"/>
                </a:ext>
              </a:extLst>
            </p:cNvPr>
            <p:cNvSpPr/>
            <p:nvPr/>
          </p:nvSpPr>
          <p:spPr>
            <a:xfrm>
              <a:off x="3294149" y="506335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8" name="Oval 937">
              <a:extLst>
                <a:ext uri="{FF2B5EF4-FFF2-40B4-BE49-F238E27FC236}">
                  <a16:creationId xmlns:a16="http://schemas.microsoft.com/office/drawing/2014/main" id="{F2B1A87F-0064-4D98-A921-6C40EFCE8C6F}"/>
                </a:ext>
              </a:extLst>
            </p:cNvPr>
            <p:cNvSpPr/>
            <p:nvPr/>
          </p:nvSpPr>
          <p:spPr>
            <a:xfrm>
              <a:off x="3197952" y="50221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9" name="Oval 938">
              <a:extLst>
                <a:ext uri="{FF2B5EF4-FFF2-40B4-BE49-F238E27FC236}">
                  <a16:creationId xmlns:a16="http://schemas.microsoft.com/office/drawing/2014/main" id="{A4C889DF-05EF-4012-BF16-EE5DEDACF960}"/>
                </a:ext>
              </a:extLst>
            </p:cNvPr>
            <p:cNvSpPr/>
            <p:nvPr/>
          </p:nvSpPr>
          <p:spPr>
            <a:xfrm>
              <a:off x="3193380" y="505227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0" name="Oval 939">
              <a:extLst>
                <a:ext uri="{FF2B5EF4-FFF2-40B4-BE49-F238E27FC236}">
                  <a16:creationId xmlns:a16="http://schemas.microsoft.com/office/drawing/2014/main" id="{2E7AAEC5-0025-4EB4-823D-B23EC845BA39}"/>
                </a:ext>
              </a:extLst>
            </p:cNvPr>
            <p:cNvSpPr/>
            <p:nvPr/>
          </p:nvSpPr>
          <p:spPr>
            <a:xfrm>
              <a:off x="3231435" y="49487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1" name="Oval 940">
              <a:extLst>
                <a:ext uri="{FF2B5EF4-FFF2-40B4-BE49-F238E27FC236}">
                  <a16:creationId xmlns:a16="http://schemas.microsoft.com/office/drawing/2014/main" id="{E443DC93-6E17-41E9-8086-35B931F99043}"/>
                </a:ext>
              </a:extLst>
            </p:cNvPr>
            <p:cNvSpPr/>
            <p:nvPr/>
          </p:nvSpPr>
          <p:spPr>
            <a:xfrm>
              <a:off x="3301316" y="49893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2" name="Oval 941">
              <a:extLst>
                <a:ext uri="{FF2B5EF4-FFF2-40B4-BE49-F238E27FC236}">
                  <a16:creationId xmlns:a16="http://schemas.microsoft.com/office/drawing/2014/main" id="{6730276F-DFAB-42E3-9F6C-1FF205F1281E}"/>
                </a:ext>
              </a:extLst>
            </p:cNvPr>
            <p:cNvSpPr/>
            <p:nvPr/>
          </p:nvSpPr>
          <p:spPr>
            <a:xfrm>
              <a:off x="3231435" y="49487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3" name="Oval 942">
              <a:extLst>
                <a:ext uri="{FF2B5EF4-FFF2-40B4-BE49-F238E27FC236}">
                  <a16:creationId xmlns:a16="http://schemas.microsoft.com/office/drawing/2014/main" id="{6E58BFCB-9556-4C2D-8202-E2F46971591B}"/>
                </a:ext>
              </a:extLst>
            </p:cNvPr>
            <p:cNvSpPr/>
            <p:nvPr/>
          </p:nvSpPr>
          <p:spPr>
            <a:xfrm>
              <a:off x="3301316" y="49893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4" name="Oval 943">
              <a:extLst>
                <a:ext uri="{FF2B5EF4-FFF2-40B4-BE49-F238E27FC236}">
                  <a16:creationId xmlns:a16="http://schemas.microsoft.com/office/drawing/2014/main" id="{73F10C19-2EEE-48C6-9F18-013401BBB327}"/>
                </a:ext>
              </a:extLst>
            </p:cNvPr>
            <p:cNvSpPr/>
            <p:nvPr/>
          </p:nvSpPr>
          <p:spPr>
            <a:xfrm>
              <a:off x="3329539" y="50084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5" name="Oval 944">
              <a:extLst>
                <a:ext uri="{FF2B5EF4-FFF2-40B4-BE49-F238E27FC236}">
                  <a16:creationId xmlns:a16="http://schemas.microsoft.com/office/drawing/2014/main" id="{A9D11D43-3BBE-40DC-B636-4EC66A274C15}"/>
                </a:ext>
              </a:extLst>
            </p:cNvPr>
            <p:cNvSpPr/>
            <p:nvPr/>
          </p:nvSpPr>
          <p:spPr>
            <a:xfrm>
              <a:off x="3195545" y="51436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6" name="Oval 945">
              <a:extLst>
                <a:ext uri="{FF2B5EF4-FFF2-40B4-BE49-F238E27FC236}">
                  <a16:creationId xmlns:a16="http://schemas.microsoft.com/office/drawing/2014/main" id="{FED03ED6-8D22-4443-98C8-9EAE7907A8D4}"/>
                </a:ext>
              </a:extLst>
            </p:cNvPr>
            <p:cNvSpPr/>
            <p:nvPr/>
          </p:nvSpPr>
          <p:spPr>
            <a:xfrm>
              <a:off x="3197952" y="50221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7" name="Oval 946">
              <a:extLst>
                <a:ext uri="{FF2B5EF4-FFF2-40B4-BE49-F238E27FC236}">
                  <a16:creationId xmlns:a16="http://schemas.microsoft.com/office/drawing/2014/main" id="{AB355B2C-6671-4D63-AD96-72484BCB4607}"/>
                </a:ext>
              </a:extLst>
            </p:cNvPr>
            <p:cNvSpPr/>
            <p:nvPr/>
          </p:nvSpPr>
          <p:spPr>
            <a:xfrm>
              <a:off x="3231435" y="49487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8" name="Oval 947">
              <a:extLst>
                <a:ext uri="{FF2B5EF4-FFF2-40B4-BE49-F238E27FC236}">
                  <a16:creationId xmlns:a16="http://schemas.microsoft.com/office/drawing/2014/main" id="{F803E7C0-3C9E-4C71-BF2A-199C733F08D3}"/>
                </a:ext>
              </a:extLst>
            </p:cNvPr>
            <p:cNvSpPr/>
            <p:nvPr/>
          </p:nvSpPr>
          <p:spPr>
            <a:xfrm>
              <a:off x="3629391" y="494761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9" name="Oval 948">
              <a:extLst>
                <a:ext uri="{FF2B5EF4-FFF2-40B4-BE49-F238E27FC236}">
                  <a16:creationId xmlns:a16="http://schemas.microsoft.com/office/drawing/2014/main" id="{C83C7317-F304-4597-9033-24B0D2B2A52A}"/>
                </a:ext>
              </a:extLst>
            </p:cNvPr>
            <p:cNvSpPr/>
            <p:nvPr/>
          </p:nvSpPr>
          <p:spPr>
            <a:xfrm>
              <a:off x="3301316" y="49893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0" name="Oval 949">
              <a:extLst>
                <a:ext uri="{FF2B5EF4-FFF2-40B4-BE49-F238E27FC236}">
                  <a16:creationId xmlns:a16="http://schemas.microsoft.com/office/drawing/2014/main" id="{6B66E991-93BC-4C9B-97A3-248045F927EF}"/>
                </a:ext>
              </a:extLst>
            </p:cNvPr>
            <p:cNvSpPr/>
            <p:nvPr/>
          </p:nvSpPr>
          <p:spPr>
            <a:xfrm>
              <a:off x="3294149" y="5031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2" name="Oval 951">
              <a:extLst>
                <a:ext uri="{FF2B5EF4-FFF2-40B4-BE49-F238E27FC236}">
                  <a16:creationId xmlns:a16="http://schemas.microsoft.com/office/drawing/2014/main" id="{ABD74FAD-EF9D-417A-AFC1-9ECB25B24E67}"/>
                </a:ext>
              </a:extLst>
            </p:cNvPr>
            <p:cNvSpPr/>
            <p:nvPr/>
          </p:nvSpPr>
          <p:spPr>
            <a:xfrm>
              <a:off x="3197952" y="50221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3" name="Oval 952">
              <a:extLst>
                <a:ext uri="{FF2B5EF4-FFF2-40B4-BE49-F238E27FC236}">
                  <a16:creationId xmlns:a16="http://schemas.microsoft.com/office/drawing/2014/main" id="{49236CAB-1E5E-4CCE-B6F3-F2850929BAFB}"/>
                </a:ext>
              </a:extLst>
            </p:cNvPr>
            <p:cNvSpPr/>
            <p:nvPr/>
          </p:nvSpPr>
          <p:spPr>
            <a:xfrm>
              <a:off x="3682774" y="427790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4" name="Oval 953">
              <a:extLst>
                <a:ext uri="{FF2B5EF4-FFF2-40B4-BE49-F238E27FC236}">
                  <a16:creationId xmlns:a16="http://schemas.microsoft.com/office/drawing/2014/main" id="{811CD419-DA88-4A03-BA79-127A0F5280E4}"/>
                </a:ext>
              </a:extLst>
            </p:cNvPr>
            <p:cNvSpPr/>
            <p:nvPr/>
          </p:nvSpPr>
          <p:spPr>
            <a:xfrm>
              <a:off x="3596006" y="44158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5" name="Oval 954">
              <a:extLst>
                <a:ext uri="{FF2B5EF4-FFF2-40B4-BE49-F238E27FC236}">
                  <a16:creationId xmlns:a16="http://schemas.microsoft.com/office/drawing/2014/main" id="{AF59B9F6-25D9-44DC-B797-6B883F5ECEFC}"/>
                </a:ext>
              </a:extLst>
            </p:cNvPr>
            <p:cNvSpPr/>
            <p:nvPr/>
          </p:nvSpPr>
          <p:spPr>
            <a:xfrm>
              <a:off x="3596006" y="428705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6" name="Oval 955">
              <a:extLst>
                <a:ext uri="{FF2B5EF4-FFF2-40B4-BE49-F238E27FC236}">
                  <a16:creationId xmlns:a16="http://schemas.microsoft.com/office/drawing/2014/main" id="{A332F8C3-75FE-40DA-B8AC-396F6A0F0F88}"/>
                </a:ext>
              </a:extLst>
            </p:cNvPr>
            <p:cNvSpPr/>
            <p:nvPr/>
          </p:nvSpPr>
          <p:spPr>
            <a:xfrm>
              <a:off x="3608080" y="447879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7" name="Oval 956">
              <a:extLst>
                <a:ext uri="{FF2B5EF4-FFF2-40B4-BE49-F238E27FC236}">
                  <a16:creationId xmlns:a16="http://schemas.microsoft.com/office/drawing/2014/main" id="{AA165857-7D59-4C4E-871D-0CB7AFD76A98}"/>
                </a:ext>
              </a:extLst>
            </p:cNvPr>
            <p:cNvSpPr/>
            <p:nvPr/>
          </p:nvSpPr>
          <p:spPr>
            <a:xfrm>
              <a:off x="3596006" y="441585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8" name="Oval 957">
              <a:extLst>
                <a:ext uri="{FF2B5EF4-FFF2-40B4-BE49-F238E27FC236}">
                  <a16:creationId xmlns:a16="http://schemas.microsoft.com/office/drawing/2014/main" id="{067D98A1-BEE9-4285-AFC6-65DC01A3265A}"/>
                </a:ext>
              </a:extLst>
            </p:cNvPr>
            <p:cNvSpPr/>
            <p:nvPr/>
          </p:nvSpPr>
          <p:spPr>
            <a:xfrm>
              <a:off x="3596006" y="428705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9" name="Oval 958">
              <a:extLst>
                <a:ext uri="{FF2B5EF4-FFF2-40B4-BE49-F238E27FC236}">
                  <a16:creationId xmlns:a16="http://schemas.microsoft.com/office/drawing/2014/main" id="{0FB0ED1C-D7F2-4637-9699-A2F68531A298}"/>
                </a:ext>
              </a:extLst>
            </p:cNvPr>
            <p:cNvSpPr/>
            <p:nvPr/>
          </p:nvSpPr>
          <p:spPr>
            <a:xfrm>
              <a:off x="3740605" y="430274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0" name="Oval 959">
              <a:extLst>
                <a:ext uri="{FF2B5EF4-FFF2-40B4-BE49-F238E27FC236}">
                  <a16:creationId xmlns:a16="http://schemas.microsoft.com/office/drawing/2014/main" id="{9F6BF905-2675-4008-A086-507F8A4830F4}"/>
                </a:ext>
              </a:extLst>
            </p:cNvPr>
            <p:cNvSpPr/>
            <p:nvPr/>
          </p:nvSpPr>
          <p:spPr>
            <a:xfrm>
              <a:off x="3756604" y="42328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1" name="Oval 960">
              <a:extLst>
                <a:ext uri="{FF2B5EF4-FFF2-40B4-BE49-F238E27FC236}">
                  <a16:creationId xmlns:a16="http://schemas.microsoft.com/office/drawing/2014/main" id="{4FCE7707-4F02-40C7-B935-440971FBA94B}"/>
                </a:ext>
              </a:extLst>
            </p:cNvPr>
            <p:cNvSpPr/>
            <p:nvPr/>
          </p:nvSpPr>
          <p:spPr>
            <a:xfrm>
              <a:off x="3599955" y="433012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2" name="Oval 961">
              <a:extLst>
                <a:ext uri="{FF2B5EF4-FFF2-40B4-BE49-F238E27FC236}">
                  <a16:creationId xmlns:a16="http://schemas.microsoft.com/office/drawing/2014/main" id="{D2A2D19A-1A28-4CB5-A52F-65985CB7B10C}"/>
                </a:ext>
              </a:extLst>
            </p:cNvPr>
            <p:cNvSpPr/>
            <p:nvPr/>
          </p:nvSpPr>
          <p:spPr>
            <a:xfrm>
              <a:off x="3669836" y="437075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3" name="Oval 962">
              <a:extLst>
                <a:ext uri="{FF2B5EF4-FFF2-40B4-BE49-F238E27FC236}">
                  <a16:creationId xmlns:a16="http://schemas.microsoft.com/office/drawing/2014/main" id="{2A64767D-44DE-427A-BE36-B39450FC2157}"/>
                </a:ext>
              </a:extLst>
            </p:cNvPr>
            <p:cNvSpPr/>
            <p:nvPr/>
          </p:nvSpPr>
          <p:spPr>
            <a:xfrm>
              <a:off x="3669836" y="424195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4" name="Oval 963">
              <a:extLst>
                <a:ext uri="{FF2B5EF4-FFF2-40B4-BE49-F238E27FC236}">
                  <a16:creationId xmlns:a16="http://schemas.microsoft.com/office/drawing/2014/main" id="{EC19C43C-E40E-4ADE-8601-3584D0640A84}"/>
                </a:ext>
              </a:extLst>
            </p:cNvPr>
            <p:cNvSpPr/>
            <p:nvPr/>
          </p:nvSpPr>
          <p:spPr>
            <a:xfrm>
              <a:off x="3756604" y="42328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5" name="Oval 964">
              <a:extLst>
                <a:ext uri="{FF2B5EF4-FFF2-40B4-BE49-F238E27FC236}">
                  <a16:creationId xmlns:a16="http://schemas.microsoft.com/office/drawing/2014/main" id="{7F925C46-AB25-480F-86BB-BECF569AD220}"/>
                </a:ext>
              </a:extLst>
            </p:cNvPr>
            <p:cNvSpPr/>
            <p:nvPr/>
          </p:nvSpPr>
          <p:spPr>
            <a:xfrm>
              <a:off x="3599955" y="433012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6" name="Oval 965">
              <a:extLst>
                <a:ext uri="{FF2B5EF4-FFF2-40B4-BE49-F238E27FC236}">
                  <a16:creationId xmlns:a16="http://schemas.microsoft.com/office/drawing/2014/main" id="{C3E2322E-8391-4199-9B23-FD49D96F03AC}"/>
                </a:ext>
              </a:extLst>
            </p:cNvPr>
            <p:cNvSpPr/>
            <p:nvPr/>
          </p:nvSpPr>
          <p:spPr>
            <a:xfrm>
              <a:off x="3669836" y="437075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7" name="Oval 966">
              <a:extLst>
                <a:ext uri="{FF2B5EF4-FFF2-40B4-BE49-F238E27FC236}">
                  <a16:creationId xmlns:a16="http://schemas.microsoft.com/office/drawing/2014/main" id="{413AC951-3308-4716-A1B6-222D288C4019}"/>
                </a:ext>
              </a:extLst>
            </p:cNvPr>
            <p:cNvSpPr/>
            <p:nvPr/>
          </p:nvSpPr>
          <p:spPr>
            <a:xfrm>
              <a:off x="3669836" y="424195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8" name="Oval 967">
              <a:extLst>
                <a:ext uri="{FF2B5EF4-FFF2-40B4-BE49-F238E27FC236}">
                  <a16:creationId xmlns:a16="http://schemas.microsoft.com/office/drawing/2014/main" id="{EEDF1F76-CB89-48BA-9B56-FD8ABA38F49E}"/>
                </a:ext>
              </a:extLst>
            </p:cNvPr>
            <p:cNvSpPr/>
            <p:nvPr/>
          </p:nvSpPr>
          <p:spPr>
            <a:xfrm>
              <a:off x="3756604" y="423280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9" name="Oval 968">
              <a:extLst>
                <a:ext uri="{FF2B5EF4-FFF2-40B4-BE49-F238E27FC236}">
                  <a16:creationId xmlns:a16="http://schemas.microsoft.com/office/drawing/2014/main" id="{DA960770-CF5A-46D6-AB1A-B8742F0447D5}"/>
                </a:ext>
              </a:extLst>
            </p:cNvPr>
            <p:cNvSpPr/>
            <p:nvPr/>
          </p:nvSpPr>
          <p:spPr>
            <a:xfrm>
              <a:off x="3599955" y="433012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0" name="Oval 969">
              <a:extLst>
                <a:ext uri="{FF2B5EF4-FFF2-40B4-BE49-F238E27FC236}">
                  <a16:creationId xmlns:a16="http://schemas.microsoft.com/office/drawing/2014/main" id="{C17E9359-198A-44CD-B2C4-F1A60A9B7B6A}"/>
                </a:ext>
              </a:extLst>
            </p:cNvPr>
            <p:cNvSpPr/>
            <p:nvPr/>
          </p:nvSpPr>
          <p:spPr>
            <a:xfrm>
              <a:off x="3669836" y="437075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1" name="Oval 970">
              <a:extLst>
                <a:ext uri="{FF2B5EF4-FFF2-40B4-BE49-F238E27FC236}">
                  <a16:creationId xmlns:a16="http://schemas.microsoft.com/office/drawing/2014/main" id="{E6C25FD4-36DE-4E28-9945-FABC334FA5EC}"/>
                </a:ext>
              </a:extLst>
            </p:cNvPr>
            <p:cNvSpPr/>
            <p:nvPr/>
          </p:nvSpPr>
          <p:spPr>
            <a:xfrm>
              <a:off x="3669836" y="424195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2" name="Oval 971">
              <a:extLst>
                <a:ext uri="{FF2B5EF4-FFF2-40B4-BE49-F238E27FC236}">
                  <a16:creationId xmlns:a16="http://schemas.microsoft.com/office/drawing/2014/main" id="{747B8977-0960-4242-A784-23F221A0AA8D}"/>
                </a:ext>
              </a:extLst>
            </p:cNvPr>
            <p:cNvSpPr/>
            <p:nvPr/>
          </p:nvSpPr>
          <p:spPr>
            <a:xfrm>
              <a:off x="3662669" y="44447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3" name="Oval 972">
              <a:extLst>
                <a:ext uri="{FF2B5EF4-FFF2-40B4-BE49-F238E27FC236}">
                  <a16:creationId xmlns:a16="http://schemas.microsoft.com/office/drawing/2014/main" id="{9D2D28D8-3B76-4ECF-8B8F-18F35EAB9D23}"/>
                </a:ext>
              </a:extLst>
            </p:cNvPr>
            <p:cNvSpPr/>
            <p:nvPr/>
          </p:nvSpPr>
          <p:spPr>
            <a:xfrm>
              <a:off x="3822236" y="439435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4" name="Oval 973">
              <a:extLst>
                <a:ext uri="{FF2B5EF4-FFF2-40B4-BE49-F238E27FC236}">
                  <a16:creationId xmlns:a16="http://schemas.microsoft.com/office/drawing/2014/main" id="{3DB4308D-D750-4587-9721-2267576D67BD}"/>
                </a:ext>
              </a:extLst>
            </p:cNvPr>
            <p:cNvSpPr/>
            <p:nvPr/>
          </p:nvSpPr>
          <p:spPr>
            <a:xfrm>
              <a:off x="3566472" y="440349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5" name="Oval 974">
              <a:extLst>
                <a:ext uri="{FF2B5EF4-FFF2-40B4-BE49-F238E27FC236}">
                  <a16:creationId xmlns:a16="http://schemas.microsoft.com/office/drawing/2014/main" id="{DD4A4F6D-A92A-42E3-88AB-6191D5CD6871}"/>
                </a:ext>
              </a:extLst>
            </p:cNvPr>
            <p:cNvSpPr/>
            <p:nvPr/>
          </p:nvSpPr>
          <p:spPr>
            <a:xfrm>
              <a:off x="3561900" y="443365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6" name="Oval 975">
              <a:extLst>
                <a:ext uri="{FF2B5EF4-FFF2-40B4-BE49-F238E27FC236}">
                  <a16:creationId xmlns:a16="http://schemas.microsoft.com/office/drawing/2014/main" id="{8E397015-72CD-4D0B-8F13-807355FE6E12}"/>
                </a:ext>
              </a:extLst>
            </p:cNvPr>
            <p:cNvSpPr/>
            <p:nvPr/>
          </p:nvSpPr>
          <p:spPr>
            <a:xfrm>
              <a:off x="3599955" y="433012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7" name="Oval 976">
              <a:extLst>
                <a:ext uri="{FF2B5EF4-FFF2-40B4-BE49-F238E27FC236}">
                  <a16:creationId xmlns:a16="http://schemas.microsoft.com/office/drawing/2014/main" id="{BE05C9AA-AF55-427A-A123-0F8449DC0AF3}"/>
                </a:ext>
              </a:extLst>
            </p:cNvPr>
            <p:cNvSpPr/>
            <p:nvPr/>
          </p:nvSpPr>
          <p:spPr>
            <a:xfrm>
              <a:off x="3669836" y="437075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8" name="Oval 977">
              <a:extLst>
                <a:ext uri="{FF2B5EF4-FFF2-40B4-BE49-F238E27FC236}">
                  <a16:creationId xmlns:a16="http://schemas.microsoft.com/office/drawing/2014/main" id="{714F97F4-3E57-4621-9625-7E07C5FC6246}"/>
                </a:ext>
              </a:extLst>
            </p:cNvPr>
            <p:cNvSpPr/>
            <p:nvPr/>
          </p:nvSpPr>
          <p:spPr>
            <a:xfrm>
              <a:off x="3599955" y="433012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9" name="Oval 978">
              <a:extLst>
                <a:ext uri="{FF2B5EF4-FFF2-40B4-BE49-F238E27FC236}">
                  <a16:creationId xmlns:a16="http://schemas.microsoft.com/office/drawing/2014/main" id="{0E7B4283-8C00-4ABB-B297-125D52E72C14}"/>
                </a:ext>
              </a:extLst>
            </p:cNvPr>
            <p:cNvSpPr/>
            <p:nvPr/>
          </p:nvSpPr>
          <p:spPr>
            <a:xfrm>
              <a:off x="3669836" y="437075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0" name="Oval 979">
              <a:extLst>
                <a:ext uri="{FF2B5EF4-FFF2-40B4-BE49-F238E27FC236}">
                  <a16:creationId xmlns:a16="http://schemas.microsoft.com/office/drawing/2014/main" id="{EF2AEFBC-9030-4033-A84E-C11DAB262EB9}"/>
                </a:ext>
              </a:extLst>
            </p:cNvPr>
            <p:cNvSpPr/>
            <p:nvPr/>
          </p:nvSpPr>
          <p:spPr>
            <a:xfrm>
              <a:off x="3698059" y="43897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1" name="Oval 980">
              <a:extLst>
                <a:ext uri="{FF2B5EF4-FFF2-40B4-BE49-F238E27FC236}">
                  <a16:creationId xmlns:a16="http://schemas.microsoft.com/office/drawing/2014/main" id="{277989F0-837E-4FA7-9D2B-C18F14EFE838}"/>
                </a:ext>
              </a:extLst>
            </p:cNvPr>
            <p:cNvSpPr/>
            <p:nvPr/>
          </p:nvSpPr>
          <p:spPr>
            <a:xfrm>
              <a:off x="3564065" y="452502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2" name="Oval 981">
              <a:extLst>
                <a:ext uri="{FF2B5EF4-FFF2-40B4-BE49-F238E27FC236}">
                  <a16:creationId xmlns:a16="http://schemas.microsoft.com/office/drawing/2014/main" id="{96093BCC-69B0-439F-95E3-37B6FBD58A8E}"/>
                </a:ext>
              </a:extLst>
            </p:cNvPr>
            <p:cNvSpPr/>
            <p:nvPr/>
          </p:nvSpPr>
          <p:spPr>
            <a:xfrm>
              <a:off x="3566472" y="440349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3" name="Oval 982">
              <a:extLst>
                <a:ext uri="{FF2B5EF4-FFF2-40B4-BE49-F238E27FC236}">
                  <a16:creationId xmlns:a16="http://schemas.microsoft.com/office/drawing/2014/main" id="{6404A363-CA01-4573-A37B-AF2955253B94}"/>
                </a:ext>
              </a:extLst>
            </p:cNvPr>
            <p:cNvSpPr/>
            <p:nvPr/>
          </p:nvSpPr>
          <p:spPr>
            <a:xfrm>
              <a:off x="3599955" y="433012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4" name="Oval 983">
              <a:extLst>
                <a:ext uri="{FF2B5EF4-FFF2-40B4-BE49-F238E27FC236}">
                  <a16:creationId xmlns:a16="http://schemas.microsoft.com/office/drawing/2014/main" id="{201EE18D-3DE4-412A-918D-AB4E96497214}"/>
                </a:ext>
              </a:extLst>
            </p:cNvPr>
            <p:cNvSpPr/>
            <p:nvPr/>
          </p:nvSpPr>
          <p:spPr>
            <a:xfrm>
              <a:off x="3599955" y="433012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5" name="Oval 984">
              <a:extLst>
                <a:ext uri="{FF2B5EF4-FFF2-40B4-BE49-F238E27FC236}">
                  <a16:creationId xmlns:a16="http://schemas.microsoft.com/office/drawing/2014/main" id="{4B918BC2-82EB-4411-A509-BA376B6326F7}"/>
                </a:ext>
              </a:extLst>
            </p:cNvPr>
            <p:cNvSpPr/>
            <p:nvPr/>
          </p:nvSpPr>
          <p:spPr>
            <a:xfrm>
              <a:off x="3669836" y="437075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6" name="Oval 985">
              <a:extLst>
                <a:ext uri="{FF2B5EF4-FFF2-40B4-BE49-F238E27FC236}">
                  <a16:creationId xmlns:a16="http://schemas.microsoft.com/office/drawing/2014/main" id="{7FD1B9AD-D5FD-4EA1-A5BC-90BE6FB064EB}"/>
                </a:ext>
              </a:extLst>
            </p:cNvPr>
            <p:cNvSpPr/>
            <p:nvPr/>
          </p:nvSpPr>
          <p:spPr>
            <a:xfrm>
              <a:off x="3662669" y="441264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7" name="Oval 986">
              <a:extLst>
                <a:ext uri="{FF2B5EF4-FFF2-40B4-BE49-F238E27FC236}">
                  <a16:creationId xmlns:a16="http://schemas.microsoft.com/office/drawing/2014/main" id="{532A0A5E-7C48-482F-9809-0738C18AF2B4}"/>
                </a:ext>
              </a:extLst>
            </p:cNvPr>
            <p:cNvSpPr/>
            <p:nvPr/>
          </p:nvSpPr>
          <p:spPr>
            <a:xfrm>
              <a:off x="3702240" y="42067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8" name="Oval 987">
              <a:extLst>
                <a:ext uri="{FF2B5EF4-FFF2-40B4-BE49-F238E27FC236}">
                  <a16:creationId xmlns:a16="http://schemas.microsoft.com/office/drawing/2014/main" id="{E197E5A4-7F67-4126-A383-7FFEDB34A59F}"/>
                </a:ext>
              </a:extLst>
            </p:cNvPr>
            <p:cNvSpPr/>
            <p:nvPr/>
          </p:nvSpPr>
          <p:spPr>
            <a:xfrm>
              <a:off x="3566472" y="440349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5" name="Oval 994">
              <a:extLst>
                <a:ext uri="{FF2B5EF4-FFF2-40B4-BE49-F238E27FC236}">
                  <a16:creationId xmlns:a16="http://schemas.microsoft.com/office/drawing/2014/main" id="{E8A9416D-3B9B-4CA4-B01F-799F6A2B43A0}"/>
                </a:ext>
              </a:extLst>
            </p:cNvPr>
            <p:cNvSpPr/>
            <p:nvPr/>
          </p:nvSpPr>
          <p:spPr>
            <a:xfrm>
              <a:off x="3592234" y="48990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6" name="Oval 995">
              <a:extLst>
                <a:ext uri="{FF2B5EF4-FFF2-40B4-BE49-F238E27FC236}">
                  <a16:creationId xmlns:a16="http://schemas.microsoft.com/office/drawing/2014/main" id="{E4236BEF-4763-4F83-9506-5D4F5C2CA5B9}"/>
                </a:ext>
              </a:extLst>
            </p:cNvPr>
            <p:cNvSpPr/>
            <p:nvPr/>
          </p:nvSpPr>
          <p:spPr>
            <a:xfrm>
              <a:off x="3608233" y="482906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0" name="Oval 999">
              <a:extLst>
                <a:ext uri="{FF2B5EF4-FFF2-40B4-BE49-F238E27FC236}">
                  <a16:creationId xmlns:a16="http://schemas.microsoft.com/office/drawing/2014/main" id="{DBA54B47-A5FB-4042-8AD1-912207BDDB73}"/>
                </a:ext>
              </a:extLst>
            </p:cNvPr>
            <p:cNvSpPr/>
            <p:nvPr/>
          </p:nvSpPr>
          <p:spPr>
            <a:xfrm>
              <a:off x="3608233" y="482906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4" name="Oval 1003">
              <a:extLst>
                <a:ext uri="{FF2B5EF4-FFF2-40B4-BE49-F238E27FC236}">
                  <a16:creationId xmlns:a16="http://schemas.microsoft.com/office/drawing/2014/main" id="{4D73969B-2218-4B1E-8632-2B98E97EB5CF}"/>
                </a:ext>
              </a:extLst>
            </p:cNvPr>
            <p:cNvSpPr/>
            <p:nvPr/>
          </p:nvSpPr>
          <p:spPr>
            <a:xfrm>
              <a:off x="3608233" y="482906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9" name="Oval 1008">
              <a:extLst>
                <a:ext uri="{FF2B5EF4-FFF2-40B4-BE49-F238E27FC236}">
                  <a16:creationId xmlns:a16="http://schemas.microsoft.com/office/drawing/2014/main" id="{E78CE438-C7EB-4D03-8C2E-35482120B8F6}"/>
                </a:ext>
              </a:extLst>
            </p:cNvPr>
            <p:cNvSpPr/>
            <p:nvPr/>
          </p:nvSpPr>
          <p:spPr>
            <a:xfrm>
              <a:off x="3673865" y="499061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5" name="Oval 1024">
              <a:extLst>
                <a:ext uri="{FF2B5EF4-FFF2-40B4-BE49-F238E27FC236}">
                  <a16:creationId xmlns:a16="http://schemas.microsoft.com/office/drawing/2014/main" id="{2CE83FA9-089A-483F-B225-2FB3C2727CE6}"/>
                </a:ext>
              </a:extLst>
            </p:cNvPr>
            <p:cNvSpPr/>
            <p:nvPr/>
          </p:nvSpPr>
          <p:spPr>
            <a:xfrm>
              <a:off x="2767264" y="438908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6" name="Oval 1025">
              <a:extLst>
                <a:ext uri="{FF2B5EF4-FFF2-40B4-BE49-F238E27FC236}">
                  <a16:creationId xmlns:a16="http://schemas.microsoft.com/office/drawing/2014/main" id="{E50C9440-C6C3-4062-AEF5-1AEA3BA23517}"/>
                </a:ext>
              </a:extLst>
            </p:cNvPr>
            <p:cNvSpPr/>
            <p:nvPr/>
          </p:nvSpPr>
          <p:spPr>
            <a:xfrm>
              <a:off x="2680496" y="452703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7" name="Oval 1026">
              <a:extLst>
                <a:ext uri="{FF2B5EF4-FFF2-40B4-BE49-F238E27FC236}">
                  <a16:creationId xmlns:a16="http://schemas.microsoft.com/office/drawing/2014/main" id="{D7074EB5-29DC-4538-8EEE-EC3D3E879CB9}"/>
                </a:ext>
              </a:extLst>
            </p:cNvPr>
            <p:cNvSpPr/>
            <p:nvPr/>
          </p:nvSpPr>
          <p:spPr>
            <a:xfrm>
              <a:off x="2680496" y="43982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8" name="Oval 1027">
              <a:extLst>
                <a:ext uri="{FF2B5EF4-FFF2-40B4-BE49-F238E27FC236}">
                  <a16:creationId xmlns:a16="http://schemas.microsoft.com/office/drawing/2014/main" id="{1A3FE6AF-AADD-44E1-9EFD-2EB03FD55885}"/>
                </a:ext>
              </a:extLst>
            </p:cNvPr>
            <p:cNvSpPr/>
            <p:nvPr/>
          </p:nvSpPr>
          <p:spPr>
            <a:xfrm>
              <a:off x="2692570" y="458997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64EBA841-8050-4CD6-BB29-2E91F3208172}"/>
                </a:ext>
              </a:extLst>
            </p:cNvPr>
            <p:cNvSpPr/>
            <p:nvPr/>
          </p:nvSpPr>
          <p:spPr>
            <a:xfrm>
              <a:off x="2680496" y="452703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0" name="Oval 1029">
              <a:extLst>
                <a:ext uri="{FF2B5EF4-FFF2-40B4-BE49-F238E27FC236}">
                  <a16:creationId xmlns:a16="http://schemas.microsoft.com/office/drawing/2014/main" id="{575E4D5F-1665-41EE-98C6-964F1B8459AF}"/>
                </a:ext>
              </a:extLst>
            </p:cNvPr>
            <p:cNvSpPr/>
            <p:nvPr/>
          </p:nvSpPr>
          <p:spPr>
            <a:xfrm>
              <a:off x="2680496" y="43982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1" name="Oval 1030">
              <a:extLst>
                <a:ext uri="{FF2B5EF4-FFF2-40B4-BE49-F238E27FC236}">
                  <a16:creationId xmlns:a16="http://schemas.microsoft.com/office/drawing/2014/main" id="{4F3E8A09-D3E5-49D7-94E1-C5DFCEEC8D85}"/>
                </a:ext>
              </a:extLst>
            </p:cNvPr>
            <p:cNvSpPr/>
            <p:nvPr/>
          </p:nvSpPr>
          <p:spPr>
            <a:xfrm>
              <a:off x="2825095" y="44139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3665A5CC-724A-4A6C-9175-B7159543270B}"/>
                </a:ext>
              </a:extLst>
            </p:cNvPr>
            <p:cNvSpPr/>
            <p:nvPr/>
          </p:nvSpPr>
          <p:spPr>
            <a:xfrm>
              <a:off x="2841094" y="434398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BFE96969-0303-4635-AD10-40C93B49D356}"/>
                </a:ext>
              </a:extLst>
            </p:cNvPr>
            <p:cNvSpPr/>
            <p:nvPr/>
          </p:nvSpPr>
          <p:spPr>
            <a:xfrm>
              <a:off x="2684445" y="44413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CFDB2C3D-A8D5-4C88-8BC5-3D86CE4D45B1}"/>
                </a:ext>
              </a:extLst>
            </p:cNvPr>
            <p:cNvSpPr/>
            <p:nvPr/>
          </p:nvSpPr>
          <p:spPr>
            <a:xfrm>
              <a:off x="2754326" y="44819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C5B9AAC5-B5FD-45B8-BC05-E6992E8980CB}"/>
                </a:ext>
              </a:extLst>
            </p:cNvPr>
            <p:cNvSpPr/>
            <p:nvPr/>
          </p:nvSpPr>
          <p:spPr>
            <a:xfrm>
              <a:off x="2754326" y="43531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3F560F96-1648-4297-9B85-E5AC50112BAA}"/>
                </a:ext>
              </a:extLst>
            </p:cNvPr>
            <p:cNvSpPr/>
            <p:nvPr/>
          </p:nvSpPr>
          <p:spPr>
            <a:xfrm>
              <a:off x="2841094" y="434398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4B9A2F7A-6C6B-4CB1-BF00-7DF8BAE8B681}"/>
                </a:ext>
              </a:extLst>
            </p:cNvPr>
            <p:cNvSpPr/>
            <p:nvPr/>
          </p:nvSpPr>
          <p:spPr>
            <a:xfrm>
              <a:off x="2684445" y="44413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F6AFC293-FD1D-4471-8F25-C900619E56FA}"/>
                </a:ext>
              </a:extLst>
            </p:cNvPr>
            <p:cNvSpPr/>
            <p:nvPr/>
          </p:nvSpPr>
          <p:spPr>
            <a:xfrm>
              <a:off x="2754326" y="44819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87A06CDD-288E-4ED7-9EB5-F8995EB3C430}"/>
                </a:ext>
              </a:extLst>
            </p:cNvPr>
            <p:cNvSpPr/>
            <p:nvPr/>
          </p:nvSpPr>
          <p:spPr>
            <a:xfrm>
              <a:off x="2754326" y="43531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B2144B78-10EE-4161-AFA5-F855EE9AB7FA}"/>
                </a:ext>
              </a:extLst>
            </p:cNvPr>
            <p:cNvSpPr/>
            <p:nvPr/>
          </p:nvSpPr>
          <p:spPr>
            <a:xfrm>
              <a:off x="2841094" y="434398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DDB536B5-EADA-4159-8786-33BC7F62AB1F}"/>
                </a:ext>
              </a:extLst>
            </p:cNvPr>
            <p:cNvSpPr/>
            <p:nvPr/>
          </p:nvSpPr>
          <p:spPr>
            <a:xfrm>
              <a:off x="2684445" y="44413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4837E559-1038-4E4E-8A05-1A25D3D4B64A}"/>
                </a:ext>
              </a:extLst>
            </p:cNvPr>
            <p:cNvSpPr/>
            <p:nvPr/>
          </p:nvSpPr>
          <p:spPr>
            <a:xfrm>
              <a:off x="2754326" y="44819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3A295589-0B14-49FD-BE9B-B928099566E2}"/>
                </a:ext>
              </a:extLst>
            </p:cNvPr>
            <p:cNvSpPr/>
            <p:nvPr/>
          </p:nvSpPr>
          <p:spPr>
            <a:xfrm>
              <a:off x="2754326" y="43531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4" name="Oval 1043">
              <a:extLst>
                <a:ext uri="{FF2B5EF4-FFF2-40B4-BE49-F238E27FC236}">
                  <a16:creationId xmlns:a16="http://schemas.microsoft.com/office/drawing/2014/main" id="{A259DFCA-1FE5-4E3D-BC53-549D7EF31D46}"/>
                </a:ext>
              </a:extLst>
            </p:cNvPr>
            <p:cNvSpPr/>
            <p:nvPr/>
          </p:nvSpPr>
          <p:spPr>
            <a:xfrm>
              <a:off x="2747159" y="455590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5" name="Oval 1044">
              <a:extLst>
                <a:ext uri="{FF2B5EF4-FFF2-40B4-BE49-F238E27FC236}">
                  <a16:creationId xmlns:a16="http://schemas.microsoft.com/office/drawing/2014/main" id="{AE6FD089-2272-4BEC-B535-50A79F514CD3}"/>
                </a:ext>
              </a:extLst>
            </p:cNvPr>
            <p:cNvSpPr/>
            <p:nvPr/>
          </p:nvSpPr>
          <p:spPr>
            <a:xfrm>
              <a:off x="2906726" y="450553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93816B7F-223C-498B-981C-6D5E9B6345BC}"/>
                </a:ext>
              </a:extLst>
            </p:cNvPr>
            <p:cNvSpPr/>
            <p:nvPr/>
          </p:nvSpPr>
          <p:spPr>
            <a:xfrm>
              <a:off x="2650962" y="45146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18789424-BAA2-4395-82C4-CC18F3672958}"/>
                </a:ext>
              </a:extLst>
            </p:cNvPr>
            <p:cNvSpPr/>
            <p:nvPr/>
          </p:nvSpPr>
          <p:spPr>
            <a:xfrm>
              <a:off x="2646390" y="45448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8" name="Oval 1047">
              <a:extLst>
                <a:ext uri="{FF2B5EF4-FFF2-40B4-BE49-F238E27FC236}">
                  <a16:creationId xmlns:a16="http://schemas.microsoft.com/office/drawing/2014/main" id="{76038B56-79CF-4C5D-B3DB-EA1FAB6885C7}"/>
                </a:ext>
              </a:extLst>
            </p:cNvPr>
            <p:cNvSpPr/>
            <p:nvPr/>
          </p:nvSpPr>
          <p:spPr>
            <a:xfrm>
              <a:off x="2684445" y="44413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9" name="Oval 1048">
              <a:extLst>
                <a:ext uri="{FF2B5EF4-FFF2-40B4-BE49-F238E27FC236}">
                  <a16:creationId xmlns:a16="http://schemas.microsoft.com/office/drawing/2014/main" id="{4A7120E5-FE18-475B-83C8-213875BFA973}"/>
                </a:ext>
              </a:extLst>
            </p:cNvPr>
            <p:cNvSpPr/>
            <p:nvPr/>
          </p:nvSpPr>
          <p:spPr>
            <a:xfrm>
              <a:off x="2754326" y="44819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0" name="Oval 1049">
              <a:extLst>
                <a:ext uri="{FF2B5EF4-FFF2-40B4-BE49-F238E27FC236}">
                  <a16:creationId xmlns:a16="http://schemas.microsoft.com/office/drawing/2014/main" id="{92C74B36-B60B-4605-A6AA-89CD7D8DAD37}"/>
                </a:ext>
              </a:extLst>
            </p:cNvPr>
            <p:cNvSpPr/>
            <p:nvPr/>
          </p:nvSpPr>
          <p:spPr>
            <a:xfrm>
              <a:off x="2684445" y="44413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1" name="Oval 1050">
              <a:extLst>
                <a:ext uri="{FF2B5EF4-FFF2-40B4-BE49-F238E27FC236}">
                  <a16:creationId xmlns:a16="http://schemas.microsoft.com/office/drawing/2014/main" id="{82EFE9C4-9691-48C5-8549-35433B1A6BE8}"/>
                </a:ext>
              </a:extLst>
            </p:cNvPr>
            <p:cNvSpPr/>
            <p:nvPr/>
          </p:nvSpPr>
          <p:spPr>
            <a:xfrm>
              <a:off x="2754326" y="44819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2" name="Oval 1051">
              <a:extLst>
                <a:ext uri="{FF2B5EF4-FFF2-40B4-BE49-F238E27FC236}">
                  <a16:creationId xmlns:a16="http://schemas.microsoft.com/office/drawing/2014/main" id="{62EE11C0-CE53-499F-A314-C530184D7794}"/>
                </a:ext>
              </a:extLst>
            </p:cNvPr>
            <p:cNvSpPr/>
            <p:nvPr/>
          </p:nvSpPr>
          <p:spPr>
            <a:xfrm>
              <a:off x="2782549" y="450095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3" name="Oval 1052">
              <a:extLst>
                <a:ext uri="{FF2B5EF4-FFF2-40B4-BE49-F238E27FC236}">
                  <a16:creationId xmlns:a16="http://schemas.microsoft.com/office/drawing/2014/main" id="{46FBF980-BE73-46EC-B86C-3634F00947FD}"/>
                </a:ext>
              </a:extLst>
            </p:cNvPr>
            <p:cNvSpPr/>
            <p:nvPr/>
          </p:nvSpPr>
          <p:spPr>
            <a:xfrm>
              <a:off x="2648555" y="46362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4" name="Oval 1053">
              <a:extLst>
                <a:ext uri="{FF2B5EF4-FFF2-40B4-BE49-F238E27FC236}">
                  <a16:creationId xmlns:a16="http://schemas.microsoft.com/office/drawing/2014/main" id="{2B3EA9EF-120B-4757-A29B-7F31CDF2A00F}"/>
                </a:ext>
              </a:extLst>
            </p:cNvPr>
            <p:cNvSpPr/>
            <p:nvPr/>
          </p:nvSpPr>
          <p:spPr>
            <a:xfrm>
              <a:off x="2650962" y="45146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5" name="Oval 1054">
              <a:extLst>
                <a:ext uri="{FF2B5EF4-FFF2-40B4-BE49-F238E27FC236}">
                  <a16:creationId xmlns:a16="http://schemas.microsoft.com/office/drawing/2014/main" id="{34D246A0-3100-4A51-8CA3-86B6937B3FFF}"/>
                </a:ext>
              </a:extLst>
            </p:cNvPr>
            <p:cNvSpPr/>
            <p:nvPr/>
          </p:nvSpPr>
          <p:spPr>
            <a:xfrm>
              <a:off x="2684445" y="44413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B1CDDCB6-D56A-4A89-A89C-8C943B9116D9}"/>
                </a:ext>
              </a:extLst>
            </p:cNvPr>
            <p:cNvSpPr/>
            <p:nvPr/>
          </p:nvSpPr>
          <p:spPr>
            <a:xfrm>
              <a:off x="2684445" y="44413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7" name="Oval 1056">
              <a:extLst>
                <a:ext uri="{FF2B5EF4-FFF2-40B4-BE49-F238E27FC236}">
                  <a16:creationId xmlns:a16="http://schemas.microsoft.com/office/drawing/2014/main" id="{58D404B8-12B9-4097-8517-777AD50ACB84}"/>
                </a:ext>
              </a:extLst>
            </p:cNvPr>
            <p:cNvSpPr/>
            <p:nvPr/>
          </p:nvSpPr>
          <p:spPr>
            <a:xfrm>
              <a:off x="2754326" y="44819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8" name="Oval 1057">
              <a:extLst>
                <a:ext uri="{FF2B5EF4-FFF2-40B4-BE49-F238E27FC236}">
                  <a16:creationId xmlns:a16="http://schemas.microsoft.com/office/drawing/2014/main" id="{C05B7000-D6AD-4711-B06F-82707B6F9A86}"/>
                </a:ext>
              </a:extLst>
            </p:cNvPr>
            <p:cNvSpPr/>
            <p:nvPr/>
          </p:nvSpPr>
          <p:spPr>
            <a:xfrm>
              <a:off x="2747159" y="45238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9" name="Oval 1058">
              <a:extLst>
                <a:ext uri="{FF2B5EF4-FFF2-40B4-BE49-F238E27FC236}">
                  <a16:creationId xmlns:a16="http://schemas.microsoft.com/office/drawing/2014/main" id="{F9261891-29AA-4C2B-AF7A-E14B24BC3601}"/>
                </a:ext>
              </a:extLst>
            </p:cNvPr>
            <p:cNvSpPr/>
            <p:nvPr/>
          </p:nvSpPr>
          <p:spPr>
            <a:xfrm>
              <a:off x="2786730" y="43179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0" name="Oval 1059">
              <a:extLst>
                <a:ext uri="{FF2B5EF4-FFF2-40B4-BE49-F238E27FC236}">
                  <a16:creationId xmlns:a16="http://schemas.microsoft.com/office/drawing/2014/main" id="{548597EB-0901-4264-B53E-AB0E7EF7AE7D}"/>
                </a:ext>
              </a:extLst>
            </p:cNvPr>
            <p:cNvSpPr/>
            <p:nvPr/>
          </p:nvSpPr>
          <p:spPr>
            <a:xfrm>
              <a:off x="2650962" y="451467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1A2CB1AB-029E-4654-9EF7-2E5C6622AB00}"/>
                </a:ext>
              </a:extLst>
            </p:cNvPr>
            <p:cNvSpPr/>
            <p:nvPr/>
          </p:nvSpPr>
          <p:spPr>
            <a:xfrm>
              <a:off x="2996618" y="50224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2" name="Oval 1061">
              <a:extLst>
                <a:ext uri="{FF2B5EF4-FFF2-40B4-BE49-F238E27FC236}">
                  <a16:creationId xmlns:a16="http://schemas.microsoft.com/office/drawing/2014/main" id="{191F162B-BFA9-4929-B228-D564FA48E2C2}"/>
                </a:ext>
              </a:extLst>
            </p:cNvPr>
            <p:cNvSpPr/>
            <p:nvPr/>
          </p:nvSpPr>
          <p:spPr>
            <a:xfrm>
              <a:off x="2909850" y="51603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3" name="Oval 1062">
              <a:extLst>
                <a:ext uri="{FF2B5EF4-FFF2-40B4-BE49-F238E27FC236}">
                  <a16:creationId xmlns:a16="http://schemas.microsoft.com/office/drawing/2014/main" id="{AAF64308-73AE-4D09-AA09-D80B4E4BA186}"/>
                </a:ext>
              </a:extLst>
            </p:cNvPr>
            <p:cNvSpPr/>
            <p:nvPr/>
          </p:nvSpPr>
          <p:spPr>
            <a:xfrm>
              <a:off x="2909850" y="50315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65F5F6FB-54A5-4BC9-962C-670CB9246356}"/>
                </a:ext>
              </a:extLst>
            </p:cNvPr>
            <p:cNvSpPr/>
            <p:nvPr/>
          </p:nvSpPr>
          <p:spPr>
            <a:xfrm>
              <a:off x="2909850" y="516036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6" name="Oval 1065">
              <a:extLst>
                <a:ext uri="{FF2B5EF4-FFF2-40B4-BE49-F238E27FC236}">
                  <a16:creationId xmlns:a16="http://schemas.microsoft.com/office/drawing/2014/main" id="{D430046B-A046-4F2D-9188-60E99510784D}"/>
                </a:ext>
              </a:extLst>
            </p:cNvPr>
            <p:cNvSpPr/>
            <p:nvPr/>
          </p:nvSpPr>
          <p:spPr>
            <a:xfrm>
              <a:off x="2909850" y="503156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7" name="Oval 1066">
              <a:extLst>
                <a:ext uri="{FF2B5EF4-FFF2-40B4-BE49-F238E27FC236}">
                  <a16:creationId xmlns:a16="http://schemas.microsoft.com/office/drawing/2014/main" id="{2B64AA87-52A6-4D27-8FED-961E988A90A5}"/>
                </a:ext>
              </a:extLst>
            </p:cNvPr>
            <p:cNvSpPr/>
            <p:nvPr/>
          </p:nvSpPr>
          <p:spPr>
            <a:xfrm>
              <a:off x="3054449" y="504725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8" name="Oval 1067">
              <a:extLst>
                <a:ext uri="{FF2B5EF4-FFF2-40B4-BE49-F238E27FC236}">
                  <a16:creationId xmlns:a16="http://schemas.microsoft.com/office/drawing/2014/main" id="{43DAD781-AC28-486E-B8B1-A9C52C66AA62}"/>
                </a:ext>
              </a:extLst>
            </p:cNvPr>
            <p:cNvSpPr/>
            <p:nvPr/>
          </p:nvSpPr>
          <p:spPr>
            <a:xfrm>
              <a:off x="3070448" y="49773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9" name="Oval 1068">
              <a:extLst>
                <a:ext uri="{FF2B5EF4-FFF2-40B4-BE49-F238E27FC236}">
                  <a16:creationId xmlns:a16="http://schemas.microsoft.com/office/drawing/2014/main" id="{F5BFFCDF-F2C2-4A82-A957-12D255F6B53B}"/>
                </a:ext>
              </a:extLst>
            </p:cNvPr>
            <p:cNvSpPr/>
            <p:nvPr/>
          </p:nvSpPr>
          <p:spPr>
            <a:xfrm>
              <a:off x="2913799" y="50746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FA27930B-35B2-4293-B070-3A8148BD53EC}"/>
                </a:ext>
              </a:extLst>
            </p:cNvPr>
            <p:cNvSpPr/>
            <p:nvPr/>
          </p:nvSpPr>
          <p:spPr>
            <a:xfrm>
              <a:off x="2983680" y="5115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1" name="Oval 1070">
              <a:extLst>
                <a:ext uri="{FF2B5EF4-FFF2-40B4-BE49-F238E27FC236}">
                  <a16:creationId xmlns:a16="http://schemas.microsoft.com/office/drawing/2014/main" id="{7756FF18-4BBD-4D38-9FEC-AF63ED1D81C5}"/>
                </a:ext>
              </a:extLst>
            </p:cNvPr>
            <p:cNvSpPr/>
            <p:nvPr/>
          </p:nvSpPr>
          <p:spPr>
            <a:xfrm>
              <a:off x="2983680" y="49864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727B0E8D-9FAE-4AF3-9CFE-EA747D17E53F}"/>
                </a:ext>
              </a:extLst>
            </p:cNvPr>
            <p:cNvSpPr/>
            <p:nvPr/>
          </p:nvSpPr>
          <p:spPr>
            <a:xfrm>
              <a:off x="3070448" y="49773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3" name="Oval 1072">
              <a:extLst>
                <a:ext uri="{FF2B5EF4-FFF2-40B4-BE49-F238E27FC236}">
                  <a16:creationId xmlns:a16="http://schemas.microsoft.com/office/drawing/2014/main" id="{3EDCB52B-6920-4360-B300-D0C8AFAD662F}"/>
                </a:ext>
              </a:extLst>
            </p:cNvPr>
            <p:cNvSpPr/>
            <p:nvPr/>
          </p:nvSpPr>
          <p:spPr>
            <a:xfrm>
              <a:off x="2913799" y="50746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4" name="Oval 1073">
              <a:extLst>
                <a:ext uri="{FF2B5EF4-FFF2-40B4-BE49-F238E27FC236}">
                  <a16:creationId xmlns:a16="http://schemas.microsoft.com/office/drawing/2014/main" id="{2AD3E351-7DC8-4686-9DAD-C2C497253789}"/>
                </a:ext>
              </a:extLst>
            </p:cNvPr>
            <p:cNvSpPr/>
            <p:nvPr/>
          </p:nvSpPr>
          <p:spPr>
            <a:xfrm>
              <a:off x="2983680" y="5115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5" name="Oval 1074">
              <a:extLst>
                <a:ext uri="{FF2B5EF4-FFF2-40B4-BE49-F238E27FC236}">
                  <a16:creationId xmlns:a16="http://schemas.microsoft.com/office/drawing/2014/main" id="{03499F66-07DE-4F08-8275-641B68C0F19D}"/>
                </a:ext>
              </a:extLst>
            </p:cNvPr>
            <p:cNvSpPr/>
            <p:nvPr/>
          </p:nvSpPr>
          <p:spPr>
            <a:xfrm>
              <a:off x="2983680" y="49864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116E8C3E-C4FB-4E00-AF42-0A8B25D472C8}"/>
                </a:ext>
              </a:extLst>
            </p:cNvPr>
            <p:cNvSpPr/>
            <p:nvPr/>
          </p:nvSpPr>
          <p:spPr>
            <a:xfrm>
              <a:off x="3070448" y="49773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7" name="Oval 1076">
              <a:extLst>
                <a:ext uri="{FF2B5EF4-FFF2-40B4-BE49-F238E27FC236}">
                  <a16:creationId xmlns:a16="http://schemas.microsoft.com/office/drawing/2014/main" id="{3123E743-6AB3-475A-AFC4-7E5B09F9040C}"/>
                </a:ext>
              </a:extLst>
            </p:cNvPr>
            <p:cNvSpPr/>
            <p:nvPr/>
          </p:nvSpPr>
          <p:spPr>
            <a:xfrm>
              <a:off x="2913799" y="50746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8" name="Oval 1077">
              <a:extLst>
                <a:ext uri="{FF2B5EF4-FFF2-40B4-BE49-F238E27FC236}">
                  <a16:creationId xmlns:a16="http://schemas.microsoft.com/office/drawing/2014/main" id="{6EE50A9D-E6C5-4953-88AA-9F3D74701B5A}"/>
                </a:ext>
              </a:extLst>
            </p:cNvPr>
            <p:cNvSpPr/>
            <p:nvPr/>
          </p:nvSpPr>
          <p:spPr>
            <a:xfrm>
              <a:off x="2983680" y="5115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5669D329-3FA4-452E-9F06-4C439290AA15}"/>
                </a:ext>
              </a:extLst>
            </p:cNvPr>
            <p:cNvSpPr/>
            <p:nvPr/>
          </p:nvSpPr>
          <p:spPr>
            <a:xfrm>
              <a:off x="2983680" y="49864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59A2E9AB-373F-4574-9C37-46BE894AAE15}"/>
                </a:ext>
              </a:extLst>
            </p:cNvPr>
            <p:cNvSpPr/>
            <p:nvPr/>
          </p:nvSpPr>
          <p:spPr>
            <a:xfrm>
              <a:off x="2976513" y="518924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1" name="Oval 1080">
              <a:extLst>
                <a:ext uri="{FF2B5EF4-FFF2-40B4-BE49-F238E27FC236}">
                  <a16:creationId xmlns:a16="http://schemas.microsoft.com/office/drawing/2014/main" id="{FD66B7BC-EE3C-4DD4-9FB3-B793C648196A}"/>
                </a:ext>
              </a:extLst>
            </p:cNvPr>
            <p:cNvSpPr/>
            <p:nvPr/>
          </p:nvSpPr>
          <p:spPr>
            <a:xfrm>
              <a:off x="3136080" y="51388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22E1E91-E52C-43CD-AA47-ADBB40E8546C}"/>
                </a:ext>
              </a:extLst>
            </p:cNvPr>
            <p:cNvSpPr/>
            <p:nvPr/>
          </p:nvSpPr>
          <p:spPr>
            <a:xfrm>
              <a:off x="2880316" y="514800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C326BA6-BD2A-49C2-A558-2AA3743AF42E}"/>
                </a:ext>
              </a:extLst>
            </p:cNvPr>
            <p:cNvSpPr/>
            <p:nvPr/>
          </p:nvSpPr>
          <p:spPr>
            <a:xfrm>
              <a:off x="2913799" y="50746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17D1B0A4-1306-4D90-BE05-07645DE99ACE}"/>
                </a:ext>
              </a:extLst>
            </p:cNvPr>
            <p:cNvSpPr/>
            <p:nvPr/>
          </p:nvSpPr>
          <p:spPr>
            <a:xfrm>
              <a:off x="2983680" y="5115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8CE3BAF1-277F-4BB9-8E6F-B21912969E8E}"/>
                </a:ext>
              </a:extLst>
            </p:cNvPr>
            <p:cNvSpPr/>
            <p:nvPr/>
          </p:nvSpPr>
          <p:spPr>
            <a:xfrm>
              <a:off x="2913799" y="50746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7" name="Oval 1086">
              <a:extLst>
                <a:ext uri="{FF2B5EF4-FFF2-40B4-BE49-F238E27FC236}">
                  <a16:creationId xmlns:a16="http://schemas.microsoft.com/office/drawing/2014/main" id="{B5CD1A2F-7C2F-4CB6-B5F5-86C63DB19F13}"/>
                </a:ext>
              </a:extLst>
            </p:cNvPr>
            <p:cNvSpPr/>
            <p:nvPr/>
          </p:nvSpPr>
          <p:spPr>
            <a:xfrm>
              <a:off x="2983680" y="5115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2BD672B9-40B4-4FBD-ADF1-2B0D68EE7650}"/>
                </a:ext>
              </a:extLst>
            </p:cNvPr>
            <p:cNvSpPr/>
            <p:nvPr/>
          </p:nvSpPr>
          <p:spPr>
            <a:xfrm>
              <a:off x="3011903" y="51342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B85856D7-FB75-4324-B244-AD73B36319F7}"/>
                </a:ext>
              </a:extLst>
            </p:cNvPr>
            <p:cNvSpPr/>
            <p:nvPr/>
          </p:nvSpPr>
          <p:spPr>
            <a:xfrm>
              <a:off x="2880316" y="514800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399C3B70-8B57-4BF7-A5B8-8ACE5E4E9891}"/>
                </a:ext>
              </a:extLst>
            </p:cNvPr>
            <p:cNvSpPr/>
            <p:nvPr/>
          </p:nvSpPr>
          <p:spPr>
            <a:xfrm>
              <a:off x="2913799" y="50746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ABA78A8D-C388-46FA-911A-33EBBEFD9F98}"/>
                </a:ext>
              </a:extLst>
            </p:cNvPr>
            <p:cNvSpPr/>
            <p:nvPr/>
          </p:nvSpPr>
          <p:spPr>
            <a:xfrm>
              <a:off x="2913799" y="50746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4EBD9C9A-1E2A-4A50-AAF8-98F7BC1D1F93}"/>
                </a:ext>
              </a:extLst>
            </p:cNvPr>
            <p:cNvSpPr/>
            <p:nvPr/>
          </p:nvSpPr>
          <p:spPr>
            <a:xfrm>
              <a:off x="2983680" y="5115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4" name="Oval 1093">
              <a:extLst>
                <a:ext uri="{FF2B5EF4-FFF2-40B4-BE49-F238E27FC236}">
                  <a16:creationId xmlns:a16="http://schemas.microsoft.com/office/drawing/2014/main" id="{379849A6-4CA6-40A2-8B1E-DE674A15644D}"/>
                </a:ext>
              </a:extLst>
            </p:cNvPr>
            <p:cNvSpPr/>
            <p:nvPr/>
          </p:nvSpPr>
          <p:spPr>
            <a:xfrm>
              <a:off x="2976513" y="515715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5" name="Oval 1094">
              <a:extLst>
                <a:ext uri="{FF2B5EF4-FFF2-40B4-BE49-F238E27FC236}">
                  <a16:creationId xmlns:a16="http://schemas.microsoft.com/office/drawing/2014/main" id="{304C3F7F-F891-4B01-B598-7F621F20ED97}"/>
                </a:ext>
              </a:extLst>
            </p:cNvPr>
            <p:cNvSpPr/>
            <p:nvPr/>
          </p:nvSpPr>
          <p:spPr>
            <a:xfrm>
              <a:off x="3016084" y="49513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6" name="Oval 1095">
              <a:extLst>
                <a:ext uri="{FF2B5EF4-FFF2-40B4-BE49-F238E27FC236}">
                  <a16:creationId xmlns:a16="http://schemas.microsoft.com/office/drawing/2014/main" id="{AE28AC8A-F321-4C91-98C7-5CE8240C9756}"/>
                </a:ext>
              </a:extLst>
            </p:cNvPr>
            <p:cNvSpPr/>
            <p:nvPr/>
          </p:nvSpPr>
          <p:spPr>
            <a:xfrm>
              <a:off x="2880316" y="514800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7" name="Oval 1096">
              <a:extLst>
                <a:ext uri="{FF2B5EF4-FFF2-40B4-BE49-F238E27FC236}">
                  <a16:creationId xmlns:a16="http://schemas.microsoft.com/office/drawing/2014/main" id="{C3BC4029-DBE8-4CE0-BCA1-96EE3282D8D5}"/>
                </a:ext>
              </a:extLst>
            </p:cNvPr>
            <p:cNvSpPr/>
            <p:nvPr/>
          </p:nvSpPr>
          <p:spPr>
            <a:xfrm>
              <a:off x="2914312" y="492584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8" name="Oval 1097">
              <a:extLst>
                <a:ext uri="{FF2B5EF4-FFF2-40B4-BE49-F238E27FC236}">
                  <a16:creationId xmlns:a16="http://schemas.microsoft.com/office/drawing/2014/main" id="{5415C8CF-78C3-48F9-B87B-648641D2456A}"/>
                </a:ext>
              </a:extLst>
            </p:cNvPr>
            <p:cNvSpPr/>
            <p:nvPr/>
          </p:nvSpPr>
          <p:spPr>
            <a:xfrm>
              <a:off x="2827544" y="50637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9" name="Oval 1098">
              <a:extLst>
                <a:ext uri="{FF2B5EF4-FFF2-40B4-BE49-F238E27FC236}">
                  <a16:creationId xmlns:a16="http://schemas.microsoft.com/office/drawing/2014/main" id="{C030FB5E-DF14-4145-842C-397B6F5A727B}"/>
                </a:ext>
              </a:extLst>
            </p:cNvPr>
            <p:cNvSpPr/>
            <p:nvPr/>
          </p:nvSpPr>
          <p:spPr>
            <a:xfrm>
              <a:off x="2827544" y="493498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FF9789D0-2678-45D7-8F0A-A1B48AEA4553}"/>
                </a:ext>
              </a:extLst>
            </p:cNvPr>
            <p:cNvSpPr/>
            <p:nvPr/>
          </p:nvSpPr>
          <p:spPr>
            <a:xfrm>
              <a:off x="2839618" y="51267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1" name="Oval 1100">
              <a:extLst>
                <a:ext uri="{FF2B5EF4-FFF2-40B4-BE49-F238E27FC236}">
                  <a16:creationId xmlns:a16="http://schemas.microsoft.com/office/drawing/2014/main" id="{266308CF-D276-420C-8071-6DD58D90472D}"/>
                </a:ext>
              </a:extLst>
            </p:cNvPr>
            <p:cNvSpPr/>
            <p:nvPr/>
          </p:nvSpPr>
          <p:spPr>
            <a:xfrm>
              <a:off x="2827544" y="50637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8198E409-5110-4AE4-96AD-201CD1F732C0}"/>
                </a:ext>
              </a:extLst>
            </p:cNvPr>
            <p:cNvSpPr/>
            <p:nvPr/>
          </p:nvSpPr>
          <p:spPr>
            <a:xfrm>
              <a:off x="2827544" y="493498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3" name="Oval 1102">
              <a:extLst>
                <a:ext uri="{FF2B5EF4-FFF2-40B4-BE49-F238E27FC236}">
                  <a16:creationId xmlns:a16="http://schemas.microsoft.com/office/drawing/2014/main" id="{C8500206-23D4-45AF-BBB6-5BBAC39209A6}"/>
                </a:ext>
              </a:extLst>
            </p:cNvPr>
            <p:cNvSpPr/>
            <p:nvPr/>
          </p:nvSpPr>
          <p:spPr>
            <a:xfrm>
              <a:off x="2972143" y="49506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4" name="Oval 1103">
              <a:extLst>
                <a:ext uri="{FF2B5EF4-FFF2-40B4-BE49-F238E27FC236}">
                  <a16:creationId xmlns:a16="http://schemas.microsoft.com/office/drawing/2014/main" id="{43E29979-F101-482B-B7C2-E0EC27955682}"/>
                </a:ext>
              </a:extLst>
            </p:cNvPr>
            <p:cNvSpPr/>
            <p:nvPr/>
          </p:nvSpPr>
          <p:spPr>
            <a:xfrm>
              <a:off x="2988142" y="48807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5" name="Oval 1104">
              <a:extLst>
                <a:ext uri="{FF2B5EF4-FFF2-40B4-BE49-F238E27FC236}">
                  <a16:creationId xmlns:a16="http://schemas.microsoft.com/office/drawing/2014/main" id="{94174BD3-DF54-4CC7-B720-B8B7B03A09A3}"/>
                </a:ext>
              </a:extLst>
            </p:cNvPr>
            <p:cNvSpPr/>
            <p:nvPr/>
          </p:nvSpPr>
          <p:spPr>
            <a:xfrm>
              <a:off x="2831493" y="49780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3C6BB788-63FF-4E25-9546-8FFDB1491521}"/>
                </a:ext>
              </a:extLst>
            </p:cNvPr>
            <p:cNvSpPr/>
            <p:nvPr/>
          </p:nvSpPr>
          <p:spPr>
            <a:xfrm>
              <a:off x="2901374" y="50186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7" name="Oval 1106">
              <a:extLst>
                <a:ext uri="{FF2B5EF4-FFF2-40B4-BE49-F238E27FC236}">
                  <a16:creationId xmlns:a16="http://schemas.microsoft.com/office/drawing/2014/main" id="{2C5BB60D-87F1-4248-93E2-B65132E0BD51}"/>
                </a:ext>
              </a:extLst>
            </p:cNvPr>
            <p:cNvSpPr/>
            <p:nvPr/>
          </p:nvSpPr>
          <p:spPr>
            <a:xfrm>
              <a:off x="2901374" y="48898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8" name="Oval 1107">
              <a:extLst>
                <a:ext uri="{FF2B5EF4-FFF2-40B4-BE49-F238E27FC236}">
                  <a16:creationId xmlns:a16="http://schemas.microsoft.com/office/drawing/2014/main" id="{0B9142CB-AAD8-4AB5-B7E3-19ACE2772214}"/>
                </a:ext>
              </a:extLst>
            </p:cNvPr>
            <p:cNvSpPr/>
            <p:nvPr/>
          </p:nvSpPr>
          <p:spPr>
            <a:xfrm>
              <a:off x="2988142" y="48807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A82E92E1-3084-4359-B5F9-7B4B6CF82784}"/>
                </a:ext>
              </a:extLst>
            </p:cNvPr>
            <p:cNvSpPr/>
            <p:nvPr/>
          </p:nvSpPr>
          <p:spPr>
            <a:xfrm>
              <a:off x="2831493" y="49780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0" name="Oval 1109">
              <a:extLst>
                <a:ext uri="{FF2B5EF4-FFF2-40B4-BE49-F238E27FC236}">
                  <a16:creationId xmlns:a16="http://schemas.microsoft.com/office/drawing/2014/main" id="{3F04FCAA-5126-48F9-9051-F443F17C781B}"/>
                </a:ext>
              </a:extLst>
            </p:cNvPr>
            <p:cNvSpPr/>
            <p:nvPr/>
          </p:nvSpPr>
          <p:spPr>
            <a:xfrm>
              <a:off x="2901374" y="50186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1" name="Oval 1110">
              <a:extLst>
                <a:ext uri="{FF2B5EF4-FFF2-40B4-BE49-F238E27FC236}">
                  <a16:creationId xmlns:a16="http://schemas.microsoft.com/office/drawing/2014/main" id="{709AD951-AEAF-41CF-8CB1-16E9488633DC}"/>
                </a:ext>
              </a:extLst>
            </p:cNvPr>
            <p:cNvSpPr/>
            <p:nvPr/>
          </p:nvSpPr>
          <p:spPr>
            <a:xfrm>
              <a:off x="2901374" y="48898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2" name="Oval 1111">
              <a:extLst>
                <a:ext uri="{FF2B5EF4-FFF2-40B4-BE49-F238E27FC236}">
                  <a16:creationId xmlns:a16="http://schemas.microsoft.com/office/drawing/2014/main" id="{F1CAA4E0-EC21-4F5E-8A58-4D862EB505ED}"/>
                </a:ext>
              </a:extLst>
            </p:cNvPr>
            <p:cNvSpPr/>
            <p:nvPr/>
          </p:nvSpPr>
          <p:spPr>
            <a:xfrm>
              <a:off x="2988142" y="48807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3" name="Oval 1112">
              <a:extLst>
                <a:ext uri="{FF2B5EF4-FFF2-40B4-BE49-F238E27FC236}">
                  <a16:creationId xmlns:a16="http://schemas.microsoft.com/office/drawing/2014/main" id="{A7694DD4-A7D3-4483-8CD2-21D91CD92923}"/>
                </a:ext>
              </a:extLst>
            </p:cNvPr>
            <p:cNvSpPr/>
            <p:nvPr/>
          </p:nvSpPr>
          <p:spPr>
            <a:xfrm>
              <a:off x="2831493" y="49780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4" name="Oval 1113">
              <a:extLst>
                <a:ext uri="{FF2B5EF4-FFF2-40B4-BE49-F238E27FC236}">
                  <a16:creationId xmlns:a16="http://schemas.microsoft.com/office/drawing/2014/main" id="{CEBEFDBB-3A77-44ED-B3CA-05A1D4945371}"/>
                </a:ext>
              </a:extLst>
            </p:cNvPr>
            <p:cNvSpPr/>
            <p:nvPr/>
          </p:nvSpPr>
          <p:spPr>
            <a:xfrm>
              <a:off x="2901374" y="50186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5" name="Oval 1114">
              <a:extLst>
                <a:ext uri="{FF2B5EF4-FFF2-40B4-BE49-F238E27FC236}">
                  <a16:creationId xmlns:a16="http://schemas.microsoft.com/office/drawing/2014/main" id="{4988E592-A00E-4EB4-8A39-03632F69D027}"/>
                </a:ext>
              </a:extLst>
            </p:cNvPr>
            <p:cNvSpPr/>
            <p:nvPr/>
          </p:nvSpPr>
          <p:spPr>
            <a:xfrm>
              <a:off x="2901374" y="48898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6" name="Oval 1115">
              <a:extLst>
                <a:ext uri="{FF2B5EF4-FFF2-40B4-BE49-F238E27FC236}">
                  <a16:creationId xmlns:a16="http://schemas.microsoft.com/office/drawing/2014/main" id="{7C96BFC1-5582-43A1-9A67-0D821548E2BB}"/>
                </a:ext>
              </a:extLst>
            </p:cNvPr>
            <p:cNvSpPr/>
            <p:nvPr/>
          </p:nvSpPr>
          <p:spPr>
            <a:xfrm>
              <a:off x="2894207" y="50926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7" name="Oval 1116">
              <a:extLst>
                <a:ext uri="{FF2B5EF4-FFF2-40B4-BE49-F238E27FC236}">
                  <a16:creationId xmlns:a16="http://schemas.microsoft.com/office/drawing/2014/main" id="{B654AD43-6189-410A-AEC6-C9FB7D629D29}"/>
                </a:ext>
              </a:extLst>
            </p:cNvPr>
            <p:cNvSpPr/>
            <p:nvPr/>
          </p:nvSpPr>
          <p:spPr>
            <a:xfrm>
              <a:off x="3053774" y="50422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8" name="Oval 1117">
              <a:extLst>
                <a:ext uri="{FF2B5EF4-FFF2-40B4-BE49-F238E27FC236}">
                  <a16:creationId xmlns:a16="http://schemas.microsoft.com/office/drawing/2014/main" id="{D55DCCBF-F00E-47F1-8CCB-5BA4CD5CC5A7}"/>
                </a:ext>
              </a:extLst>
            </p:cNvPr>
            <p:cNvSpPr/>
            <p:nvPr/>
          </p:nvSpPr>
          <p:spPr>
            <a:xfrm>
              <a:off x="2798010" y="50514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9" name="Oval 1118">
              <a:extLst>
                <a:ext uri="{FF2B5EF4-FFF2-40B4-BE49-F238E27FC236}">
                  <a16:creationId xmlns:a16="http://schemas.microsoft.com/office/drawing/2014/main" id="{B0F8D6C7-2353-42E0-8CE5-0BA0310E35C4}"/>
                </a:ext>
              </a:extLst>
            </p:cNvPr>
            <p:cNvSpPr/>
            <p:nvPr/>
          </p:nvSpPr>
          <p:spPr>
            <a:xfrm>
              <a:off x="2793438" y="508158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0" name="Oval 1119">
              <a:extLst>
                <a:ext uri="{FF2B5EF4-FFF2-40B4-BE49-F238E27FC236}">
                  <a16:creationId xmlns:a16="http://schemas.microsoft.com/office/drawing/2014/main" id="{3B5FF95F-6EC9-4638-A4B8-64F6D6825C73}"/>
                </a:ext>
              </a:extLst>
            </p:cNvPr>
            <p:cNvSpPr/>
            <p:nvPr/>
          </p:nvSpPr>
          <p:spPr>
            <a:xfrm>
              <a:off x="2831493" y="49780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1" name="Oval 1120">
              <a:extLst>
                <a:ext uri="{FF2B5EF4-FFF2-40B4-BE49-F238E27FC236}">
                  <a16:creationId xmlns:a16="http://schemas.microsoft.com/office/drawing/2014/main" id="{3FBE3217-7416-46F8-8C72-2258887D1929}"/>
                </a:ext>
              </a:extLst>
            </p:cNvPr>
            <p:cNvSpPr/>
            <p:nvPr/>
          </p:nvSpPr>
          <p:spPr>
            <a:xfrm>
              <a:off x="2901374" y="50186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2" name="Oval 1121">
              <a:extLst>
                <a:ext uri="{FF2B5EF4-FFF2-40B4-BE49-F238E27FC236}">
                  <a16:creationId xmlns:a16="http://schemas.microsoft.com/office/drawing/2014/main" id="{D9CF672C-F6CB-4669-881C-094EC8F78092}"/>
                </a:ext>
              </a:extLst>
            </p:cNvPr>
            <p:cNvSpPr/>
            <p:nvPr/>
          </p:nvSpPr>
          <p:spPr>
            <a:xfrm>
              <a:off x="2831493" y="49780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3" name="Oval 1122">
              <a:extLst>
                <a:ext uri="{FF2B5EF4-FFF2-40B4-BE49-F238E27FC236}">
                  <a16:creationId xmlns:a16="http://schemas.microsoft.com/office/drawing/2014/main" id="{F61C326F-65E0-4A53-A03B-D61C9141588E}"/>
                </a:ext>
              </a:extLst>
            </p:cNvPr>
            <p:cNvSpPr/>
            <p:nvPr/>
          </p:nvSpPr>
          <p:spPr>
            <a:xfrm>
              <a:off x="2901374" y="50186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4" name="Oval 1123">
              <a:extLst>
                <a:ext uri="{FF2B5EF4-FFF2-40B4-BE49-F238E27FC236}">
                  <a16:creationId xmlns:a16="http://schemas.microsoft.com/office/drawing/2014/main" id="{9F2F9B1D-CDD6-414C-99EE-9629D8BD3600}"/>
                </a:ext>
              </a:extLst>
            </p:cNvPr>
            <p:cNvSpPr/>
            <p:nvPr/>
          </p:nvSpPr>
          <p:spPr>
            <a:xfrm>
              <a:off x="2929597" y="50377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6" name="Oval 1125">
              <a:extLst>
                <a:ext uri="{FF2B5EF4-FFF2-40B4-BE49-F238E27FC236}">
                  <a16:creationId xmlns:a16="http://schemas.microsoft.com/office/drawing/2014/main" id="{2ED18DF2-3D88-493D-8015-6CB262AFCEE3}"/>
                </a:ext>
              </a:extLst>
            </p:cNvPr>
            <p:cNvSpPr/>
            <p:nvPr/>
          </p:nvSpPr>
          <p:spPr>
            <a:xfrm>
              <a:off x="2798010" y="50514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7" name="Oval 1126">
              <a:extLst>
                <a:ext uri="{FF2B5EF4-FFF2-40B4-BE49-F238E27FC236}">
                  <a16:creationId xmlns:a16="http://schemas.microsoft.com/office/drawing/2014/main" id="{E6E71BFB-4DEB-452A-92B5-30B501817473}"/>
                </a:ext>
              </a:extLst>
            </p:cNvPr>
            <p:cNvSpPr/>
            <p:nvPr/>
          </p:nvSpPr>
          <p:spPr>
            <a:xfrm>
              <a:off x="2831493" y="49780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8" name="Oval 1127">
              <a:extLst>
                <a:ext uri="{FF2B5EF4-FFF2-40B4-BE49-F238E27FC236}">
                  <a16:creationId xmlns:a16="http://schemas.microsoft.com/office/drawing/2014/main" id="{D993EC76-C755-4A1A-9628-FC57E8AF7010}"/>
                </a:ext>
              </a:extLst>
            </p:cNvPr>
            <p:cNvSpPr/>
            <p:nvPr/>
          </p:nvSpPr>
          <p:spPr>
            <a:xfrm>
              <a:off x="2831493" y="49780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9" name="Oval 1128">
              <a:extLst>
                <a:ext uri="{FF2B5EF4-FFF2-40B4-BE49-F238E27FC236}">
                  <a16:creationId xmlns:a16="http://schemas.microsoft.com/office/drawing/2014/main" id="{F373E162-59C7-4FD2-AED7-5FAE6810C18C}"/>
                </a:ext>
              </a:extLst>
            </p:cNvPr>
            <p:cNvSpPr/>
            <p:nvPr/>
          </p:nvSpPr>
          <p:spPr>
            <a:xfrm>
              <a:off x="2901374" y="50186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0" name="Oval 1129">
              <a:extLst>
                <a:ext uri="{FF2B5EF4-FFF2-40B4-BE49-F238E27FC236}">
                  <a16:creationId xmlns:a16="http://schemas.microsoft.com/office/drawing/2014/main" id="{9CF665F6-5FFD-4704-AB82-9F605C324B67}"/>
                </a:ext>
              </a:extLst>
            </p:cNvPr>
            <p:cNvSpPr/>
            <p:nvPr/>
          </p:nvSpPr>
          <p:spPr>
            <a:xfrm>
              <a:off x="2894207" y="506057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1" name="Oval 1130">
              <a:extLst>
                <a:ext uri="{FF2B5EF4-FFF2-40B4-BE49-F238E27FC236}">
                  <a16:creationId xmlns:a16="http://schemas.microsoft.com/office/drawing/2014/main" id="{104B28B9-30AE-45D8-A34F-1DC9CCA7FE80}"/>
                </a:ext>
              </a:extLst>
            </p:cNvPr>
            <p:cNvSpPr/>
            <p:nvPr/>
          </p:nvSpPr>
          <p:spPr>
            <a:xfrm>
              <a:off x="2933778" y="485473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2" name="Oval 1131">
              <a:extLst>
                <a:ext uri="{FF2B5EF4-FFF2-40B4-BE49-F238E27FC236}">
                  <a16:creationId xmlns:a16="http://schemas.microsoft.com/office/drawing/2014/main" id="{BF687EC8-FA2A-4D51-AE14-90DFE02560E8}"/>
                </a:ext>
              </a:extLst>
            </p:cNvPr>
            <p:cNvSpPr/>
            <p:nvPr/>
          </p:nvSpPr>
          <p:spPr>
            <a:xfrm>
              <a:off x="2798010" y="50514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3" name="Oval 1132">
              <a:extLst>
                <a:ext uri="{FF2B5EF4-FFF2-40B4-BE49-F238E27FC236}">
                  <a16:creationId xmlns:a16="http://schemas.microsoft.com/office/drawing/2014/main" id="{E862C1EF-B60F-46C4-90CC-25050DCCF0F5}"/>
                </a:ext>
              </a:extLst>
            </p:cNvPr>
            <p:cNvSpPr/>
            <p:nvPr/>
          </p:nvSpPr>
          <p:spPr>
            <a:xfrm>
              <a:off x="3187706" y="500867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4" name="Oval 1133">
              <a:extLst>
                <a:ext uri="{FF2B5EF4-FFF2-40B4-BE49-F238E27FC236}">
                  <a16:creationId xmlns:a16="http://schemas.microsoft.com/office/drawing/2014/main" id="{2119DE4D-3645-4C2F-87E6-406EB4626243}"/>
                </a:ext>
              </a:extLst>
            </p:cNvPr>
            <p:cNvSpPr/>
            <p:nvPr/>
          </p:nvSpPr>
          <p:spPr>
            <a:xfrm>
              <a:off x="3100938" y="51466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C1007D25-BD86-46E7-8AA8-67484E9F75C3}"/>
                </a:ext>
              </a:extLst>
            </p:cNvPr>
            <p:cNvSpPr/>
            <p:nvPr/>
          </p:nvSpPr>
          <p:spPr>
            <a:xfrm>
              <a:off x="3100938" y="50178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00E89C23-FA62-4BCC-A278-D627145FD6D3}"/>
                </a:ext>
              </a:extLst>
            </p:cNvPr>
            <p:cNvSpPr/>
            <p:nvPr/>
          </p:nvSpPr>
          <p:spPr>
            <a:xfrm>
              <a:off x="3113012" y="52095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7" name="Oval 1136">
              <a:extLst>
                <a:ext uri="{FF2B5EF4-FFF2-40B4-BE49-F238E27FC236}">
                  <a16:creationId xmlns:a16="http://schemas.microsoft.com/office/drawing/2014/main" id="{C09A9154-D913-4BA6-B52A-1F3235BC99F7}"/>
                </a:ext>
              </a:extLst>
            </p:cNvPr>
            <p:cNvSpPr/>
            <p:nvPr/>
          </p:nvSpPr>
          <p:spPr>
            <a:xfrm>
              <a:off x="3100938" y="514662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8" name="Oval 1137">
              <a:extLst>
                <a:ext uri="{FF2B5EF4-FFF2-40B4-BE49-F238E27FC236}">
                  <a16:creationId xmlns:a16="http://schemas.microsoft.com/office/drawing/2014/main" id="{82C61E11-6A2E-4905-82C3-9B32582B54CC}"/>
                </a:ext>
              </a:extLst>
            </p:cNvPr>
            <p:cNvSpPr/>
            <p:nvPr/>
          </p:nvSpPr>
          <p:spPr>
            <a:xfrm>
              <a:off x="3100938" y="50178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9" name="Oval 1138">
              <a:extLst>
                <a:ext uri="{FF2B5EF4-FFF2-40B4-BE49-F238E27FC236}">
                  <a16:creationId xmlns:a16="http://schemas.microsoft.com/office/drawing/2014/main" id="{33E488EE-57F2-4AF2-A958-65331085C937}"/>
                </a:ext>
              </a:extLst>
            </p:cNvPr>
            <p:cNvSpPr/>
            <p:nvPr/>
          </p:nvSpPr>
          <p:spPr>
            <a:xfrm>
              <a:off x="3245537" y="503350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0" name="Oval 1139">
              <a:extLst>
                <a:ext uri="{FF2B5EF4-FFF2-40B4-BE49-F238E27FC236}">
                  <a16:creationId xmlns:a16="http://schemas.microsoft.com/office/drawing/2014/main" id="{84442860-EAFD-4D6C-ADB1-CC8FA40314FF}"/>
                </a:ext>
              </a:extLst>
            </p:cNvPr>
            <p:cNvSpPr/>
            <p:nvPr/>
          </p:nvSpPr>
          <p:spPr>
            <a:xfrm>
              <a:off x="3261536" y="49635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1" name="Oval 1140">
              <a:extLst>
                <a:ext uri="{FF2B5EF4-FFF2-40B4-BE49-F238E27FC236}">
                  <a16:creationId xmlns:a16="http://schemas.microsoft.com/office/drawing/2014/main" id="{98D8E54C-FFD5-4739-A6FE-EBB634271A53}"/>
                </a:ext>
              </a:extLst>
            </p:cNvPr>
            <p:cNvSpPr/>
            <p:nvPr/>
          </p:nvSpPr>
          <p:spPr>
            <a:xfrm>
              <a:off x="3104887" y="50608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2" name="Oval 1141">
              <a:extLst>
                <a:ext uri="{FF2B5EF4-FFF2-40B4-BE49-F238E27FC236}">
                  <a16:creationId xmlns:a16="http://schemas.microsoft.com/office/drawing/2014/main" id="{5650343E-820F-4673-B4A2-1DCCE95728BB}"/>
                </a:ext>
              </a:extLst>
            </p:cNvPr>
            <p:cNvSpPr/>
            <p:nvPr/>
          </p:nvSpPr>
          <p:spPr>
            <a:xfrm>
              <a:off x="3174768" y="51015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3" name="Oval 1142">
              <a:extLst>
                <a:ext uri="{FF2B5EF4-FFF2-40B4-BE49-F238E27FC236}">
                  <a16:creationId xmlns:a16="http://schemas.microsoft.com/office/drawing/2014/main" id="{8497F494-B27F-443B-9E02-22F326903D06}"/>
                </a:ext>
              </a:extLst>
            </p:cNvPr>
            <p:cNvSpPr/>
            <p:nvPr/>
          </p:nvSpPr>
          <p:spPr>
            <a:xfrm>
              <a:off x="3174768" y="49727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4" name="Oval 1143">
              <a:extLst>
                <a:ext uri="{FF2B5EF4-FFF2-40B4-BE49-F238E27FC236}">
                  <a16:creationId xmlns:a16="http://schemas.microsoft.com/office/drawing/2014/main" id="{AD710E97-471A-4A72-B004-5EC3288734E6}"/>
                </a:ext>
              </a:extLst>
            </p:cNvPr>
            <p:cNvSpPr/>
            <p:nvPr/>
          </p:nvSpPr>
          <p:spPr>
            <a:xfrm>
              <a:off x="3261536" y="49635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5" name="Oval 1144">
              <a:extLst>
                <a:ext uri="{FF2B5EF4-FFF2-40B4-BE49-F238E27FC236}">
                  <a16:creationId xmlns:a16="http://schemas.microsoft.com/office/drawing/2014/main" id="{196D1E26-A1B6-4162-B59A-E17AF21D9363}"/>
                </a:ext>
              </a:extLst>
            </p:cNvPr>
            <p:cNvSpPr/>
            <p:nvPr/>
          </p:nvSpPr>
          <p:spPr>
            <a:xfrm>
              <a:off x="3104887" y="50608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6" name="Oval 1145">
              <a:extLst>
                <a:ext uri="{FF2B5EF4-FFF2-40B4-BE49-F238E27FC236}">
                  <a16:creationId xmlns:a16="http://schemas.microsoft.com/office/drawing/2014/main" id="{41BDEDC7-C9A8-4AFB-9DCB-139D3B3C393A}"/>
                </a:ext>
              </a:extLst>
            </p:cNvPr>
            <p:cNvSpPr/>
            <p:nvPr/>
          </p:nvSpPr>
          <p:spPr>
            <a:xfrm>
              <a:off x="3174768" y="51015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7" name="Oval 1146">
              <a:extLst>
                <a:ext uri="{FF2B5EF4-FFF2-40B4-BE49-F238E27FC236}">
                  <a16:creationId xmlns:a16="http://schemas.microsoft.com/office/drawing/2014/main" id="{50FF2A69-3445-44B0-9954-6D92B88E82C2}"/>
                </a:ext>
              </a:extLst>
            </p:cNvPr>
            <p:cNvSpPr/>
            <p:nvPr/>
          </p:nvSpPr>
          <p:spPr>
            <a:xfrm>
              <a:off x="3174768" y="49727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8" name="Oval 1147">
              <a:extLst>
                <a:ext uri="{FF2B5EF4-FFF2-40B4-BE49-F238E27FC236}">
                  <a16:creationId xmlns:a16="http://schemas.microsoft.com/office/drawing/2014/main" id="{0DC3FDED-774E-45B5-A14B-AD829BCB93A7}"/>
                </a:ext>
              </a:extLst>
            </p:cNvPr>
            <p:cNvSpPr/>
            <p:nvPr/>
          </p:nvSpPr>
          <p:spPr>
            <a:xfrm>
              <a:off x="3261536" y="49635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9" name="Oval 1148">
              <a:extLst>
                <a:ext uri="{FF2B5EF4-FFF2-40B4-BE49-F238E27FC236}">
                  <a16:creationId xmlns:a16="http://schemas.microsoft.com/office/drawing/2014/main" id="{4EC0B491-37FB-4DA5-A5C2-DAD5F53D1A18}"/>
                </a:ext>
              </a:extLst>
            </p:cNvPr>
            <p:cNvSpPr/>
            <p:nvPr/>
          </p:nvSpPr>
          <p:spPr>
            <a:xfrm>
              <a:off x="3104887" y="50608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0" name="Oval 1149">
              <a:extLst>
                <a:ext uri="{FF2B5EF4-FFF2-40B4-BE49-F238E27FC236}">
                  <a16:creationId xmlns:a16="http://schemas.microsoft.com/office/drawing/2014/main" id="{40737499-828E-4794-A551-EB7BA007C9B4}"/>
                </a:ext>
              </a:extLst>
            </p:cNvPr>
            <p:cNvSpPr/>
            <p:nvPr/>
          </p:nvSpPr>
          <p:spPr>
            <a:xfrm>
              <a:off x="3174768" y="51015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1" name="Oval 1150">
              <a:extLst>
                <a:ext uri="{FF2B5EF4-FFF2-40B4-BE49-F238E27FC236}">
                  <a16:creationId xmlns:a16="http://schemas.microsoft.com/office/drawing/2014/main" id="{D9040EEF-E42D-4243-8E4B-B89867815956}"/>
                </a:ext>
              </a:extLst>
            </p:cNvPr>
            <p:cNvSpPr/>
            <p:nvPr/>
          </p:nvSpPr>
          <p:spPr>
            <a:xfrm>
              <a:off x="3174768" y="49727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2" name="Oval 1151">
              <a:extLst>
                <a:ext uri="{FF2B5EF4-FFF2-40B4-BE49-F238E27FC236}">
                  <a16:creationId xmlns:a16="http://schemas.microsoft.com/office/drawing/2014/main" id="{146C7D6D-2AA3-4203-BC62-ED7CD6A07170}"/>
                </a:ext>
              </a:extLst>
            </p:cNvPr>
            <p:cNvSpPr/>
            <p:nvPr/>
          </p:nvSpPr>
          <p:spPr>
            <a:xfrm>
              <a:off x="3167601" y="51754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3" name="Oval 1152">
              <a:extLst>
                <a:ext uri="{FF2B5EF4-FFF2-40B4-BE49-F238E27FC236}">
                  <a16:creationId xmlns:a16="http://schemas.microsoft.com/office/drawing/2014/main" id="{58A71942-418E-42D5-BAFC-5CF0DF34B9E5}"/>
                </a:ext>
              </a:extLst>
            </p:cNvPr>
            <p:cNvSpPr/>
            <p:nvPr/>
          </p:nvSpPr>
          <p:spPr>
            <a:xfrm>
              <a:off x="3327168" y="51251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4" name="Oval 1153">
              <a:extLst>
                <a:ext uri="{FF2B5EF4-FFF2-40B4-BE49-F238E27FC236}">
                  <a16:creationId xmlns:a16="http://schemas.microsoft.com/office/drawing/2014/main" id="{45B57CE1-D6A5-4C0F-8C8A-8C0C40394D3F}"/>
                </a:ext>
              </a:extLst>
            </p:cNvPr>
            <p:cNvSpPr/>
            <p:nvPr/>
          </p:nvSpPr>
          <p:spPr>
            <a:xfrm>
              <a:off x="3071404" y="51342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5" name="Oval 1154">
              <a:extLst>
                <a:ext uri="{FF2B5EF4-FFF2-40B4-BE49-F238E27FC236}">
                  <a16:creationId xmlns:a16="http://schemas.microsoft.com/office/drawing/2014/main" id="{20E10599-6DC5-45B2-9D6E-91695878E276}"/>
                </a:ext>
              </a:extLst>
            </p:cNvPr>
            <p:cNvSpPr/>
            <p:nvPr/>
          </p:nvSpPr>
          <p:spPr>
            <a:xfrm>
              <a:off x="3066832" y="516441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6" name="Oval 1155">
              <a:extLst>
                <a:ext uri="{FF2B5EF4-FFF2-40B4-BE49-F238E27FC236}">
                  <a16:creationId xmlns:a16="http://schemas.microsoft.com/office/drawing/2014/main" id="{D81ABF29-FA75-4D76-ACE5-0A2E73C75EC7}"/>
                </a:ext>
              </a:extLst>
            </p:cNvPr>
            <p:cNvSpPr/>
            <p:nvPr/>
          </p:nvSpPr>
          <p:spPr>
            <a:xfrm>
              <a:off x="3104887" y="50608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7" name="Oval 1156">
              <a:extLst>
                <a:ext uri="{FF2B5EF4-FFF2-40B4-BE49-F238E27FC236}">
                  <a16:creationId xmlns:a16="http://schemas.microsoft.com/office/drawing/2014/main" id="{F25BA2DB-46DF-42C0-8693-C1437AF35464}"/>
                </a:ext>
              </a:extLst>
            </p:cNvPr>
            <p:cNvSpPr/>
            <p:nvPr/>
          </p:nvSpPr>
          <p:spPr>
            <a:xfrm>
              <a:off x="3174768" y="51015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8" name="Oval 1157">
              <a:extLst>
                <a:ext uri="{FF2B5EF4-FFF2-40B4-BE49-F238E27FC236}">
                  <a16:creationId xmlns:a16="http://schemas.microsoft.com/office/drawing/2014/main" id="{172F1ADA-3F19-4EE1-BD82-517F821AFE48}"/>
                </a:ext>
              </a:extLst>
            </p:cNvPr>
            <p:cNvSpPr/>
            <p:nvPr/>
          </p:nvSpPr>
          <p:spPr>
            <a:xfrm>
              <a:off x="3104887" y="50608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9" name="Oval 1158">
              <a:extLst>
                <a:ext uri="{FF2B5EF4-FFF2-40B4-BE49-F238E27FC236}">
                  <a16:creationId xmlns:a16="http://schemas.microsoft.com/office/drawing/2014/main" id="{6FCACE37-8B38-493C-A93A-6077CAD25F56}"/>
                </a:ext>
              </a:extLst>
            </p:cNvPr>
            <p:cNvSpPr/>
            <p:nvPr/>
          </p:nvSpPr>
          <p:spPr>
            <a:xfrm>
              <a:off x="3174768" y="51015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0" name="Oval 1159">
              <a:extLst>
                <a:ext uri="{FF2B5EF4-FFF2-40B4-BE49-F238E27FC236}">
                  <a16:creationId xmlns:a16="http://schemas.microsoft.com/office/drawing/2014/main" id="{0D519912-BCFC-4B94-B73E-32CB6417E7D1}"/>
                </a:ext>
              </a:extLst>
            </p:cNvPr>
            <p:cNvSpPr/>
            <p:nvPr/>
          </p:nvSpPr>
          <p:spPr>
            <a:xfrm>
              <a:off x="3202991" y="51205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2" name="Oval 1161">
              <a:extLst>
                <a:ext uri="{FF2B5EF4-FFF2-40B4-BE49-F238E27FC236}">
                  <a16:creationId xmlns:a16="http://schemas.microsoft.com/office/drawing/2014/main" id="{92253FD5-652A-4026-9BB6-E9EF72E5041B}"/>
                </a:ext>
              </a:extLst>
            </p:cNvPr>
            <p:cNvSpPr/>
            <p:nvPr/>
          </p:nvSpPr>
          <p:spPr>
            <a:xfrm>
              <a:off x="3071404" y="51342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3" name="Oval 1162">
              <a:extLst>
                <a:ext uri="{FF2B5EF4-FFF2-40B4-BE49-F238E27FC236}">
                  <a16:creationId xmlns:a16="http://schemas.microsoft.com/office/drawing/2014/main" id="{12EC5C76-5C48-4EE6-8665-B370454541DF}"/>
                </a:ext>
              </a:extLst>
            </p:cNvPr>
            <p:cNvSpPr/>
            <p:nvPr/>
          </p:nvSpPr>
          <p:spPr>
            <a:xfrm>
              <a:off x="3104887" y="50608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4" name="Oval 1163">
              <a:extLst>
                <a:ext uri="{FF2B5EF4-FFF2-40B4-BE49-F238E27FC236}">
                  <a16:creationId xmlns:a16="http://schemas.microsoft.com/office/drawing/2014/main" id="{7EB090B3-6983-4455-A653-CD3E02AB4066}"/>
                </a:ext>
              </a:extLst>
            </p:cNvPr>
            <p:cNvSpPr/>
            <p:nvPr/>
          </p:nvSpPr>
          <p:spPr>
            <a:xfrm>
              <a:off x="3104887" y="50608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5" name="Oval 1164">
              <a:extLst>
                <a:ext uri="{FF2B5EF4-FFF2-40B4-BE49-F238E27FC236}">
                  <a16:creationId xmlns:a16="http://schemas.microsoft.com/office/drawing/2014/main" id="{9208C49E-75A2-449F-9F8C-F335A50EE381}"/>
                </a:ext>
              </a:extLst>
            </p:cNvPr>
            <p:cNvSpPr/>
            <p:nvPr/>
          </p:nvSpPr>
          <p:spPr>
            <a:xfrm>
              <a:off x="3174768" y="51015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6" name="Oval 1165">
              <a:extLst>
                <a:ext uri="{FF2B5EF4-FFF2-40B4-BE49-F238E27FC236}">
                  <a16:creationId xmlns:a16="http://schemas.microsoft.com/office/drawing/2014/main" id="{64980BA1-0551-4BBE-97EB-02A0682BF0F0}"/>
                </a:ext>
              </a:extLst>
            </p:cNvPr>
            <p:cNvSpPr/>
            <p:nvPr/>
          </p:nvSpPr>
          <p:spPr>
            <a:xfrm>
              <a:off x="3167601" y="514340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7" name="Oval 1166">
              <a:extLst>
                <a:ext uri="{FF2B5EF4-FFF2-40B4-BE49-F238E27FC236}">
                  <a16:creationId xmlns:a16="http://schemas.microsoft.com/office/drawing/2014/main" id="{CC1ED5C3-B116-4AC8-BA60-119AA119FD61}"/>
                </a:ext>
              </a:extLst>
            </p:cNvPr>
            <p:cNvSpPr/>
            <p:nvPr/>
          </p:nvSpPr>
          <p:spPr>
            <a:xfrm>
              <a:off x="3207172" y="49375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8" name="Oval 1167">
              <a:extLst>
                <a:ext uri="{FF2B5EF4-FFF2-40B4-BE49-F238E27FC236}">
                  <a16:creationId xmlns:a16="http://schemas.microsoft.com/office/drawing/2014/main" id="{C14BF822-4513-40F1-83CE-23C084B50A29}"/>
                </a:ext>
              </a:extLst>
            </p:cNvPr>
            <p:cNvSpPr/>
            <p:nvPr/>
          </p:nvSpPr>
          <p:spPr>
            <a:xfrm>
              <a:off x="3071404" y="51342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9" name="Oval 1168">
              <a:extLst>
                <a:ext uri="{FF2B5EF4-FFF2-40B4-BE49-F238E27FC236}">
                  <a16:creationId xmlns:a16="http://schemas.microsoft.com/office/drawing/2014/main" id="{9CB018A5-E75B-4E89-B4C1-31ADDC3F2755}"/>
                </a:ext>
              </a:extLst>
            </p:cNvPr>
            <p:cNvSpPr/>
            <p:nvPr/>
          </p:nvSpPr>
          <p:spPr>
            <a:xfrm>
              <a:off x="3542455" y="413861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0" name="Oval 1169">
              <a:extLst>
                <a:ext uri="{FF2B5EF4-FFF2-40B4-BE49-F238E27FC236}">
                  <a16:creationId xmlns:a16="http://schemas.microsoft.com/office/drawing/2014/main" id="{52D4A418-2CC4-41AC-B940-4D5E27917ED3}"/>
                </a:ext>
              </a:extLst>
            </p:cNvPr>
            <p:cNvSpPr/>
            <p:nvPr/>
          </p:nvSpPr>
          <p:spPr>
            <a:xfrm>
              <a:off x="3455687" y="427656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1" name="Oval 1170">
              <a:extLst>
                <a:ext uri="{FF2B5EF4-FFF2-40B4-BE49-F238E27FC236}">
                  <a16:creationId xmlns:a16="http://schemas.microsoft.com/office/drawing/2014/main" id="{0CF32CB1-C178-4082-AAEC-380B99BB274A}"/>
                </a:ext>
              </a:extLst>
            </p:cNvPr>
            <p:cNvSpPr/>
            <p:nvPr/>
          </p:nvSpPr>
          <p:spPr>
            <a:xfrm>
              <a:off x="3455687" y="414776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2" name="Oval 1171">
              <a:extLst>
                <a:ext uri="{FF2B5EF4-FFF2-40B4-BE49-F238E27FC236}">
                  <a16:creationId xmlns:a16="http://schemas.microsoft.com/office/drawing/2014/main" id="{023A10B7-E3EC-4737-A27A-31AC64BFBE10}"/>
                </a:ext>
              </a:extLst>
            </p:cNvPr>
            <p:cNvSpPr/>
            <p:nvPr/>
          </p:nvSpPr>
          <p:spPr>
            <a:xfrm>
              <a:off x="3467761" y="433951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3" name="Oval 1172">
              <a:extLst>
                <a:ext uri="{FF2B5EF4-FFF2-40B4-BE49-F238E27FC236}">
                  <a16:creationId xmlns:a16="http://schemas.microsoft.com/office/drawing/2014/main" id="{E20BAA6E-F807-4A1E-8964-F2128AE91673}"/>
                </a:ext>
              </a:extLst>
            </p:cNvPr>
            <p:cNvSpPr/>
            <p:nvPr/>
          </p:nvSpPr>
          <p:spPr>
            <a:xfrm>
              <a:off x="3455687" y="427656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4" name="Oval 1173">
              <a:extLst>
                <a:ext uri="{FF2B5EF4-FFF2-40B4-BE49-F238E27FC236}">
                  <a16:creationId xmlns:a16="http://schemas.microsoft.com/office/drawing/2014/main" id="{4D9761CB-E7FC-4561-8C83-9D9858CDC106}"/>
                </a:ext>
              </a:extLst>
            </p:cNvPr>
            <p:cNvSpPr/>
            <p:nvPr/>
          </p:nvSpPr>
          <p:spPr>
            <a:xfrm>
              <a:off x="3455687" y="414776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5" name="Oval 1174">
              <a:extLst>
                <a:ext uri="{FF2B5EF4-FFF2-40B4-BE49-F238E27FC236}">
                  <a16:creationId xmlns:a16="http://schemas.microsoft.com/office/drawing/2014/main" id="{78B66935-FE24-46C7-B52B-E016C616AB96}"/>
                </a:ext>
              </a:extLst>
            </p:cNvPr>
            <p:cNvSpPr/>
            <p:nvPr/>
          </p:nvSpPr>
          <p:spPr>
            <a:xfrm>
              <a:off x="3600286" y="41634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6" name="Oval 1175">
              <a:extLst>
                <a:ext uri="{FF2B5EF4-FFF2-40B4-BE49-F238E27FC236}">
                  <a16:creationId xmlns:a16="http://schemas.microsoft.com/office/drawing/2014/main" id="{D1ED1A00-3CDC-45CC-9949-3E8DE473527C}"/>
                </a:ext>
              </a:extLst>
            </p:cNvPr>
            <p:cNvSpPr/>
            <p:nvPr/>
          </p:nvSpPr>
          <p:spPr>
            <a:xfrm>
              <a:off x="3616285" y="409352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7" name="Oval 1176">
              <a:extLst>
                <a:ext uri="{FF2B5EF4-FFF2-40B4-BE49-F238E27FC236}">
                  <a16:creationId xmlns:a16="http://schemas.microsoft.com/office/drawing/2014/main" id="{E6294E9A-9508-48CB-9FE4-E34BD09A2431}"/>
                </a:ext>
              </a:extLst>
            </p:cNvPr>
            <p:cNvSpPr/>
            <p:nvPr/>
          </p:nvSpPr>
          <p:spPr>
            <a:xfrm>
              <a:off x="3459636" y="41908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8" name="Oval 1177">
              <a:extLst>
                <a:ext uri="{FF2B5EF4-FFF2-40B4-BE49-F238E27FC236}">
                  <a16:creationId xmlns:a16="http://schemas.microsoft.com/office/drawing/2014/main" id="{7741E701-CAE0-477F-8174-3EFB885C510D}"/>
                </a:ext>
              </a:extLst>
            </p:cNvPr>
            <p:cNvSpPr/>
            <p:nvPr/>
          </p:nvSpPr>
          <p:spPr>
            <a:xfrm>
              <a:off x="3529517" y="423146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9" name="Oval 1178">
              <a:extLst>
                <a:ext uri="{FF2B5EF4-FFF2-40B4-BE49-F238E27FC236}">
                  <a16:creationId xmlns:a16="http://schemas.microsoft.com/office/drawing/2014/main" id="{835F5FB1-EF60-42FA-B708-BF27B18E4E09}"/>
                </a:ext>
              </a:extLst>
            </p:cNvPr>
            <p:cNvSpPr/>
            <p:nvPr/>
          </p:nvSpPr>
          <p:spPr>
            <a:xfrm>
              <a:off x="3529517" y="41026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0" name="Oval 1179">
              <a:extLst>
                <a:ext uri="{FF2B5EF4-FFF2-40B4-BE49-F238E27FC236}">
                  <a16:creationId xmlns:a16="http://schemas.microsoft.com/office/drawing/2014/main" id="{B0E56C7E-F715-40DC-9882-426A19098E44}"/>
                </a:ext>
              </a:extLst>
            </p:cNvPr>
            <p:cNvSpPr/>
            <p:nvPr/>
          </p:nvSpPr>
          <p:spPr>
            <a:xfrm>
              <a:off x="3616285" y="409352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1" name="Oval 1180">
              <a:extLst>
                <a:ext uri="{FF2B5EF4-FFF2-40B4-BE49-F238E27FC236}">
                  <a16:creationId xmlns:a16="http://schemas.microsoft.com/office/drawing/2014/main" id="{9188CDDA-AEA5-47B7-8817-EB271F6E73C0}"/>
                </a:ext>
              </a:extLst>
            </p:cNvPr>
            <p:cNvSpPr/>
            <p:nvPr/>
          </p:nvSpPr>
          <p:spPr>
            <a:xfrm>
              <a:off x="3459636" y="41908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2" name="Oval 1181">
              <a:extLst>
                <a:ext uri="{FF2B5EF4-FFF2-40B4-BE49-F238E27FC236}">
                  <a16:creationId xmlns:a16="http://schemas.microsoft.com/office/drawing/2014/main" id="{A424E27D-9E39-4737-A8B5-97AE7D51DB40}"/>
                </a:ext>
              </a:extLst>
            </p:cNvPr>
            <p:cNvSpPr/>
            <p:nvPr/>
          </p:nvSpPr>
          <p:spPr>
            <a:xfrm>
              <a:off x="3529517" y="423146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3" name="Oval 1182">
              <a:extLst>
                <a:ext uri="{FF2B5EF4-FFF2-40B4-BE49-F238E27FC236}">
                  <a16:creationId xmlns:a16="http://schemas.microsoft.com/office/drawing/2014/main" id="{5EBCF28A-075C-4B54-8D78-0DAD3E870BA1}"/>
                </a:ext>
              </a:extLst>
            </p:cNvPr>
            <p:cNvSpPr/>
            <p:nvPr/>
          </p:nvSpPr>
          <p:spPr>
            <a:xfrm>
              <a:off x="3529517" y="41026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4" name="Oval 1183">
              <a:extLst>
                <a:ext uri="{FF2B5EF4-FFF2-40B4-BE49-F238E27FC236}">
                  <a16:creationId xmlns:a16="http://schemas.microsoft.com/office/drawing/2014/main" id="{7A171C17-2105-4087-824C-053E47D1C4AE}"/>
                </a:ext>
              </a:extLst>
            </p:cNvPr>
            <p:cNvSpPr/>
            <p:nvPr/>
          </p:nvSpPr>
          <p:spPr>
            <a:xfrm>
              <a:off x="3616285" y="409352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5" name="Oval 1184">
              <a:extLst>
                <a:ext uri="{FF2B5EF4-FFF2-40B4-BE49-F238E27FC236}">
                  <a16:creationId xmlns:a16="http://schemas.microsoft.com/office/drawing/2014/main" id="{46225849-54C5-4192-BD37-D33D07283E69}"/>
                </a:ext>
              </a:extLst>
            </p:cNvPr>
            <p:cNvSpPr/>
            <p:nvPr/>
          </p:nvSpPr>
          <p:spPr>
            <a:xfrm>
              <a:off x="3459636" y="41908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6" name="Oval 1185">
              <a:extLst>
                <a:ext uri="{FF2B5EF4-FFF2-40B4-BE49-F238E27FC236}">
                  <a16:creationId xmlns:a16="http://schemas.microsoft.com/office/drawing/2014/main" id="{5E79C2D6-BF9C-45C9-838E-4C9DF083EFF9}"/>
                </a:ext>
              </a:extLst>
            </p:cNvPr>
            <p:cNvSpPr/>
            <p:nvPr/>
          </p:nvSpPr>
          <p:spPr>
            <a:xfrm>
              <a:off x="3529517" y="423146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7" name="Oval 1186">
              <a:extLst>
                <a:ext uri="{FF2B5EF4-FFF2-40B4-BE49-F238E27FC236}">
                  <a16:creationId xmlns:a16="http://schemas.microsoft.com/office/drawing/2014/main" id="{C00C20A4-3EAB-4007-8A77-171AEFAF84C8}"/>
                </a:ext>
              </a:extLst>
            </p:cNvPr>
            <p:cNvSpPr/>
            <p:nvPr/>
          </p:nvSpPr>
          <p:spPr>
            <a:xfrm>
              <a:off x="3529517" y="41026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8" name="Oval 1187">
              <a:extLst>
                <a:ext uri="{FF2B5EF4-FFF2-40B4-BE49-F238E27FC236}">
                  <a16:creationId xmlns:a16="http://schemas.microsoft.com/office/drawing/2014/main" id="{AFBEA9C3-9743-4828-A2B7-57115E0AAF03}"/>
                </a:ext>
              </a:extLst>
            </p:cNvPr>
            <p:cNvSpPr/>
            <p:nvPr/>
          </p:nvSpPr>
          <p:spPr>
            <a:xfrm>
              <a:off x="3522350" y="430544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9" name="Oval 1188">
              <a:extLst>
                <a:ext uri="{FF2B5EF4-FFF2-40B4-BE49-F238E27FC236}">
                  <a16:creationId xmlns:a16="http://schemas.microsoft.com/office/drawing/2014/main" id="{27C3034D-C157-4AA7-8822-7C063FB2B255}"/>
                </a:ext>
              </a:extLst>
            </p:cNvPr>
            <p:cNvSpPr/>
            <p:nvPr/>
          </p:nvSpPr>
          <p:spPr>
            <a:xfrm>
              <a:off x="3681917" y="425506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0" name="Oval 1189">
              <a:extLst>
                <a:ext uri="{FF2B5EF4-FFF2-40B4-BE49-F238E27FC236}">
                  <a16:creationId xmlns:a16="http://schemas.microsoft.com/office/drawing/2014/main" id="{FBA494CF-7D44-4DB5-A8C8-98C7DA681658}"/>
                </a:ext>
              </a:extLst>
            </p:cNvPr>
            <p:cNvSpPr/>
            <p:nvPr/>
          </p:nvSpPr>
          <p:spPr>
            <a:xfrm>
              <a:off x="3426153" y="42642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1" name="Oval 1190">
              <a:extLst>
                <a:ext uri="{FF2B5EF4-FFF2-40B4-BE49-F238E27FC236}">
                  <a16:creationId xmlns:a16="http://schemas.microsoft.com/office/drawing/2014/main" id="{86C40875-C8DB-42BB-BD1D-3FA1BAC283D8}"/>
                </a:ext>
              </a:extLst>
            </p:cNvPr>
            <p:cNvSpPr/>
            <p:nvPr/>
          </p:nvSpPr>
          <p:spPr>
            <a:xfrm>
              <a:off x="3421581" y="429436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2" name="Oval 1191">
              <a:extLst>
                <a:ext uri="{FF2B5EF4-FFF2-40B4-BE49-F238E27FC236}">
                  <a16:creationId xmlns:a16="http://schemas.microsoft.com/office/drawing/2014/main" id="{0EF5B4E6-CAFC-47C2-91E0-357FF6E2DB4E}"/>
                </a:ext>
              </a:extLst>
            </p:cNvPr>
            <p:cNvSpPr/>
            <p:nvPr/>
          </p:nvSpPr>
          <p:spPr>
            <a:xfrm>
              <a:off x="3459636" y="41908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3" name="Oval 1192">
              <a:extLst>
                <a:ext uri="{FF2B5EF4-FFF2-40B4-BE49-F238E27FC236}">
                  <a16:creationId xmlns:a16="http://schemas.microsoft.com/office/drawing/2014/main" id="{766C42EF-E950-4C1D-A7C8-F942456E7566}"/>
                </a:ext>
              </a:extLst>
            </p:cNvPr>
            <p:cNvSpPr/>
            <p:nvPr/>
          </p:nvSpPr>
          <p:spPr>
            <a:xfrm>
              <a:off x="3529517" y="423146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4" name="Oval 1193">
              <a:extLst>
                <a:ext uri="{FF2B5EF4-FFF2-40B4-BE49-F238E27FC236}">
                  <a16:creationId xmlns:a16="http://schemas.microsoft.com/office/drawing/2014/main" id="{88006FA4-AA5F-43D9-89B3-26654965ADC0}"/>
                </a:ext>
              </a:extLst>
            </p:cNvPr>
            <p:cNvSpPr/>
            <p:nvPr/>
          </p:nvSpPr>
          <p:spPr>
            <a:xfrm>
              <a:off x="3459636" y="41908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5" name="Oval 1194">
              <a:extLst>
                <a:ext uri="{FF2B5EF4-FFF2-40B4-BE49-F238E27FC236}">
                  <a16:creationId xmlns:a16="http://schemas.microsoft.com/office/drawing/2014/main" id="{E34DE5CD-E68D-450B-BB77-E744784361B7}"/>
                </a:ext>
              </a:extLst>
            </p:cNvPr>
            <p:cNvSpPr/>
            <p:nvPr/>
          </p:nvSpPr>
          <p:spPr>
            <a:xfrm>
              <a:off x="3529517" y="423146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6" name="Oval 1195">
              <a:extLst>
                <a:ext uri="{FF2B5EF4-FFF2-40B4-BE49-F238E27FC236}">
                  <a16:creationId xmlns:a16="http://schemas.microsoft.com/office/drawing/2014/main" id="{040601DC-DB65-4690-A3C2-ECBE4D25404B}"/>
                </a:ext>
              </a:extLst>
            </p:cNvPr>
            <p:cNvSpPr/>
            <p:nvPr/>
          </p:nvSpPr>
          <p:spPr>
            <a:xfrm>
              <a:off x="3557740" y="425049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7" name="Oval 1196">
              <a:extLst>
                <a:ext uri="{FF2B5EF4-FFF2-40B4-BE49-F238E27FC236}">
                  <a16:creationId xmlns:a16="http://schemas.microsoft.com/office/drawing/2014/main" id="{AD1DF5EB-9853-4894-915E-AA3B0DBC8E18}"/>
                </a:ext>
              </a:extLst>
            </p:cNvPr>
            <p:cNvSpPr/>
            <p:nvPr/>
          </p:nvSpPr>
          <p:spPr>
            <a:xfrm>
              <a:off x="3423746" y="43857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8" name="Oval 1197">
              <a:extLst>
                <a:ext uri="{FF2B5EF4-FFF2-40B4-BE49-F238E27FC236}">
                  <a16:creationId xmlns:a16="http://schemas.microsoft.com/office/drawing/2014/main" id="{9D87B22D-2185-4D57-9743-0F4B15EB3F63}"/>
                </a:ext>
              </a:extLst>
            </p:cNvPr>
            <p:cNvSpPr/>
            <p:nvPr/>
          </p:nvSpPr>
          <p:spPr>
            <a:xfrm>
              <a:off x="3426153" y="42642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9" name="Oval 1198">
              <a:extLst>
                <a:ext uri="{FF2B5EF4-FFF2-40B4-BE49-F238E27FC236}">
                  <a16:creationId xmlns:a16="http://schemas.microsoft.com/office/drawing/2014/main" id="{3128A99C-6A5B-4B83-9CAA-B5BCABB01F31}"/>
                </a:ext>
              </a:extLst>
            </p:cNvPr>
            <p:cNvSpPr/>
            <p:nvPr/>
          </p:nvSpPr>
          <p:spPr>
            <a:xfrm>
              <a:off x="3459636" y="41908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0" name="Oval 1199">
              <a:extLst>
                <a:ext uri="{FF2B5EF4-FFF2-40B4-BE49-F238E27FC236}">
                  <a16:creationId xmlns:a16="http://schemas.microsoft.com/office/drawing/2014/main" id="{0B1735DE-C565-4779-8705-EF8DB95EC1B7}"/>
                </a:ext>
              </a:extLst>
            </p:cNvPr>
            <p:cNvSpPr/>
            <p:nvPr/>
          </p:nvSpPr>
          <p:spPr>
            <a:xfrm>
              <a:off x="3459636" y="41908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1" name="Oval 1200">
              <a:extLst>
                <a:ext uri="{FF2B5EF4-FFF2-40B4-BE49-F238E27FC236}">
                  <a16:creationId xmlns:a16="http://schemas.microsoft.com/office/drawing/2014/main" id="{3A8F79D1-151B-4A30-AC80-17B2C8A3D75E}"/>
                </a:ext>
              </a:extLst>
            </p:cNvPr>
            <p:cNvSpPr/>
            <p:nvPr/>
          </p:nvSpPr>
          <p:spPr>
            <a:xfrm>
              <a:off x="3529517" y="423146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2" name="Oval 1201">
              <a:extLst>
                <a:ext uri="{FF2B5EF4-FFF2-40B4-BE49-F238E27FC236}">
                  <a16:creationId xmlns:a16="http://schemas.microsoft.com/office/drawing/2014/main" id="{A55EE86D-50C9-4D91-A3AE-54598EDF27FB}"/>
                </a:ext>
              </a:extLst>
            </p:cNvPr>
            <p:cNvSpPr/>
            <p:nvPr/>
          </p:nvSpPr>
          <p:spPr>
            <a:xfrm>
              <a:off x="3522350" y="42733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3" name="Oval 1202">
              <a:extLst>
                <a:ext uri="{FF2B5EF4-FFF2-40B4-BE49-F238E27FC236}">
                  <a16:creationId xmlns:a16="http://schemas.microsoft.com/office/drawing/2014/main" id="{1C5C0915-E6C3-4491-81DC-34C31B657BBF}"/>
                </a:ext>
              </a:extLst>
            </p:cNvPr>
            <p:cNvSpPr/>
            <p:nvPr/>
          </p:nvSpPr>
          <p:spPr>
            <a:xfrm>
              <a:off x="3561921" y="406750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4" name="Oval 1203">
              <a:extLst>
                <a:ext uri="{FF2B5EF4-FFF2-40B4-BE49-F238E27FC236}">
                  <a16:creationId xmlns:a16="http://schemas.microsoft.com/office/drawing/2014/main" id="{1D7CF246-6518-4DB0-B647-55C94AB72A37}"/>
                </a:ext>
              </a:extLst>
            </p:cNvPr>
            <p:cNvSpPr/>
            <p:nvPr/>
          </p:nvSpPr>
          <p:spPr>
            <a:xfrm>
              <a:off x="3426153" y="42642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5" name="Oval 1204">
              <a:extLst>
                <a:ext uri="{FF2B5EF4-FFF2-40B4-BE49-F238E27FC236}">
                  <a16:creationId xmlns:a16="http://schemas.microsoft.com/office/drawing/2014/main" id="{6831C5D3-2403-4149-94C0-C283E740FB39}"/>
                </a:ext>
              </a:extLst>
            </p:cNvPr>
            <p:cNvSpPr/>
            <p:nvPr/>
          </p:nvSpPr>
          <p:spPr>
            <a:xfrm>
              <a:off x="2973618" y="415403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6" name="Oval 1205">
              <a:extLst>
                <a:ext uri="{FF2B5EF4-FFF2-40B4-BE49-F238E27FC236}">
                  <a16:creationId xmlns:a16="http://schemas.microsoft.com/office/drawing/2014/main" id="{AE030607-1E92-4C0B-A7D2-02A0F188ADB1}"/>
                </a:ext>
              </a:extLst>
            </p:cNvPr>
            <p:cNvSpPr/>
            <p:nvPr/>
          </p:nvSpPr>
          <p:spPr>
            <a:xfrm>
              <a:off x="2886850" y="42919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7" name="Oval 1206">
              <a:extLst>
                <a:ext uri="{FF2B5EF4-FFF2-40B4-BE49-F238E27FC236}">
                  <a16:creationId xmlns:a16="http://schemas.microsoft.com/office/drawing/2014/main" id="{1ACF8821-A20C-42A3-96C5-8112FEAD02BF}"/>
                </a:ext>
              </a:extLst>
            </p:cNvPr>
            <p:cNvSpPr/>
            <p:nvPr/>
          </p:nvSpPr>
          <p:spPr>
            <a:xfrm>
              <a:off x="2886850" y="416317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8" name="Oval 1207">
              <a:extLst>
                <a:ext uri="{FF2B5EF4-FFF2-40B4-BE49-F238E27FC236}">
                  <a16:creationId xmlns:a16="http://schemas.microsoft.com/office/drawing/2014/main" id="{29B3BEDE-A3B9-47B3-AC80-0EB2058D03D5}"/>
                </a:ext>
              </a:extLst>
            </p:cNvPr>
            <p:cNvSpPr/>
            <p:nvPr/>
          </p:nvSpPr>
          <p:spPr>
            <a:xfrm>
              <a:off x="2898924" y="43549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9" name="Oval 1208">
              <a:extLst>
                <a:ext uri="{FF2B5EF4-FFF2-40B4-BE49-F238E27FC236}">
                  <a16:creationId xmlns:a16="http://schemas.microsoft.com/office/drawing/2014/main" id="{F64F314C-D7A9-4E08-9257-BAB068718B54}"/>
                </a:ext>
              </a:extLst>
            </p:cNvPr>
            <p:cNvSpPr/>
            <p:nvPr/>
          </p:nvSpPr>
          <p:spPr>
            <a:xfrm>
              <a:off x="2886850" y="42919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0" name="Oval 1209">
              <a:extLst>
                <a:ext uri="{FF2B5EF4-FFF2-40B4-BE49-F238E27FC236}">
                  <a16:creationId xmlns:a16="http://schemas.microsoft.com/office/drawing/2014/main" id="{CF569B66-EE7A-4E24-A7E3-0D6F7F5D40FF}"/>
                </a:ext>
              </a:extLst>
            </p:cNvPr>
            <p:cNvSpPr/>
            <p:nvPr/>
          </p:nvSpPr>
          <p:spPr>
            <a:xfrm>
              <a:off x="2886850" y="416317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1" name="Oval 1210">
              <a:extLst>
                <a:ext uri="{FF2B5EF4-FFF2-40B4-BE49-F238E27FC236}">
                  <a16:creationId xmlns:a16="http://schemas.microsoft.com/office/drawing/2014/main" id="{2423AD5A-8446-4C87-8931-F7A5C84F3ACF}"/>
                </a:ext>
              </a:extLst>
            </p:cNvPr>
            <p:cNvSpPr/>
            <p:nvPr/>
          </p:nvSpPr>
          <p:spPr>
            <a:xfrm>
              <a:off x="3031449" y="41788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2" name="Oval 1211">
              <a:extLst>
                <a:ext uri="{FF2B5EF4-FFF2-40B4-BE49-F238E27FC236}">
                  <a16:creationId xmlns:a16="http://schemas.microsoft.com/office/drawing/2014/main" id="{45025C98-ACF4-490E-BCA9-C37C23A83398}"/>
                </a:ext>
              </a:extLst>
            </p:cNvPr>
            <p:cNvSpPr/>
            <p:nvPr/>
          </p:nvSpPr>
          <p:spPr>
            <a:xfrm>
              <a:off x="3047448" y="41089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3" name="Oval 1212">
              <a:extLst>
                <a:ext uri="{FF2B5EF4-FFF2-40B4-BE49-F238E27FC236}">
                  <a16:creationId xmlns:a16="http://schemas.microsoft.com/office/drawing/2014/main" id="{0387896D-351E-40EE-BE4D-A1F889A18F98}"/>
                </a:ext>
              </a:extLst>
            </p:cNvPr>
            <p:cNvSpPr/>
            <p:nvPr/>
          </p:nvSpPr>
          <p:spPr>
            <a:xfrm>
              <a:off x="2890799" y="42062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4" name="Oval 1213">
              <a:extLst>
                <a:ext uri="{FF2B5EF4-FFF2-40B4-BE49-F238E27FC236}">
                  <a16:creationId xmlns:a16="http://schemas.microsoft.com/office/drawing/2014/main" id="{8C8981FC-E38D-43A5-9E1E-41F8520512C6}"/>
                </a:ext>
              </a:extLst>
            </p:cNvPr>
            <p:cNvSpPr/>
            <p:nvPr/>
          </p:nvSpPr>
          <p:spPr>
            <a:xfrm>
              <a:off x="2960680" y="42468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5" name="Oval 1214">
              <a:extLst>
                <a:ext uri="{FF2B5EF4-FFF2-40B4-BE49-F238E27FC236}">
                  <a16:creationId xmlns:a16="http://schemas.microsoft.com/office/drawing/2014/main" id="{8E05BA68-D6FA-4EC5-AB3A-28422F2AA259}"/>
                </a:ext>
              </a:extLst>
            </p:cNvPr>
            <p:cNvSpPr/>
            <p:nvPr/>
          </p:nvSpPr>
          <p:spPr>
            <a:xfrm>
              <a:off x="2960680" y="411808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6" name="Oval 1215">
              <a:extLst>
                <a:ext uri="{FF2B5EF4-FFF2-40B4-BE49-F238E27FC236}">
                  <a16:creationId xmlns:a16="http://schemas.microsoft.com/office/drawing/2014/main" id="{C975EF36-4B2A-41E8-85E9-CE5F412C03CB}"/>
                </a:ext>
              </a:extLst>
            </p:cNvPr>
            <p:cNvSpPr/>
            <p:nvPr/>
          </p:nvSpPr>
          <p:spPr>
            <a:xfrm>
              <a:off x="3047448" y="41089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7" name="Oval 1216">
              <a:extLst>
                <a:ext uri="{FF2B5EF4-FFF2-40B4-BE49-F238E27FC236}">
                  <a16:creationId xmlns:a16="http://schemas.microsoft.com/office/drawing/2014/main" id="{952AA943-9594-472A-806F-BFC722072ED3}"/>
                </a:ext>
              </a:extLst>
            </p:cNvPr>
            <p:cNvSpPr/>
            <p:nvPr/>
          </p:nvSpPr>
          <p:spPr>
            <a:xfrm>
              <a:off x="2890799" y="42062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8" name="Oval 1217">
              <a:extLst>
                <a:ext uri="{FF2B5EF4-FFF2-40B4-BE49-F238E27FC236}">
                  <a16:creationId xmlns:a16="http://schemas.microsoft.com/office/drawing/2014/main" id="{E515DB40-3C5B-4657-AD53-4D54F1B56A1E}"/>
                </a:ext>
              </a:extLst>
            </p:cNvPr>
            <p:cNvSpPr/>
            <p:nvPr/>
          </p:nvSpPr>
          <p:spPr>
            <a:xfrm>
              <a:off x="2960680" y="42468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9" name="Oval 1218">
              <a:extLst>
                <a:ext uri="{FF2B5EF4-FFF2-40B4-BE49-F238E27FC236}">
                  <a16:creationId xmlns:a16="http://schemas.microsoft.com/office/drawing/2014/main" id="{DF8D8B15-CBB8-4731-8C85-6D4029700D99}"/>
                </a:ext>
              </a:extLst>
            </p:cNvPr>
            <p:cNvSpPr/>
            <p:nvPr/>
          </p:nvSpPr>
          <p:spPr>
            <a:xfrm>
              <a:off x="2960680" y="411808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0" name="Oval 1219">
              <a:extLst>
                <a:ext uri="{FF2B5EF4-FFF2-40B4-BE49-F238E27FC236}">
                  <a16:creationId xmlns:a16="http://schemas.microsoft.com/office/drawing/2014/main" id="{0D809558-EC9E-4811-85FE-8390A0C1849A}"/>
                </a:ext>
              </a:extLst>
            </p:cNvPr>
            <p:cNvSpPr/>
            <p:nvPr/>
          </p:nvSpPr>
          <p:spPr>
            <a:xfrm>
              <a:off x="3047448" y="410893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1" name="Oval 1220">
              <a:extLst>
                <a:ext uri="{FF2B5EF4-FFF2-40B4-BE49-F238E27FC236}">
                  <a16:creationId xmlns:a16="http://schemas.microsoft.com/office/drawing/2014/main" id="{5211BA8F-2D19-4DC1-A9F4-40A89D048C97}"/>
                </a:ext>
              </a:extLst>
            </p:cNvPr>
            <p:cNvSpPr/>
            <p:nvPr/>
          </p:nvSpPr>
          <p:spPr>
            <a:xfrm>
              <a:off x="2890799" y="42062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2" name="Oval 1221">
              <a:extLst>
                <a:ext uri="{FF2B5EF4-FFF2-40B4-BE49-F238E27FC236}">
                  <a16:creationId xmlns:a16="http://schemas.microsoft.com/office/drawing/2014/main" id="{EE047118-2315-4BB3-83E0-0726435D837F}"/>
                </a:ext>
              </a:extLst>
            </p:cNvPr>
            <p:cNvSpPr/>
            <p:nvPr/>
          </p:nvSpPr>
          <p:spPr>
            <a:xfrm>
              <a:off x="2960680" y="42468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3" name="Oval 1222">
              <a:extLst>
                <a:ext uri="{FF2B5EF4-FFF2-40B4-BE49-F238E27FC236}">
                  <a16:creationId xmlns:a16="http://schemas.microsoft.com/office/drawing/2014/main" id="{D4BBE1DE-A3E9-4930-A785-13ADCBDB62E1}"/>
                </a:ext>
              </a:extLst>
            </p:cNvPr>
            <p:cNvSpPr/>
            <p:nvPr/>
          </p:nvSpPr>
          <p:spPr>
            <a:xfrm>
              <a:off x="2960680" y="411808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4" name="Oval 1223">
              <a:extLst>
                <a:ext uri="{FF2B5EF4-FFF2-40B4-BE49-F238E27FC236}">
                  <a16:creationId xmlns:a16="http://schemas.microsoft.com/office/drawing/2014/main" id="{2082C692-DF83-4069-9654-C2E5F752A98A}"/>
                </a:ext>
              </a:extLst>
            </p:cNvPr>
            <p:cNvSpPr/>
            <p:nvPr/>
          </p:nvSpPr>
          <p:spPr>
            <a:xfrm>
              <a:off x="2953513" y="432085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5" name="Oval 1224">
              <a:extLst>
                <a:ext uri="{FF2B5EF4-FFF2-40B4-BE49-F238E27FC236}">
                  <a16:creationId xmlns:a16="http://schemas.microsoft.com/office/drawing/2014/main" id="{5B66A785-6907-4052-8154-09A2BF775A70}"/>
                </a:ext>
              </a:extLst>
            </p:cNvPr>
            <p:cNvSpPr/>
            <p:nvPr/>
          </p:nvSpPr>
          <p:spPr>
            <a:xfrm>
              <a:off x="3113080" y="427048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6" name="Oval 1225">
              <a:extLst>
                <a:ext uri="{FF2B5EF4-FFF2-40B4-BE49-F238E27FC236}">
                  <a16:creationId xmlns:a16="http://schemas.microsoft.com/office/drawing/2014/main" id="{BC3C4820-23CF-4F86-A531-06AB6D5A878D}"/>
                </a:ext>
              </a:extLst>
            </p:cNvPr>
            <p:cNvSpPr/>
            <p:nvPr/>
          </p:nvSpPr>
          <p:spPr>
            <a:xfrm>
              <a:off x="2857316" y="42796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7" name="Oval 1226">
              <a:extLst>
                <a:ext uri="{FF2B5EF4-FFF2-40B4-BE49-F238E27FC236}">
                  <a16:creationId xmlns:a16="http://schemas.microsoft.com/office/drawing/2014/main" id="{62117EB5-2B59-47C5-B543-DFC6356151A6}"/>
                </a:ext>
              </a:extLst>
            </p:cNvPr>
            <p:cNvSpPr/>
            <p:nvPr/>
          </p:nvSpPr>
          <p:spPr>
            <a:xfrm>
              <a:off x="2852744" y="430977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8" name="Oval 1227">
              <a:extLst>
                <a:ext uri="{FF2B5EF4-FFF2-40B4-BE49-F238E27FC236}">
                  <a16:creationId xmlns:a16="http://schemas.microsoft.com/office/drawing/2014/main" id="{02E41F6E-AEA1-44CA-8502-3D73A23C4C3A}"/>
                </a:ext>
              </a:extLst>
            </p:cNvPr>
            <p:cNvSpPr/>
            <p:nvPr/>
          </p:nvSpPr>
          <p:spPr>
            <a:xfrm>
              <a:off x="2890799" y="42062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9" name="Oval 1228">
              <a:extLst>
                <a:ext uri="{FF2B5EF4-FFF2-40B4-BE49-F238E27FC236}">
                  <a16:creationId xmlns:a16="http://schemas.microsoft.com/office/drawing/2014/main" id="{B7901E65-FC3B-4B74-8433-E737E0E7449D}"/>
                </a:ext>
              </a:extLst>
            </p:cNvPr>
            <p:cNvSpPr/>
            <p:nvPr/>
          </p:nvSpPr>
          <p:spPr>
            <a:xfrm>
              <a:off x="2960680" y="42468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0" name="Oval 1229">
              <a:extLst>
                <a:ext uri="{FF2B5EF4-FFF2-40B4-BE49-F238E27FC236}">
                  <a16:creationId xmlns:a16="http://schemas.microsoft.com/office/drawing/2014/main" id="{06772786-720E-46AD-AD87-4B777FF9481A}"/>
                </a:ext>
              </a:extLst>
            </p:cNvPr>
            <p:cNvSpPr/>
            <p:nvPr/>
          </p:nvSpPr>
          <p:spPr>
            <a:xfrm>
              <a:off x="2890799" y="42062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1" name="Oval 1230">
              <a:extLst>
                <a:ext uri="{FF2B5EF4-FFF2-40B4-BE49-F238E27FC236}">
                  <a16:creationId xmlns:a16="http://schemas.microsoft.com/office/drawing/2014/main" id="{F7BA4234-BE50-4619-BBD2-E61DAC655A24}"/>
                </a:ext>
              </a:extLst>
            </p:cNvPr>
            <p:cNvSpPr/>
            <p:nvPr/>
          </p:nvSpPr>
          <p:spPr>
            <a:xfrm>
              <a:off x="2960680" y="42468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2" name="Oval 1231">
              <a:extLst>
                <a:ext uri="{FF2B5EF4-FFF2-40B4-BE49-F238E27FC236}">
                  <a16:creationId xmlns:a16="http://schemas.microsoft.com/office/drawing/2014/main" id="{158C6053-ED4F-4751-95C8-16E7D2F48B64}"/>
                </a:ext>
              </a:extLst>
            </p:cNvPr>
            <p:cNvSpPr/>
            <p:nvPr/>
          </p:nvSpPr>
          <p:spPr>
            <a:xfrm>
              <a:off x="2988903" y="426590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3" name="Oval 1232">
              <a:extLst>
                <a:ext uri="{FF2B5EF4-FFF2-40B4-BE49-F238E27FC236}">
                  <a16:creationId xmlns:a16="http://schemas.microsoft.com/office/drawing/2014/main" id="{A6D577D5-972C-4A5B-80A6-FBAD493E822E}"/>
                </a:ext>
              </a:extLst>
            </p:cNvPr>
            <p:cNvSpPr/>
            <p:nvPr/>
          </p:nvSpPr>
          <p:spPr>
            <a:xfrm>
              <a:off x="2854909" y="44011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4" name="Oval 1233">
              <a:extLst>
                <a:ext uri="{FF2B5EF4-FFF2-40B4-BE49-F238E27FC236}">
                  <a16:creationId xmlns:a16="http://schemas.microsoft.com/office/drawing/2014/main" id="{DAC62BC2-135B-409B-98E7-FB4820A252F6}"/>
                </a:ext>
              </a:extLst>
            </p:cNvPr>
            <p:cNvSpPr/>
            <p:nvPr/>
          </p:nvSpPr>
          <p:spPr>
            <a:xfrm>
              <a:off x="2857316" y="42796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5" name="Oval 1234">
              <a:extLst>
                <a:ext uri="{FF2B5EF4-FFF2-40B4-BE49-F238E27FC236}">
                  <a16:creationId xmlns:a16="http://schemas.microsoft.com/office/drawing/2014/main" id="{0660AC00-8D43-4297-9EDE-4B163AE28665}"/>
                </a:ext>
              </a:extLst>
            </p:cNvPr>
            <p:cNvSpPr/>
            <p:nvPr/>
          </p:nvSpPr>
          <p:spPr>
            <a:xfrm>
              <a:off x="2890799" y="42062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6" name="Oval 1235">
              <a:extLst>
                <a:ext uri="{FF2B5EF4-FFF2-40B4-BE49-F238E27FC236}">
                  <a16:creationId xmlns:a16="http://schemas.microsoft.com/office/drawing/2014/main" id="{3EC98007-9503-40CD-848A-CA3BEBA2ED74}"/>
                </a:ext>
              </a:extLst>
            </p:cNvPr>
            <p:cNvSpPr/>
            <p:nvPr/>
          </p:nvSpPr>
          <p:spPr>
            <a:xfrm>
              <a:off x="2890799" y="42062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7" name="Oval 1236">
              <a:extLst>
                <a:ext uri="{FF2B5EF4-FFF2-40B4-BE49-F238E27FC236}">
                  <a16:creationId xmlns:a16="http://schemas.microsoft.com/office/drawing/2014/main" id="{7E0311C1-6D2D-4B6C-8435-8B742CEA7D5E}"/>
                </a:ext>
              </a:extLst>
            </p:cNvPr>
            <p:cNvSpPr/>
            <p:nvPr/>
          </p:nvSpPr>
          <p:spPr>
            <a:xfrm>
              <a:off x="2960680" y="424688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8" name="Oval 1237">
              <a:extLst>
                <a:ext uri="{FF2B5EF4-FFF2-40B4-BE49-F238E27FC236}">
                  <a16:creationId xmlns:a16="http://schemas.microsoft.com/office/drawing/2014/main" id="{49FE2E37-C7A5-46C9-9A40-5EC3AC0DE617}"/>
                </a:ext>
              </a:extLst>
            </p:cNvPr>
            <p:cNvSpPr/>
            <p:nvPr/>
          </p:nvSpPr>
          <p:spPr>
            <a:xfrm>
              <a:off x="2953513" y="42887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9" name="Oval 1238">
              <a:extLst>
                <a:ext uri="{FF2B5EF4-FFF2-40B4-BE49-F238E27FC236}">
                  <a16:creationId xmlns:a16="http://schemas.microsoft.com/office/drawing/2014/main" id="{42CE69BE-8100-4BC1-B625-1602C673CA74}"/>
                </a:ext>
              </a:extLst>
            </p:cNvPr>
            <p:cNvSpPr/>
            <p:nvPr/>
          </p:nvSpPr>
          <p:spPr>
            <a:xfrm>
              <a:off x="2993084" y="408292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0" name="Oval 1239">
              <a:extLst>
                <a:ext uri="{FF2B5EF4-FFF2-40B4-BE49-F238E27FC236}">
                  <a16:creationId xmlns:a16="http://schemas.microsoft.com/office/drawing/2014/main" id="{774D62AF-8D7A-4CD6-9305-58D0D83AB13A}"/>
                </a:ext>
              </a:extLst>
            </p:cNvPr>
            <p:cNvSpPr/>
            <p:nvPr/>
          </p:nvSpPr>
          <p:spPr>
            <a:xfrm>
              <a:off x="2857316" y="42796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1" name="Oval 1240">
              <a:extLst>
                <a:ext uri="{FF2B5EF4-FFF2-40B4-BE49-F238E27FC236}">
                  <a16:creationId xmlns:a16="http://schemas.microsoft.com/office/drawing/2014/main" id="{E6ECC914-B93E-428B-B8EF-1C87CC99D1A7}"/>
                </a:ext>
              </a:extLst>
            </p:cNvPr>
            <p:cNvSpPr/>
            <p:nvPr/>
          </p:nvSpPr>
          <p:spPr>
            <a:xfrm>
              <a:off x="2649549" y="45666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7" name="Oval 1246">
              <a:extLst>
                <a:ext uri="{FF2B5EF4-FFF2-40B4-BE49-F238E27FC236}">
                  <a16:creationId xmlns:a16="http://schemas.microsoft.com/office/drawing/2014/main" id="{04DA7648-DB6B-40AE-A883-3CB0336422C4}"/>
                </a:ext>
              </a:extLst>
            </p:cNvPr>
            <p:cNvSpPr/>
            <p:nvPr/>
          </p:nvSpPr>
          <p:spPr>
            <a:xfrm>
              <a:off x="2707380" y="459147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8" name="Oval 1247">
              <a:extLst>
                <a:ext uri="{FF2B5EF4-FFF2-40B4-BE49-F238E27FC236}">
                  <a16:creationId xmlns:a16="http://schemas.microsoft.com/office/drawing/2014/main" id="{ADE1F2A7-03A0-4D61-BA6F-93385A9CED5E}"/>
                </a:ext>
              </a:extLst>
            </p:cNvPr>
            <p:cNvSpPr/>
            <p:nvPr/>
          </p:nvSpPr>
          <p:spPr>
            <a:xfrm>
              <a:off x="2723379" y="45215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0" name="Oval 1249">
              <a:extLst>
                <a:ext uri="{FF2B5EF4-FFF2-40B4-BE49-F238E27FC236}">
                  <a16:creationId xmlns:a16="http://schemas.microsoft.com/office/drawing/2014/main" id="{B54B082B-6903-4F91-8B5C-112D2A8E4B45}"/>
                </a:ext>
              </a:extLst>
            </p:cNvPr>
            <p:cNvSpPr/>
            <p:nvPr/>
          </p:nvSpPr>
          <p:spPr>
            <a:xfrm>
              <a:off x="2636611" y="46594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1" name="Oval 1250">
              <a:extLst>
                <a:ext uri="{FF2B5EF4-FFF2-40B4-BE49-F238E27FC236}">
                  <a16:creationId xmlns:a16="http://schemas.microsoft.com/office/drawing/2014/main" id="{3096ED7E-2D5F-4994-8921-07367BCB5B56}"/>
                </a:ext>
              </a:extLst>
            </p:cNvPr>
            <p:cNvSpPr/>
            <p:nvPr/>
          </p:nvSpPr>
          <p:spPr>
            <a:xfrm>
              <a:off x="2636611" y="45306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2" name="Oval 1251">
              <a:extLst>
                <a:ext uri="{FF2B5EF4-FFF2-40B4-BE49-F238E27FC236}">
                  <a16:creationId xmlns:a16="http://schemas.microsoft.com/office/drawing/2014/main" id="{06D50DD6-5472-41A5-A76E-F9AB26E21E6D}"/>
                </a:ext>
              </a:extLst>
            </p:cNvPr>
            <p:cNvSpPr/>
            <p:nvPr/>
          </p:nvSpPr>
          <p:spPr>
            <a:xfrm>
              <a:off x="2723379" y="45215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4" name="Oval 1253">
              <a:extLst>
                <a:ext uri="{FF2B5EF4-FFF2-40B4-BE49-F238E27FC236}">
                  <a16:creationId xmlns:a16="http://schemas.microsoft.com/office/drawing/2014/main" id="{6D7118EF-A406-45A8-8489-9CEDDCC9738B}"/>
                </a:ext>
              </a:extLst>
            </p:cNvPr>
            <p:cNvSpPr/>
            <p:nvPr/>
          </p:nvSpPr>
          <p:spPr>
            <a:xfrm>
              <a:off x="2636611" y="46594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5" name="Oval 1254">
              <a:extLst>
                <a:ext uri="{FF2B5EF4-FFF2-40B4-BE49-F238E27FC236}">
                  <a16:creationId xmlns:a16="http://schemas.microsoft.com/office/drawing/2014/main" id="{FD28C137-D5E9-4A98-95C5-A902C772E936}"/>
                </a:ext>
              </a:extLst>
            </p:cNvPr>
            <p:cNvSpPr/>
            <p:nvPr/>
          </p:nvSpPr>
          <p:spPr>
            <a:xfrm>
              <a:off x="2636611" y="45306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6" name="Oval 1255">
              <a:extLst>
                <a:ext uri="{FF2B5EF4-FFF2-40B4-BE49-F238E27FC236}">
                  <a16:creationId xmlns:a16="http://schemas.microsoft.com/office/drawing/2014/main" id="{873BF2C6-2DBC-47C5-8931-2C4133AAA34A}"/>
                </a:ext>
              </a:extLst>
            </p:cNvPr>
            <p:cNvSpPr/>
            <p:nvPr/>
          </p:nvSpPr>
          <p:spPr>
            <a:xfrm>
              <a:off x="2723379" y="45215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8" name="Oval 1257">
              <a:extLst>
                <a:ext uri="{FF2B5EF4-FFF2-40B4-BE49-F238E27FC236}">
                  <a16:creationId xmlns:a16="http://schemas.microsoft.com/office/drawing/2014/main" id="{C83BD8EF-622D-4963-AD6C-815A994B6DEF}"/>
                </a:ext>
              </a:extLst>
            </p:cNvPr>
            <p:cNvSpPr/>
            <p:nvPr/>
          </p:nvSpPr>
          <p:spPr>
            <a:xfrm>
              <a:off x="2636611" y="46594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9" name="Oval 1258">
              <a:extLst>
                <a:ext uri="{FF2B5EF4-FFF2-40B4-BE49-F238E27FC236}">
                  <a16:creationId xmlns:a16="http://schemas.microsoft.com/office/drawing/2014/main" id="{7EABDC7A-E9D5-49E7-A097-85AF1AE2B247}"/>
                </a:ext>
              </a:extLst>
            </p:cNvPr>
            <p:cNvSpPr/>
            <p:nvPr/>
          </p:nvSpPr>
          <p:spPr>
            <a:xfrm>
              <a:off x="2636611" y="45306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0" name="Oval 1259">
              <a:extLst>
                <a:ext uri="{FF2B5EF4-FFF2-40B4-BE49-F238E27FC236}">
                  <a16:creationId xmlns:a16="http://schemas.microsoft.com/office/drawing/2014/main" id="{FA3F2C56-E4BF-4D26-AC10-52504273FD82}"/>
                </a:ext>
              </a:extLst>
            </p:cNvPr>
            <p:cNvSpPr/>
            <p:nvPr/>
          </p:nvSpPr>
          <p:spPr>
            <a:xfrm>
              <a:off x="2629444" y="47334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1" name="Oval 1260">
              <a:extLst>
                <a:ext uri="{FF2B5EF4-FFF2-40B4-BE49-F238E27FC236}">
                  <a16:creationId xmlns:a16="http://schemas.microsoft.com/office/drawing/2014/main" id="{FD5223DC-DB4A-462E-9E9E-EA2E6BA612CB}"/>
                </a:ext>
              </a:extLst>
            </p:cNvPr>
            <p:cNvSpPr/>
            <p:nvPr/>
          </p:nvSpPr>
          <p:spPr>
            <a:xfrm>
              <a:off x="2789011" y="468308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3" name="Oval 1262">
              <a:extLst>
                <a:ext uri="{FF2B5EF4-FFF2-40B4-BE49-F238E27FC236}">
                  <a16:creationId xmlns:a16="http://schemas.microsoft.com/office/drawing/2014/main" id="{A986E002-93F8-401D-AD61-5F8FFD467687}"/>
                </a:ext>
              </a:extLst>
            </p:cNvPr>
            <p:cNvSpPr/>
            <p:nvPr/>
          </p:nvSpPr>
          <p:spPr>
            <a:xfrm>
              <a:off x="2787861" y="489283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5" name="Oval 1264">
              <a:extLst>
                <a:ext uri="{FF2B5EF4-FFF2-40B4-BE49-F238E27FC236}">
                  <a16:creationId xmlns:a16="http://schemas.microsoft.com/office/drawing/2014/main" id="{8B9B1CD8-B70C-4B7C-BE9F-870BD8D525FE}"/>
                </a:ext>
              </a:extLst>
            </p:cNvPr>
            <p:cNvSpPr/>
            <p:nvPr/>
          </p:nvSpPr>
          <p:spPr>
            <a:xfrm>
              <a:off x="2636611" y="46594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7" name="Oval 1266">
              <a:extLst>
                <a:ext uri="{FF2B5EF4-FFF2-40B4-BE49-F238E27FC236}">
                  <a16:creationId xmlns:a16="http://schemas.microsoft.com/office/drawing/2014/main" id="{40A6BEDC-EE38-42D7-9FCC-C153BC2C152B}"/>
                </a:ext>
              </a:extLst>
            </p:cNvPr>
            <p:cNvSpPr/>
            <p:nvPr/>
          </p:nvSpPr>
          <p:spPr>
            <a:xfrm>
              <a:off x="2636611" y="46594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8" name="Oval 1267">
              <a:extLst>
                <a:ext uri="{FF2B5EF4-FFF2-40B4-BE49-F238E27FC236}">
                  <a16:creationId xmlns:a16="http://schemas.microsoft.com/office/drawing/2014/main" id="{FD86F791-4F37-49A0-8F7B-12212C2D9012}"/>
                </a:ext>
              </a:extLst>
            </p:cNvPr>
            <p:cNvSpPr/>
            <p:nvPr/>
          </p:nvSpPr>
          <p:spPr>
            <a:xfrm>
              <a:off x="2664834" y="46785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9" name="Oval 1268">
              <a:extLst>
                <a:ext uri="{FF2B5EF4-FFF2-40B4-BE49-F238E27FC236}">
                  <a16:creationId xmlns:a16="http://schemas.microsoft.com/office/drawing/2014/main" id="{62D3C409-F1E2-49F6-9C1B-C4541D6CF9F4}"/>
                </a:ext>
              </a:extLst>
            </p:cNvPr>
            <p:cNvSpPr/>
            <p:nvPr/>
          </p:nvSpPr>
          <p:spPr>
            <a:xfrm>
              <a:off x="2912213" y="470450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3" name="Oval 1272">
              <a:extLst>
                <a:ext uri="{FF2B5EF4-FFF2-40B4-BE49-F238E27FC236}">
                  <a16:creationId xmlns:a16="http://schemas.microsoft.com/office/drawing/2014/main" id="{ED5E5D6D-7BCD-4017-9FE4-5B28C270A47A}"/>
                </a:ext>
              </a:extLst>
            </p:cNvPr>
            <p:cNvSpPr/>
            <p:nvPr/>
          </p:nvSpPr>
          <p:spPr>
            <a:xfrm>
              <a:off x="2636611" y="46594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4" name="Oval 1273">
              <a:extLst>
                <a:ext uri="{FF2B5EF4-FFF2-40B4-BE49-F238E27FC236}">
                  <a16:creationId xmlns:a16="http://schemas.microsoft.com/office/drawing/2014/main" id="{9F8F1F4C-0F83-47D9-983A-54457B774A93}"/>
                </a:ext>
              </a:extLst>
            </p:cNvPr>
            <p:cNvSpPr/>
            <p:nvPr/>
          </p:nvSpPr>
          <p:spPr>
            <a:xfrm>
              <a:off x="2629444" y="470137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5" name="Oval 1274">
              <a:extLst>
                <a:ext uri="{FF2B5EF4-FFF2-40B4-BE49-F238E27FC236}">
                  <a16:creationId xmlns:a16="http://schemas.microsoft.com/office/drawing/2014/main" id="{ED792342-CE7D-4CC1-9442-9F7981F3056D}"/>
                </a:ext>
              </a:extLst>
            </p:cNvPr>
            <p:cNvSpPr/>
            <p:nvPr/>
          </p:nvSpPr>
          <p:spPr>
            <a:xfrm>
              <a:off x="2669015" y="44955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6" name="Oval 1275">
              <a:extLst>
                <a:ext uri="{FF2B5EF4-FFF2-40B4-BE49-F238E27FC236}">
                  <a16:creationId xmlns:a16="http://schemas.microsoft.com/office/drawing/2014/main" id="{E32CD20E-8E50-4AC0-A7EB-570BD83185B6}"/>
                </a:ext>
              </a:extLst>
            </p:cNvPr>
            <p:cNvSpPr/>
            <p:nvPr/>
          </p:nvSpPr>
          <p:spPr>
            <a:xfrm>
              <a:off x="2672472" y="48027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7" name="Oval 1276">
              <a:extLst>
                <a:ext uri="{FF2B5EF4-FFF2-40B4-BE49-F238E27FC236}">
                  <a16:creationId xmlns:a16="http://schemas.microsoft.com/office/drawing/2014/main" id="{DC6029B2-8355-4A2F-AE0D-C4CEFFC6B1C5}"/>
                </a:ext>
              </a:extLst>
            </p:cNvPr>
            <p:cNvSpPr/>
            <p:nvPr/>
          </p:nvSpPr>
          <p:spPr>
            <a:xfrm>
              <a:off x="3702488" y="44707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8" name="Oval 1277">
              <a:extLst>
                <a:ext uri="{FF2B5EF4-FFF2-40B4-BE49-F238E27FC236}">
                  <a16:creationId xmlns:a16="http://schemas.microsoft.com/office/drawing/2014/main" id="{E83DD4EE-1E57-43A4-9996-959CDEB1F904}"/>
                </a:ext>
              </a:extLst>
            </p:cNvPr>
            <p:cNvSpPr/>
            <p:nvPr/>
          </p:nvSpPr>
          <p:spPr>
            <a:xfrm>
              <a:off x="3615720" y="46086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9" name="Oval 1278">
              <a:extLst>
                <a:ext uri="{FF2B5EF4-FFF2-40B4-BE49-F238E27FC236}">
                  <a16:creationId xmlns:a16="http://schemas.microsoft.com/office/drawing/2014/main" id="{8DA4C9AC-9194-4EFF-BEB7-8FFF86B944FD}"/>
                </a:ext>
              </a:extLst>
            </p:cNvPr>
            <p:cNvSpPr/>
            <p:nvPr/>
          </p:nvSpPr>
          <p:spPr>
            <a:xfrm>
              <a:off x="3615720" y="44798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0" name="Oval 1279">
              <a:extLst>
                <a:ext uri="{FF2B5EF4-FFF2-40B4-BE49-F238E27FC236}">
                  <a16:creationId xmlns:a16="http://schemas.microsoft.com/office/drawing/2014/main" id="{1E865204-D0D1-4D5D-8F9B-7AF022A3D1B2}"/>
                </a:ext>
              </a:extLst>
            </p:cNvPr>
            <p:cNvSpPr/>
            <p:nvPr/>
          </p:nvSpPr>
          <p:spPr>
            <a:xfrm>
              <a:off x="3627794" y="467161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1" name="Oval 1280">
              <a:extLst>
                <a:ext uri="{FF2B5EF4-FFF2-40B4-BE49-F238E27FC236}">
                  <a16:creationId xmlns:a16="http://schemas.microsoft.com/office/drawing/2014/main" id="{13163FD7-548C-4044-9FFE-9FBF924F8CEB}"/>
                </a:ext>
              </a:extLst>
            </p:cNvPr>
            <p:cNvSpPr/>
            <p:nvPr/>
          </p:nvSpPr>
          <p:spPr>
            <a:xfrm>
              <a:off x="3615720" y="46086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2" name="Oval 1281">
              <a:extLst>
                <a:ext uri="{FF2B5EF4-FFF2-40B4-BE49-F238E27FC236}">
                  <a16:creationId xmlns:a16="http://schemas.microsoft.com/office/drawing/2014/main" id="{FE6803D9-D5FE-4CCA-BED3-6EFB2B17A310}"/>
                </a:ext>
              </a:extLst>
            </p:cNvPr>
            <p:cNvSpPr/>
            <p:nvPr/>
          </p:nvSpPr>
          <p:spPr>
            <a:xfrm>
              <a:off x="3615720" y="44798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3" name="Oval 1282">
              <a:extLst>
                <a:ext uri="{FF2B5EF4-FFF2-40B4-BE49-F238E27FC236}">
                  <a16:creationId xmlns:a16="http://schemas.microsoft.com/office/drawing/2014/main" id="{780902FC-2D49-4DF8-8136-AFD6A8E78561}"/>
                </a:ext>
              </a:extLst>
            </p:cNvPr>
            <p:cNvSpPr/>
            <p:nvPr/>
          </p:nvSpPr>
          <p:spPr>
            <a:xfrm>
              <a:off x="3760319" y="449555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4" name="Oval 1283">
              <a:extLst>
                <a:ext uri="{FF2B5EF4-FFF2-40B4-BE49-F238E27FC236}">
                  <a16:creationId xmlns:a16="http://schemas.microsoft.com/office/drawing/2014/main" id="{F909A54D-933C-49D6-BD31-6092ABB5CAAA}"/>
                </a:ext>
              </a:extLst>
            </p:cNvPr>
            <p:cNvSpPr/>
            <p:nvPr/>
          </p:nvSpPr>
          <p:spPr>
            <a:xfrm>
              <a:off x="3776318" y="44256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5" name="Oval 1284">
              <a:extLst>
                <a:ext uri="{FF2B5EF4-FFF2-40B4-BE49-F238E27FC236}">
                  <a16:creationId xmlns:a16="http://schemas.microsoft.com/office/drawing/2014/main" id="{E688AD38-2DBF-4745-B44E-929AD8309010}"/>
                </a:ext>
              </a:extLst>
            </p:cNvPr>
            <p:cNvSpPr/>
            <p:nvPr/>
          </p:nvSpPr>
          <p:spPr>
            <a:xfrm>
              <a:off x="3619669" y="45229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6" name="Oval 1285">
              <a:extLst>
                <a:ext uri="{FF2B5EF4-FFF2-40B4-BE49-F238E27FC236}">
                  <a16:creationId xmlns:a16="http://schemas.microsoft.com/office/drawing/2014/main" id="{E8C89DC8-A858-48EC-A8EE-B7FBA04D1917}"/>
                </a:ext>
              </a:extLst>
            </p:cNvPr>
            <p:cNvSpPr/>
            <p:nvPr/>
          </p:nvSpPr>
          <p:spPr>
            <a:xfrm>
              <a:off x="3689550" y="45635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7" name="Oval 1286">
              <a:extLst>
                <a:ext uri="{FF2B5EF4-FFF2-40B4-BE49-F238E27FC236}">
                  <a16:creationId xmlns:a16="http://schemas.microsoft.com/office/drawing/2014/main" id="{05FE57EB-941D-430C-9F7C-BFA0FB01D51A}"/>
                </a:ext>
              </a:extLst>
            </p:cNvPr>
            <p:cNvSpPr/>
            <p:nvPr/>
          </p:nvSpPr>
          <p:spPr>
            <a:xfrm>
              <a:off x="3689550" y="44347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8" name="Oval 1287">
              <a:extLst>
                <a:ext uri="{FF2B5EF4-FFF2-40B4-BE49-F238E27FC236}">
                  <a16:creationId xmlns:a16="http://schemas.microsoft.com/office/drawing/2014/main" id="{5686BE12-10EB-4A96-BE74-DA3F942C1EA6}"/>
                </a:ext>
              </a:extLst>
            </p:cNvPr>
            <p:cNvSpPr/>
            <p:nvPr/>
          </p:nvSpPr>
          <p:spPr>
            <a:xfrm>
              <a:off x="3776318" y="44256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9" name="Oval 1288">
              <a:extLst>
                <a:ext uri="{FF2B5EF4-FFF2-40B4-BE49-F238E27FC236}">
                  <a16:creationId xmlns:a16="http://schemas.microsoft.com/office/drawing/2014/main" id="{57B06C93-BF0C-4650-BA67-AAB9EC8FADBF}"/>
                </a:ext>
              </a:extLst>
            </p:cNvPr>
            <p:cNvSpPr/>
            <p:nvPr/>
          </p:nvSpPr>
          <p:spPr>
            <a:xfrm>
              <a:off x="3619669" y="45229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0" name="Oval 1289">
              <a:extLst>
                <a:ext uri="{FF2B5EF4-FFF2-40B4-BE49-F238E27FC236}">
                  <a16:creationId xmlns:a16="http://schemas.microsoft.com/office/drawing/2014/main" id="{A976080E-C3A8-42DD-B5DA-C2788565CE86}"/>
                </a:ext>
              </a:extLst>
            </p:cNvPr>
            <p:cNvSpPr/>
            <p:nvPr/>
          </p:nvSpPr>
          <p:spPr>
            <a:xfrm>
              <a:off x="3689550" y="45635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1" name="Oval 1290">
              <a:extLst>
                <a:ext uri="{FF2B5EF4-FFF2-40B4-BE49-F238E27FC236}">
                  <a16:creationId xmlns:a16="http://schemas.microsoft.com/office/drawing/2014/main" id="{A393EAC8-819C-4908-83EE-44F920E89955}"/>
                </a:ext>
              </a:extLst>
            </p:cNvPr>
            <p:cNvSpPr/>
            <p:nvPr/>
          </p:nvSpPr>
          <p:spPr>
            <a:xfrm>
              <a:off x="3689550" y="44347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2" name="Oval 1291">
              <a:extLst>
                <a:ext uri="{FF2B5EF4-FFF2-40B4-BE49-F238E27FC236}">
                  <a16:creationId xmlns:a16="http://schemas.microsoft.com/office/drawing/2014/main" id="{81BB90B0-8E17-4117-9CEF-D7F2359282C2}"/>
                </a:ext>
              </a:extLst>
            </p:cNvPr>
            <p:cNvSpPr/>
            <p:nvPr/>
          </p:nvSpPr>
          <p:spPr>
            <a:xfrm>
              <a:off x="3776318" y="442562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3" name="Oval 1292">
              <a:extLst>
                <a:ext uri="{FF2B5EF4-FFF2-40B4-BE49-F238E27FC236}">
                  <a16:creationId xmlns:a16="http://schemas.microsoft.com/office/drawing/2014/main" id="{FC8D3730-C513-45EC-9560-B4D97CF1F858}"/>
                </a:ext>
              </a:extLst>
            </p:cNvPr>
            <p:cNvSpPr/>
            <p:nvPr/>
          </p:nvSpPr>
          <p:spPr>
            <a:xfrm>
              <a:off x="3619669" y="45229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4" name="Oval 1293">
              <a:extLst>
                <a:ext uri="{FF2B5EF4-FFF2-40B4-BE49-F238E27FC236}">
                  <a16:creationId xmlns:a16="http://schemas.microsoft.com/office/drawing/2014/main" id="{CD462B25-060A-4D16-8BB8-9631BDFB9E9B}"/>
                </a:ext>
              </a:extLst>
            </p:cNvPr>
            <p:cNvSpPr/>
            <p:nvPr/>
          </p:nvSpPr>
          <p:spPr>
            <a:xfrm>
              <a:off x="3689550" y="45635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5" name="Oval 1294">
              <a:extLst>
                <a:ext uri="{FF2B5EF4-FFF2-40B4-BE49-F238E27FC236}">
                  <a16:creationId xmlns:a16="http://schemas.microsoft.com/office/drawing/2014/main" id="{8C5BD3F8-9BD1-44F9-9502-6E47F062F5E2}"/>
                </a:ext>
              </a:extLst>
            </p:cNvPr>
            <p:cNvSpPr/>
            <p:nvPr/>
          </p:nvSpPr>
          <p:spPr>
            <a:xfrm>
              <a:off x="3689550" y="44347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6" name="Oval 1295">
              <a:extLst>
                <a:ext uri="{FF2B5EF4-FFF2-40B4-BE49-F238E27FC236}">
                  <a16:creationId xmlns:a16="http://schemas.microsoft.com/office/drawing/2014/main" id="{099CFF74-B77C-4921-90A6-FFE6AF68CDA7}"/>
                </a:ext>
              </a:extLst>
            </p:cNvPr>
            <p:cNvSpPr/>
            <p:nvPr/>
          </p:nvSpPr>
          <p:spPr>
            <a:xfrm>
              <a:off x="3682383" y="46375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7" name="Oval 1296">
              <a:extLst>
                <a:ext uri="{FF2B5EF4-FFF2-40B4-BE49-F238E27FC236}">
                  <a16:creationId xmlns:a16="http://schemas.microsoft.com/office/drawing/2014/main" id="{2574137C-4114-4143-A960-C80DC260E6BB}"/>
                </a:ext>
              </a:extLst>
            </p:cNvPr>
            <p:cNvSpPr/>
            <p:nvPr/>
          </p:nvSpPr>
          <p:spPr>
            <a:xfrm>
              <a:off x="3841950" y="458716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0" name="Oval 1299">
              <a:extLst>
                <a:ext uri="{FF2B5EF4-FFF2-40B4-BE49-F238E27FC236}">
                  <a16:creationId xmlns:a16="http://schemas.microsoft.com/office/drawing/2014/main" id="{B47647EC-D282-450B-AEE7-8A49AAD40DE6}"/>
                </a:ext>
              </a:extLst>
            </p:cNvPr>
            <p:cNvSpPr/>
            <p:nvPr/>
          </p:nvSpPr>
          <p:spPr>
            <a:xfrm>
              <a:off x="3619669" y="45229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1" name="Oval 1300">
              <a:extLst>
                <a:ext uri="{FF2B5EF4-FFF2-40B4-BE49-F238E27FC236}">
                  <a16:creationId xmlns:a16="http://schemas.microsoft.com/office/drawing/2014/main" id="{74CEA975-D3FE-405D-99BF-28F22527FCDF}"/>
                </a:ext>
              </a:extLst>
            </p:cNvPr>
            <p:cNvSpPr/>
            <p:nvPr/>
          </p:nvSpPr>
          <p:spPr>
            <a:xfrm>
              <a:off x="3689550" y="45635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2" name="Oval 1301">
              <a:extLst>
                <a:ext uri="{FF2B5EF4-FFF2-40B4-BE49-F238E27FC236}">
                  <a16:creationId xmlns:a16="http://schemas.microsoft.com/office/drawing/2014/main" id="{85203DF7-A064-4E80-A192-63AE99481243}"/>
                </a:ext>
              </a:extLst>
            </p:cNvPr>
            <p:cNvSpPr/>
            <p:nvPr/>
          </p:nvSpPr>
          <p:spPr>
            <a:xfrm>
              <a:off x="3619669" y="45229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3" name="Oval 1302">
              <a:extLst>
                <a:ext uri="{FF2B5EF4-FFF2-40B4-BE49-F238E27FC236}">
                  <a16:creationId xmlns:a16="http://schemas.microsoft.com/office/drawing/2014/main" id="{7E3C9455-1A81-4988-9D65-BBE047D079AB}"/>
                </a:ext>
              </a:extLst>
            </p:cNvPr>
            <p:cNvSpPr/>
            <p:nvPr/>
          </p:nvSpPr>
          <p:spPr>
            <a:xfrm>
              <a:off x="3689550" y="45635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4" name="Oval 1303">
              <a:extLst>
                <a:ext uri="{FF2B5EF4-FFF2-40B4-BE49-F238E27FC236}">
                  <a16:creationId xmlns:a16="http://schemas.microsoft.com/office/drawing/2014/main" id="{1A40DACA-6F5F-4BCD-AACC-E5405B6FAA11}"/>
                </a:ext>
              </a:extLst>
            </p:cNvPr>
            <p:cNvSpPr/>
            <p:nvPr/>
          </p:nvSpPr>
          <p:spPr>
            <a:xfrm>
              <a:off x="3717773" y="45825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7" name="Oval 1306">
              <a:extLst>
                <a:ext uri="{FF2B5EF4-FFF2-40B4-BE49-F238E27FC236}">
                  <a16:creationId xmlns:a16="http://schemas.microsoft.com/office/drawing/2014/main" id="{CDC1FC11-AF3D-4434-A688-593BEA4791F1}"/>
                </a:ext>
              </a:extLst>
            </p:cNvPr>
            <p:cNvSpPr/>
            <p:nvPr/>
          </p:nvSpPr>
          <p:spPr>
            <a:xfrm>
              <a:off x="3619669" y="45229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8" name="Oval 1307">
              <a:extLst>
                <a:ext uri="{FF2B5EF4-FFF2-40B4-BE49-F238E27FC236}">
                  <a16:creationId xmlns:a16="http://schemas.microsoft.com/office/drawing/2014/main" id="{BF2B9A3B-E114-490D-8D67-0777E330E7A7}"/>
                </a:ext>
              </a:extLst>
            </p:cNvPr>
            <p:cNvSpPr/>
            <p:nvPr/>
          </p:nvSpPr>
          <p:spPr>
            <a:xfrm>
              <a:off x="3619669" y="45229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9" name="Oval 1308">
              <a:extLst>
                <a:ext uri="{FF2B5EF4-FFF2-40B4-BE49-F238E27FC236}">
                  <a16:creationId xmlns:a16="http://schemas.microsoft.com/office/drawing/2014/main" id="{D97490D2-FFC8-4462-91F7-3CAB0070E189}"/>
                </a:ext>
              </a:extLst>
            </p:cNvPr>
            <p:cNvSpPr/>
            <p:nvPr/>
          </p:nvSpPr>
          <p:spPr>
            <a:xfrm>
              <a:off x="3689550" y="45635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0" name="Oval 1309">
              <a:extLst>
                <a:ext uri="{FF2B5EF4-FFF2-40B4-BE49-F238E27FC236}">
                  <a16:creationId xmlns:a16="http://schemas.microsoft.com/office/drawing/2014/main" id="{5A001AC1-BAF4-446F-B497-E06312411A77}"/>
                </a:ext>
              </a:extLst>
            </p:cNvPr>
            <p:cNvSpPr/>
            <p:nvPr/>
          </p:nvSpPr>
          <p:spPr>
            <a:xfrm>
              <a:off x="3682383" y="460545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1" name="Oval 1310">
              <a:extLst>
                <a:ext uri="{FF2B5EF4-FFF2-40B4-BE49-F238E27FC236}">
                  <a16:creationId xmlns:a16="http://schemas.microsoft.com/office/drawing/2014/main" id="{BFF5F1D3-CF6F-4075-88A5-CE196690AE63}"/>
                </a:ext>
              </a:extLst>
            </p:cNvPr>
            <p:cNvSpPr/>
            <p:nvPr/>
          </p:nvSpPr>
          <p:spPr>
            <a:xfrm>
              <a:off x="3721954" y="43996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3" name="Oval 1312">
              <a:extLst>
                <a:ext uri="{FF2B5EF4-FFF2-40B4-BE49-F238E27FC236}">
                  <a16:creationId xmlns:a16="http://schemas.microsoft.com/office/drawing/2014/main" id="{BBDEB0BD-B459-468C-A623-2C690937A18D}"/>
                </a:ext>
              </a:extLst>
            </p:cNvPr>
            <p:cNvSpPr/>
            <p:nvPr/>
          </p:nvSpPr>
          <p:spPr>
            <a:xfrm>
              <a:off x="3619744" y="50503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4" name="Oval 1313">
              <a:extLst>
                <a:ext uri="{FF2B5EF4-FFF2-40B4-BE49-F238E27FC236}">
                  <a16:creationId xmlns:a16="http://schemas.microsoft.com/office/drawing/2014/main" id="{8C88E46D-5186-4A38-BF88-81115C94B292}"/>
                </a:ext>
              </a:extLst>
            </p:cNvPr>
            <p:cNvSpPr/>
            <p:nvPr/>
          </p:nvSpPr>
          <p:spPr>
            <a:xfrm>
              <a:off x="3631818" y="511324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5" name="Oval 1314">
              <a:extLst>
                <a:ext uri="{FF2B5EF4-FFF2-40B4-BE49-F238E27FC236}">
                  <a16:creationId xmlns:a16="http://schemas.microsoft.com/office/drawing/2014/main" id="{131F351A-74EF-4180-97B9-97CDAB9BE39B}"/>
                </a:ext>
              </a:extLst>
            </p:cNvPr>
            <p:cNvSpPr/>
            <p:nvPr/>
          </p:nvSpPr>
          <p:spPr>
            <a:xfrm>
              <a:off x="3619744" y="505030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6" name="Oval 1315">
              <a:extLst>
                <a:ext uri="{FF2B5EF4-FFF2-40B4-BE49-F238E27FC236}">
                  <a16:creationId xmlns:a16="http://schemas.microsoft.com/office/drawing/2014/main" id="{9F3CD174-19EF-4B6A-BC72-DABB3B243347}"/>
                </a:ext>
              </a:extLst>
            </p:cNvPr>
            <p:cNvSpPr/>
            <p:nvPr/>
          </p:nvSpPr>
          <p:spPr>
            <a:xfrm>
              <a:off x="3590210" y="50379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9" name="Oval 1318">
              <a:extLst>
                <a:ext uri="{FF2B5EF4-FFF2-40B4-BE49-F238E27FC236}">
                  <a16:creationId xmlns:a16="http://schemas.microsoft.com/office/drawing/2014/main" id="{AB3B4284-56EE-4AD0-ADE0-CF141B29265C}"/>
                </a:ext>
              </a:extLst>
            </p:cNvPr>
            <p:cNvSpPr/>
            <p:nvPr/>
          </p:nvSpPr>
          <p:spPr>
            <a:xfrm>
              <a:off x="3590210" y="50379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0" name="Oval 1319">
              <a:extLst>
                <a:ext uri="{FF2B5EF4-FFF2-40B4-BE49-F238E27FC236}">
                  <a16:creationId xmlns:a16="http://schemas.microsoft.com/office/drawing/2014/main" id="{B14F12C1-069F-4EC1-AA51-72D2A5F50A2A}"/>
                </a:ext>
              </a:extLst>
            </p:cNvPr>
            <p:cNvSpPr/>
            <p:nvPr/>
          </p:nvSpPr>
          <p:spPr>
            <a:xfrm>
              <a:off x="3590210" y="503794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4" name="Oval 1323">
              <a:extLst>
                <a:ext uri="{FF2B5EF4-FFF2-40B4-BE49-F238E27FC236}">
                  <a16:creationId xmlns:a16="http://schemas.microsoft.com/office/drawing/2014/main" id="{A42557E9-A067-4167-A7A4-8C1DB54A801E}"/>
                </a:ext>
              </a:extLst>
            </p:cNvPr>
            <p:cNvSpPr/>
            <p:nvPr/>
          </p:nvSpPr>
          <p:spPr>
            <a:xfrm>
              <a:off x="3302166" y="511992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5" name="Oval 1324">
              <a:extLst>
                <a:ext uri="{FF2B5EF4-FFF2-40B4-BE49-F238E27FC236}">
                  <a16:creationId xmlns:a16="http://schemas.microsoft.com/office/drawing/2014/main" id="{C362098C-7963-46B2-9DE5-53988AAD4D17}"/>
                </a:ext>
              </a:extLst>
            </p:cNvPr>
            <p:cNvSpPr/>
            <p:nvPr/>
          </p:nvSpPr>
          <p:spPr>
            <a:xfrm>
              <a:off x="3297594" y="515008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6" name="Oval 1325">
              <a:extLst>
                <a:ext uri="{FF2B5EF4-FFF2-40B4-BE49-F238E27FC236}">
                  <a16:creationId xmlns:a16="http://schemas.microsoft.com/office/drawing/2014/main" id="{15BA1BF0-A00E-46F2-93D3-0AD72EE71B5D}"/>
                </a:ext>
              </a:extLst>
            </p:cNvPr>
            <p:cNvSpPr/>
            <p:nvPr/>
          </p:nvSpPr>
          <p:spPr>
            <a:xfrm>
              <a:off x="3299759" y="524145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7" name="Oval 1326">
              <a:extLst>
                <a:ext uri="{FF2B5EF4-FFF2-40B4-BE49-F238E27FC236}">
                  <a16:creationId xmlns:a16="http://schemas.microsoft.com/office/drawing/2014/main" id="{0ED4C8B7-2920-45B9-B3FB-98BE0D9F7A1A}"/>
                </a:ext>
              </a:extLst>
            </p:cNvPr>
            <p:cNvSpPr/>
            <p:nvPr/>
          </p:nvSpPr>
          <p:spPr>
            <a:xfrm>
              <a:off x="3302166" y="511992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8" name="Oval 1327">
              <a:extLst>
                <a:ext uri="{FF2B5EF4-FFF2-40B4-BE49-F238E27FC236}">
                  <a16:creationId xmlns:a16="http://schemas.microsoft.com/office/drawing/2014/main" id="{C7BF7D3D-3DF5-4F51-AB67-646B4565DC29}"/>
                </a:ext>
              </a:extLst>
            </p:cNvPr>
            <p:cNvSpPr/>
            <p:nvPr/>
          </p:nvSpPr>
          <p:spPr>
            <a:xfrm>
              <a:off x="3302166" y="511992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9" name="Oval 1328">
              <a:extLst>
                <a:ext uri="{FF2B5EF4-FFF2-40B4-BE49-F238E27FC236}">
                  <a16:creationId xmlns:a16="http://schemas.microsoft.com/office/drawing/2014/main" id="{764BC1E8-4163-4418-89AB-8565D8E736AF}"/>
                </a:ext>
              </a:extLst>
            </p:cNvPr>
            <p:cNvSpPr/>
            <p:nvPr/>
          </p:nvSpPr>
          <p:spPr>
            <a:xfrm>
              <a:off x="3230738" y="51466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0" name="Oval 1329">
              <a:extLst>
                <a:ext uri="{FF2B5EF4-FFF2-40B4-BE49-F238E27FC236}">
                  <a16:creationId xmlns:a16="http://schemas.microsoft.com/office/drawing/2014/main" id="{9A5C3214-C902-4FFD-9AF5-D14524FF0BB8}"/>
                </a:ext>
              </a:extLst>
            </p:cNvPr>
            <p:cNvSpPr/>
            <p:nvPr/>
          </p:nvSpPr>
          <p:spPr>
            <a:xfrm>
              <a:off x="3242812" y="520959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1" name="Oval 1330">
              <a:extLst>
                <a:ext uri="{FF2B5EF4-FFF2-40B4-BE49-F238E27FC236}">
                  <a16:creationId xmlns:a16="http://schemas.microsoft.com/office/drawing/2014/main" id="{82F14F18-7820-4893-AFE9-CAADAA71F898}"/>
                </a:ext>
              </a:extLst>
            </p:cNvPr>
            <p:cNvSpPr/>
            <p:nvPr/>
          </p:nvSpPr>
          <p:spPr>
            <a:xfrm>
              <a:off x="3230738" y="514665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2" name="Oval 1331">
              <a:extLst>
                <a:ext uri="{FF2B5EF4-FFF2-40B4-BE49-F238E27FC236}">
                  <a16:creationId xmlns:a16="http://schemas.microsoft.com/office/drawing/2014/main" id="{24A78022-EBD2-4756-91E5-EF872701BD73}"/>
                </a:ext>
              </a:extLst>
            </p:cNvPr>
            <p:cNvSpPr/>
            <p:nvPr/>
          </p:nvSpPr>
          <p:spPr>
            <a:xfrm>
              <a:off x="3201204" y="51342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3" name="Oval 1332">
              <a:extLst>
                <a:ext uri="{FF2B5EF4-FFF2-40B4-BE49-F238E27FC236}">
                  <a16:creationId xmlns:a16="http://schemas.microsoft.com/office/drawing/2014/main" id="{11BB1B7E-CFA5-4729-9778-1F99741BF48C}"/>
                </a:ext>
              </a:extLst>
            </p:cNvPr>
            <p:cNvSpPr/>
            <p:nvPr/>
          </p:nvSpPr>
          <p:spPr>
            <a:xfrm>
              <a:off x="3196632" y="516444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4" name="Oval 1333">
              <a:extLst>
                <a:ext uri="{FF2B5EF4-FFF2-40B4-BE49-F238E27FC236}">
                  <a16:creationId xmlns:a16="http://schemas.microsoft.com/office/drawing/2014/main" id="{32E4C3CE-C64D-428F-8A75-C4CF3E38FCD7}"/>
                </a:ext>
              </a:extLst>
            </p:cNvPr>
            <p:cNvSpPr/>
            <p:nvPr/>
          </p:nvSpPr>
          <p:spPr>
            <a:xfrm>
              <a:off x="3198797" y="525581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5" name="Oval 1334">
              <a:extLst>
                <a:ext uri="{FF2B5EF4-FFF2-40B4-BE49-F238E27FC236}">
                  <a16:creationId xmlns:a16="http://schemas.microsoft.com/office/drawing/2014/main" id="{64E658C0-BFFF-410B-B4A4-27F8C561054D}"/>
                </a:ext>
              </a:extLst>
            </p:cNvPr>
            <p:cNvSpPr/>
            <p:nvPr/>
          </p:nvSpPr>
          <p:spPr>
            <a:xfrm>
              <a:off x="3201204" y="51342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6" name="Oval 1335">
              <a:extLst>
                <a:ext uri="{FF2B5EF4-FFF2-40B4-BE49-F238E27FC236}">
                  <a16:creationId xmlns:a16="http://schemas.microsoft.com/office/drawing/2014/main" id="{038B1C5D-E047-400B-AD4C-81AA281CBF39}"/>
                </a:ext>
              </a:extLst>
            </p:cNvPr>
            <p:cNvSpPr/>
            <p:nvPr/>
          </p:nvSpPr>
          <p:spPr>
            <a:xfrm>
              <a:off x="3201204" y="513429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5" name="Oval 1344">
              <a:extLst>
                <a:ext uri="{FF2B5EF4-FFF2-40B4-BE49-F238E27FC236}">
                  <a16:creationId xmlns:a16="http://schemas.microsoft.com/office/drawing/2014/main" id="{9F3DC83B-9D7B-49AD-98DE-087E1F90B47A}"/>
                </a:ext>
              </a:extLst>
            </p:cNvPr>
            <p:cNvSpPr/>
            <p:nvPr/>
          </p:nvSpPr>
          <p:spPr>
            <a:xfrm>
              <a:off x="3892885" y="46955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6" name="Oval 1345">
              <a:extLst>
                <a:ext uri="{FF2B5EF4-FFF2-40B4-BE49-F238E27FC236}">
                  <a16:creationId xmlns:a16="http://schemas.microsoft.com/office/drawing/2014/main" id="{6E1C3F57-13A6-44B3-81B7-8F523BACBD8D}"/>
                </a:ext>
              </a:extLst>
            </p:cNvPr>
            <p:cNvSpPr/>
            <p:nvPr/>
          </p:nvSpPr>
          <p:spPr>
            <a:xfrm>
              <a:off x="3904959" y="47585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7" name="Oval 1346">
              <a:extLst>
                <a:ext uri="{FF2B5EF4-FFF2-40B4-BE49-F238E27FC236}">
                  <a16:creationId xmlns:a16="http://schemas.microsoft.com/office/drawing/2014/main" id="{97EC02D5-BFCB-4F17-808B-28ADE840CBB1}"/>
                </a:ext>
              </a:extLst>
            </p:cNvPr>
            <p:cNvSpPr/>
            <p:nvPr/>
          </p:nvSpPr>
          <p:spPr>
            <a:xfrm>
              <a:off x="3892885" y="469558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8" name="Oval 1347">
              <a:extLst>
                <a:ext uri="{FF2B5EF4-FFF2-40B4-BE49-F238E27FC236}">
                  <a16:creationId xmlns:a16="http://schemas.microsoft.com/office/drawing/2014/main" id="{807DA755-7CFB-493F-AD10-32581974B398}"/>
                </a:ext>
              </a:extLst>
            </p:cNvPr>
            <p:cNvSpPr/>
            <p:nvPr/>
          </p:nvSpPr>
          <p:spPr>
            <a:xfrm>
              <a:off x="3863351" y="46832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9" name="Oval 1348">
              <a:extLst>
                <a:ext uri="{FF2B5EF4-FFF2-40B4-BE49-F238E27FC236}">
                  <a16:creationId xmlns:a16="http://schemas.microsoft.com/office/drawing/2014/main" id="{1212C5D2-E9D6-45B7-8392-B286E415623F}"/>
                </a:ext>
              </a:extLst>
            </p:cNvPr>
            <p:cNvSpPr/>
            <p:nvPr/>
          </p:nvSpPr>
          <p:spPr>
            <a:xfrm>
              <a:off x="3858779" y="471337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0" name="Oval 1349">
              <a:extLst>
                <a:ext uri="{FF2B5EF4-FFF2-40B4-BE49-F238E27FC236}">
                  <a16:creationId xmlns:a16="http://schemas.microsoft.com/office/drawing/2014/main" id="{EADEC6CC-B80A-49B0-8511-9CF539824B26}"/>
                </a:ext>
              </a:extLst>
            </p:cNvPr>
            <p:cNvSpPr/>
            <p:nvPr/>
          </p:nvSpPr>
          <p:spPr>
            <a:xfrm>
              <a:off x="3860944" y="48047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1" name="Oval 1350">
              <a:extLst>
                <a:ext uri="{FF2B5EF4-FFF2-40B4-BE49-F238E27FC236}">
                  <a16:creationId xmlns:a16="http://schemas.microsoft.com/office/drawing/2014/main" id="{8648D937-6204-42FC-846D-09B1C01C1B3A}"/>
                </a:ext>
              </a:extLst>
            </p:cNvPr>
            <p:cNvSpPr/>
            <p:nvPr/>
          </p:nvSpPr>
          <p:spPr>
            <a:xfrm>
              <a:off x="3863351" y="46832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2" name="Oval 1351">
              <a:extLst>
                <a:ext uri="{FF2B5EF4-FFF2-40B4-BE49-F238E27FC236}">
                  <a16:creationId xmlns:a16="http://schemas.microsoft.com/office/drawing/2014/main" id="{5210B6FA-C2D8-47BC-BC4D-47E4B21DE47C}"/>
                </a:ext>
              </a:extLst>
            </p:cNvPr>
            <p:cNvSpPr/>
            <p:nvPr/>
          </p:nvSpPr>
          <p:spPr>
            <a:xfrm>
              <a:off x="3863351" y="46832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3" name="Oval 1352">
              <a:extLst>
                <a:ext uri="{FF2B5EF4-FFF2-40B4-BE49-F238E27FC236}">
                  <a16:creationId xmlns:a16="http://schemas.microsoft.com/office/drawing/2014/main" id="{02D89D42-EC3D-43F5-9BAF-9DF94A5C76F1}"/>
                </a:ext>
              </a:extLst>
            </p:cNvPr>
            <p:cNvSpPr/>
            <p:nvPr/>
          </p:nvSpPr>
          <p:spPr>
            <a:xfrm>
              <a:off x="3774491" y="48799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4" name="Oval 1353">
              <a:extLst>
                <a:ext uri="{FF2B5EF4-FFF2-40B4-BE49-F238E27FC236}">
                  <a16:creationId xmlns:a16="http://schemas.microsoft.com/office/drawing/2014/main" id="{05098F76-3202-4EE1-9B95-752F8F48EAB9}"/>
                </a:ext>
              </a:extLst>
            </p:cNvPr>
            <p:cNvSpPr/>
            <p:nvPr/>
          </p:nvSpPr>
          <p:spPr>
            <a:xfrm>
              <a:off x="3786565" y="494290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5" name="Oval 1354">
              <a:extLst>
                <a:ext uri="{FF2B5EF4-FFF2-40B4-BE49-F238E27FC236}">
                  <a16:creationId xmlns:a16="http://schemas.microsoft.com/office/drawing/2014/main" id="{79B354DC-BB8C-4B62-9945-2D2C63D0C919}"/>
                </a:ext>
              </a:extLst>
            </p:cNvPr>
            <p:cNvSpPr/>
            <p:nvPr/>
          </p:nvSpPr>
          <p:spPr>
            <a:xfrm>
              <a:off x="3774491" y="487995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6" name="Oval 1355">
              <a:extLst>
                <a:ext uri="{FF2B5EF4-FFF2-40B4-BE49-F238E27FC236}">
                  <a16:creationId xmlns:a16="http://schemas.microsoft.com/office/drawing/2014/main" id="{8DE68E7C-F87D-400A-8192-6A8F99FB2043}"/>
                </a:ext>
              </a:extLst>
            </p:cNvPr>
            <p:cNvSpPr/>
            <p:nvPr/>
          </p:nvSpPr>
          <p:spPr>
            <a:xfrm>
              <a:off x="3744957" y="48676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7" name="Oval 1356">
              <a:extLst>
                <a:ext uri="{FF2B5EF4-FFF2-40B4-BE49-F238E27FC236}">
                  <a16:creationId xmlns:a16="http://schemas.microsoft.com/office/drawing/2014/main" id="{8EC55339-0E46-4FFC-9129-D29AFABCEA06}"/>
                </a:ext>
              </a:extLst>
            </p:cNvPr>
            <p:cNvSpPr/>
            <p:nvPr/>
          </p:nvSpPr>
          <p:spPr>
            <a:xfrm>
              <a:off x="3740385" y="48977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8" name="Oval 1357">
              <a:extLst>
                <a:ext uri="{FF2B5EF4-FFF2-40B4-BE49-F238E27FC236}">
                  <a16:creationId xmlns:a16="http://schemas.microsoft.com/office/drawing/2014/main" id="{A4B5F05E-749D-4890-98FD-662B8FB9C526}"/>
                </a:ext>
              </a:extLst>
            </p:cNvPr>
            <p:cNvSpPr/>
            <p:nvPr/>
          </p:nvSpPr>
          <p:spPr>
            <a:xfrm>
              <a:off x="3742550" y="498912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9" name="Oval 1358">
              <a:extLst>
                <a:ext uri="{FF2B5EF4-FFF2-40B4-BE49-F238E27FC236}">
                  <a16:creationId xmlns:a16="http://schemas.microsoft.com/office/drawing/2014/main" id="{00FB7ECA-ACFD-4B96-B756-AD0993ED2663}"/>
                </a:ext>
              </a:extLst>
            </p:cNvPr>
            <p:cNvSpPr/>
            <p:nvPr/>
          </p:nvSpPr>
          <p:spPr>
            <a:xfrm>
              <a:off x="3744957" y="48676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0" name="Oval 1359">
              <a:extLst>
                <a:ext uri="{FF2B5EF4-FFF2-40B4-BE49-F238E27FC236}">
                  <a16:creationId xmlns:a16="http://schemas.microsoft.com/office/drawing/2014/main" id="{5021053D-BF33-47A1-BA97-6BF568983561}"/>
                </a:ext>
              </a:extLst>
            </p:cNvPr>
            <p:cNvSpPr/>
            <p:nvPr/>
          </p:nvSpPr>
          <p:spPr>
            <a:xfrm>
              <a:off x="3744957" y="48676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1" name="Oval 1360">
              <a:extLst>
                <a:ext uri="{FF2B5EF4-FFF2-40B4-BE49-F238E27FC236}">
                  <a16:creationId xmlns:a16="http://schemas.microsoft.com/office/drawing/2014/main" id="{2BC5CED8-40A1-4120-BE5D-96785A8278AD}"/>
                </a:ext>
              </a:extLst>
            </p:cNvPr>
            <p:cNvSpPr/>
            <p:nvPr/>
          </p:nvSpPr>
          <p:spPr>
            <a:xfrm>
              <a:off x="3793282" y="465505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2" name="Oval 1361">
              <a:extLst>
                <a:ext uri="{FF2B5EF4-FFF2-40B4-BE49-F238E27FC236}">
                  <a16:creationId xmlns:a16="http://schemas.microsoft.com/office/drawing/2014/main" id="{FE308C14-19F9-446B-A814-BF3471D8FCA9}"/>
                </a:ext>
              </a:extLst>
            </p:cNvPr>
            <p:cNvSpPr/>
            <p:nvPr/>
          </p:nvSpPr>
          <p:spPr>
            <a:xfrm>
              <a:off x="3805356" y="471800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3" name="Oval 1362">
              <a:extLst>
                <a:ext uri="{FF2B5EF4-FFF2-40B4-BE49-F238E27FC236}">
                  <a16:creationId xmlns:a16="http://schemas.microsoft.com/office/drawing/2014/main" id="{F9224920-902F-467A-A2A8-D94569CE8647}"/>
                </a:ext>
              </a:extLst>
            </p:cNvPr>
            <p:cNvSpPr/>
            <p:nvPr/>
          </p:nvSpPr>
          <p:spPr>
            <a:xfrm>
              <a:off x="3793282" y="465505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4" name="Oval 1363">
              <a:extLst>
                <a:ext uri="{FF2B5EF4-FFF2-40B4-BE49-F238E27FC236}">
                  <a16:creationId xmlns:a16="http://schemas.microsoft.com/office/drawing/2014/main" id="{99A57072-7731-497C-B7DC-14EDA3B64B55}"/>
                </a:ext>
              </a:extLst>
            </p:cNvPr>
            <p:cNvSpPr/>
            <p:nvPr/>
          </p:nvSpPr>
          <p:spPr>
            <a:xfrm>
              <a:off x="3763748" y="46426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5" name="Oval 1364">
              <a:extLst>
                <a:ext uri="{FF2B5EF4-FFF2-40B4-BE49-F238E27FC236}">
                  <a16:creationId xmlns:a16="http://schemas.microsoft.com/office/drawing/2014/main" id="{F3BE86B5-E865-4E95-A6E1-4313F3A5755D}"/>
                </a:ext>
              </a:extLst>
            </p:cNvPr>
            <p:cNvSpPr/>
            <p:nvPr/>
          </p:nvSpPr>
          <p:spPr>
            <a:xfrm>
              <a:off x="3759176" y="46728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6" name="Oval 1365">
              <a:extLst>
                <a:ext uri="{FF2B5EF4-FFF2-40B4-BE49-F238E27FC236}">
                  <a16:creationId xmlns:a16="http://schemas.microsoft.com/office/drawing/2014/main" id="{6EA41496-7285-46F1-9259-87837721E528}"/>
                </a:ext>
              </a:extLst>
            </p:cNvPr>
            <p:cNvSpPr/>
            <p:nvPr/>
          </p:nvSpPr>
          <p:spPr>
            <a:xfrm>
              <a:off x="3761341" y="476422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7" name="Oval 1366">
              <a:extLst>
                <a:ext uri="{FF2B5EF4-FFF2-40B4-BE49-F238E27FC236}">
                  <a16:creationId xmlns:a16="http://schemas.microsoft.com/office/drawing/2014/main" id="{D8354E11-227E-42A7-93FC-07D445466362}"/>
                </a:ext>
              </a:extLst>
            </p:cNvPr>
            <p:cNvSpPr/>
            <p:nvPr/>
          </p:nvSpPr>
          <p:spPr>
            <a:xfrm>
              <a:off x="3763748" y="46426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8" name="Oval 1367">
              <a:extLst>
                <a:ext uri="{FF2B5EF4-FFF2-40B4-BE49-F238E27FC236}">
                  <a16:creationId xmlns:a16="http://schemas.microsoft.com/office/drawing/2014/main" id="{F6B26A8D-6719-487E-B828-43A0EBF64F66}"/>
                </a:ext>
              </a:extLst>
            </p:cNvPr>
            <p:cNvSpPr/>
            <p:nvPr/>
          </p:nvSpPr>
          <p:spPr>
            <a:xfrm>
              <a:off x="3763748" y="46426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9" name="Oval 1368">
              <a:extLst>
                <a:ext uri="{FF2B5EF4-FFF2-40B4-BE49-F238E27FC236}">
                  <a16:creationId xmlns:a16="http://schemas.microsoft.com/office/drawing/2014/main" id="{54AF6540-66C5-4917-B955-EBF1CCB19A98}"/>
                </a:ext>
              </a:extLst>
            </p:cNvPr>
            <p:cNvSpPr/>
            <p:nvPr/>
          </p:nvSpPr>
          <p:spPr>
            <a:xfrm>
              <a:off x="3908190" y="44096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0" name="Oval 1369">
              <a:extLst>
                <a:ext uri="{FF2B5EF4-FFF2-40B4-BE49-F238E27FC236}">
                  <a16:creationId xmlns:a16="http://schemas.microsoft.com/office/drawing/2014/main" id="{FB82BEEA-2690-4F36-9D76-B7C4E9916411}"/>
                </a:ext>
              </a:extLst>
            </p:cNvPr>
            <p:cNvSpPr/>
            <p:nvPr/>
          </p:nvSpPr>
          <p:spPr>
            <a:xfrm>
              <a:off x="3920264" y="447263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1" name="Oval 1370">
              <a:extLst>
                <a:ext uri="{FF2B5EF4-FFF2-40B4-BE49-F238E27FC236}">
                  <a16:creationId xmlns:a16="http://schemas.microsoft.com/office/drawing/2014/main" id="{199CD08E-0021-47A3-A4DE-6DAA2ECF2BB9}"/>
                </a:ext>
              </a:extLst>
            </p:cNvPr>
            <p:cNvSpPr/>
            <p:nvPr/>
          </p:nvSpPr>
          <p:spPr>
            <a:xfrm>
              <a:off x="3908190" y="440969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2" name="Oval 1371">
              <a:extLst>
                <a:ext uri="{FF2B5EF4-FFF2-40B4-BE49-F238E27FC236}">
                  <a16:creationId xmlns:a16="http://schemas.microsoft.com/office/drawing/2014/main" id="{F2103226-9D8A-47EE-A854-8A65EEC1BFC3}"/>
                </a:ext>
              </a:extLst>
            </p:cNvPr>
            <p:cNvSpPr/>
            <p:nvPr/>
          </p:nvSpPr>
          <p:spPr>
            <a:xfrm>
              <a:off x="3878656" y="43973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3" name="Oval 1372">
              <a:extLst>
                <a:ext uri="{FF2B5EF4-FFF2-40B4-BE49-F238E27FC236}">
                  <a16:creationId xmlns:a16="http://schemas.microsoft.com/office/drawing/2014/main" id="{FACE63F9-FAA6-457B-876C-9FDFC7467A01}"/>
                </a:ext>
              </a:extLst>
            </p:cNvPr>
            <p:cNvSpPr/>
            <p:nvPr/>
          </p:nvSpPr>
          <p:spPr>
            <a:xfrm>
              <a:off x="3874084" y="442748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4" name="Oval 1373">
              <a:extLst>
                <a:ext uri="{FF2B5EF4-FFF2-40B4-BE49-F238E27FC236}">
                  <a16:creationId xmlns:a16="http://schemas.microsoft.com/office/drawing/2014/main" id="{BECB51C5-613C-434F-A1FC-8CC2363E18CB}"/>
                </a:ext>
              </a:extLst>
            </p:cNvPr>
            <p:cNvSpPr/>
            <p:nvPr/>
          </p:nvSpPr>
          <p:spPr>
            <a:xfrm>
              <a:off x="3876249" y="451886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5" name="Oval 1374">
              <a:extLst>
                <a:ext uri="{FF2B5EF4-FFF2-40B4-BE49-F238E27FC236}">
                  <a16:creationId xmlns:a16="http://schemas.microsoft.com/office/drawing/2014/main" id="{A7BFAC4B-A26A-44E4-B045-59137F3BC729}"/>
                </a:ext>
              </a:extLst>
            </p:cNvPr>
            <p:cNvSpPr/>
            <p:nvPr/>
          </p:nvSpPr>
          <p:spPr>
            <a:xfrm>
              <a:off x="3878656" y="43973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6" name="Oval 1375">
              <a:extLst>
                <a:ext uri="{FF2B5EF4-FFF2-40B4-BE49-F238E27FC236}">
                  <a16:creationId xmlns:a16="http://schemas.microsoft.com/office/drawing/2014/main" id="{9346625C-CF52-4640-8866-1A78925331C2}"/>
                </a:ext>
              </a:extLst>
            </p:cNvPr>
            <p:cNvSpPr/>
            <p:nvPr/>
          </p:nvSpPr>
          <p:spPr>
            <a:xfrm>
              <a:off x="3878656" y="439733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7" name="Oval 1376">
              <a:extLst>
                <a:ext uri="{FF2B5EF4-FFF2-40B4-BE49-F238E27FC236}">
                  <a16:creationId xmlns:a16="http://schemas.microsoft.com/office/drawing/2014/main" id="{D0C4983B-934E-4880-9393-CE91B7A63B0D}"/>
                </a:ext>
              </a:extLst>
            </p:cNvPr>
            <p:cNvSpPr/>
            <p:nvPr/>
          </p:nvSpPr>
          <p:spPr>
            <a:xfrm>
              <a:off x="3807768" y="425751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8" name="Oval 1377">
              <a:extLst>
                <a:ext uri="{FF2B5EF4-FFF2-40B4-BE49-F238E27FC236}">
                  <a16:creationId xmlns:a16="http://schemas.microsoft.com/office/drawing/2014/main" id="{D7CFBF7A-AD21-4584-9152-FC9CDA0B7A92}"/>
                </a:ext>
              </a:extLst>
            </p:cNvPr>
            <p:cNvSpPr/>
            <p:nvPr/>
          </p:nvSpPr>
          <p:spPr>
            <a:xfrm>
              <a:off x="3819842" y="432045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9" name="Oval 1378">
              <a:extLst>
                <a:ext uri="{FF2B5EF4-FFF2-40B4-BE49-F238E27FC236}">
                  <a16:creationId xmlns:a16="http://schemas.microsoft.com/office/drawing/2014/main" id="{78048FD3-4F88-4350-AFAE-865DCB19C38F}"/>
                </a:ext>
              </a:extLst>
            </p:cNvPr>
            <p:cNvSpPr/>
            <p:nvPr/>
          </p:nvSpPr>
          <p:spPr>
            <a:xfrm>
              <a:off x="3807768" y="425751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0" name="Oval 1379">
              <a:extLst>
                <a:ext uri="{FF2B5EF4-FFF2-40B4-BE49-F238E27FC236}">
                  <a16:creationId xmlns:a16="http://schemas.microsoft.com/office/drawing/2014/main" id="{06C95320-5BA6-42E0-A2B6-E82EC9B228B9}"/>
                </a:ext>
              </a:extLst>
            </p:cNvPr>
            <p:cNvSpPr/>
            <p:nvPr/>
          </p:nvSpPr>
          <p:spPr>
            <a:xfrm>
              <a:off x="3778234" y="42451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1" name="Oval 1380">
              <a:extLst>
                <a:ext uri="{FF2B5EF4-FFF2-40B4-BE49-F238E27FC236}">
                  <a16:creationId xmlns:a16="http://schemas.microsoft.com/office/drawing/2014/main" id="{4EAE76CB-19C4-4019-9EFE-571ED8A994F0}"/>
                </a:ext>
              </a:extLst>
            </p:cNvPr>
            <p:cNvSpPr/>
            <p:nvPr/>
          </p:nvSpPr>
          <p:spPr>
            <a:xfrm>
              <a:off x="3773662" y="427530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2" name="Oval 1381">
              <a:extLst>
                <a:ext uri="{FF2B5EF4-FFF2-40B4-BE49-F238E27FC236}">
                  <a16:creationId xmlns:a16="http://schemas.microsoft.com/office/drawing/2014/main" id="{A005CE10-5B1F-4EF6-BA43-CC0C47BBDA7D}"/>
                </a:ext>
              </a:extLst>
            </p:cNvPr>
            <p:cNvSpPr/>
            <p:nvPr/>
          </p:nvSpPr>
          <p:spPr>
            <a:xfrm>
              <a:off x="3775827" y="436668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3" name="Oval 1382">
              <a:extLst>
                <a:ext uri="{FF2B5EF4-FFF2-40B4-BE49-F238E27FC236}">
                  <a16:creationId xmlns:a16="http://schemas.microsoft.com/office/drawing/2014/main" id="{F13CAEBF-121E-408F-9E37-8E49AE402507}"/>
                </a:ext>
              </a:extLst>
            </p:cNvPr>
            <p:cNvSpPr/>
            <p:nvPr/>
          </p:nvSpPr>
          <p:spPr>
            <a:xfrm>
              <a:off x="3778234" y="42451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4" name="Oval 1383">
              <a:extLst>
                <a:ext uri="{FF2B5EF4-FFF2-40B4-BE49-F238E27FC236}">
                  <a16:creationId xmlns:a16="http://schemas.microsoft.com/office/drawing/2014/main" id="{A657ECCC-5443-4381-BA04-FC8A21256AAB}"/>
                </a:ext>
              </a:extLst>
            </p:cNvPr>
            <p:cNvSpPr/>
            <p:nvPr/>
          </p:nvSpPr>
          <p:spPr>
            <a:xfrm>
              <a:off x="3778234" y="424515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5" name="Oval 1384">
              <a:extLst>
                <a:ext uri="{FF2B5EF4-FFF2-40B4-BE49-F238E27FC236}">
                  <a16:creationId xmlns:a16="http://schemas.microsoft.com/office/drawing/2014/main" id="{BB6C9745-2B9F-4BE6-A94B-038582657D9A}"/>
                </a:ext>
              </a:extLst>
            </p:cNvPr>
            <p:cNvSpPr/>
            <p:nvPr/>
          </p:nvSpPr>
          <p:spPr>
            <a:xfrm>
              <a:off x="3774948" y="454826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9" name="Oval 2328">
              <a:extLst>
                <a:ext uri="{FF2B5EF4-FFF2-40B4-BE49-F238E27FC236}">
                  <a16:creationId xmlns:a16="http://schemas.microsoft.com/office/drawing/2014/main" id="{39FAFDBA-56A9-4887-A7CC-6585517F02B6}"/>
                </a:ext>
              </a:extLst>
            </p:cNvPr>
            <p:cNvSpPr/>
            <p:nvPr/>
          </p:nvSpPr>
          <p:spPr>
            <a:xfrm>
              <a:off x="3734952" y="49554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6" name="Oval 2625">
              <a:extLst>
                <a:ext uri="{FF2B5EF4-FFF2-40B4-BE49-F238E27FC236}">
                  <a16:creationId xmlns:a16="http://schemas.microsoft.com/office/drawing/2014/main" id="{1B2AD295-6E8E-461C-8B08-745274D193EC}"/>
                </a:ext>
              </a:extLst>
            </p:cNvPr>
            <p:cNvSpPr/>
            <p:nvPr/>
          </p:nvSpPr>
          <p:spPr>
            <a:xfrm>
              <a:off x="3536519" y="497493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7" name="Oval 2626">
              <a:extLst>
                <a:ext uri="{FF2B5EF4-FFF2-40B4-BE49-F238E27FC236}">
                  <a16:creationId xmlns:a16="http://schemas.microsoft.com/office/drawing/2014/main" id="{131FFF47-AE94-4A39-B117-D7D387CACBBC}"/>
                </a:ext>
              </a:extLst>
            </p:cNvPr>
            <p:cNvSpPr/>
            <p:nvPr/>
          </p:nvSpPr>
          <p:spPr>
            <a:xfrm>
              <a:off x="3548593" y="503787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8" name="Oval 2627">
              <a:extLst>
                <a:ext uri="{FF2B5EF4-FFF2-40B4-BE49-F238E27FC236}">
                  <a16:creationId xmlns:a16="http://schemas.microsoft.com/office/drawing/2014/main" id="{22EFCF24-DDEB-4D55-A639-DE24F14BCD62}"/>
                </a:ext>
              </a:extLst>
            </p:cNvPr>
            <p:cNvSpPr/>
            <p:nvPr/>
          </p:nvSpPr>
          <p:spPr>
            <a:xfrm>
              <a:off x="3536519" y="497493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9" name="Oval 2628">
              <a:extLst>
                <a:ext uri="{FF2B5EF4-FFF2-40B4-BE49-F238E27FC236}">
                  <a16:creationId xmlns:a16="http://schemas.microsoft.com/office/drawing/2014/main" id="{C1468756-9F2A-46E5-AD07-6F0BB34937DB}"/>
                </a:ext>
              </a:extLst>
            </p:cNvPr>
            <p:cNvSpPr/>
            <p:nvPr/>
          </p:nvSpPr>
          <p:spPr>
            <a:xfrm>
              <a:off x="3540468" y="48892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0" name="Oval 2629">
              <a:extLst>
                <a:ext uri="{FF2B5EF4-FFF2-40B4-BE49-F238E27FC236}">
                  <a16:creationId xmlns:a16="http://schemas.microsoft.com/office/drawing/2014/main" id="{C953FD60-3FA8-45B4-9337-E658286E2186}"/>
                </a:ext>
              </a:extLst>
            </p:cNvPr>
            <p:cNvSpPr/>
            <p:nvPr/>
          </p:nvSpPr>
          <p:spPr>
            <a:xfrm>
              <a:off x="3540468" y="48892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1" name="Oval 2630">
              <a:extLst>
                <a:ext uri="{FF2B5EF4-FFF2-40B4-BE49-F238E27FC236}">
                  <a16:creationId xmlns:a16="http://schemas.microsoft.com/office/drawing/2014/main" id="{D5768EF8-60F6-41A6-84F8-0757FA71017C}"/>
                </a:ext>
              </a:extLst>
            </p:cNvPr>
            <p:cNvSpPr/>
            <p:nvPr/>
          </p:nvSpPr>
          <p:spPr>
            <a:xfrm>
              <a:off x="3540468" y="48892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2" name="Oval 2631">
              <a:extLst>
                <a:ext uri="{FF2B5EF4-FFF2-40B4-BE49-F238E27FC236}">
                  <a16:creationId xmlns:a16="http://schemas.microsoft.com/office/drawing/2014/main" id="{C0798146-6524-4DB1-8563-09B90EF7461D}"/>
                </a:ext>
              </a:extLst>
            </p:cNvPr>
            <p:cNvSpPr/>
            <p:nvPr/>
          </p:nvSpPr>
          <p:spPr>
            <a:xfrm>
              <a:off x="3506985" y="49625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3" name="Oval 2632">
              <a:extLst>
                <a:ext uri="{FF2B5EF4-FFF2-40B4-BE49-F238E27FC236}">
                  <a16:creationId xmlns:a16="http://schemas.microsoft.com/office/drawing/2014/main" id="{91BA33EC-D89B-4218-B845-899060566A0E}"/>
                </a:ext>
              </a:extLst>
            </p:cNvPr>
            <p:cNvSpPr/>
            <p:nvPr/>
          </p:nvSpPr>
          <p:spPr>
            <a:xfrm>
              <a:off x="3502413" y="4992729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4" name="Oval 2633">
              <a:extLst>
                <a:ext uri="{FF2B5EF4-FFF2-40B4-BE49-F238E27FC236}">
                  <a16:creationId xmlns:a16="http://schemas.microsoft.com/office/drawing/2014/main" id="{417B635D-66D1-4C35-B5C4-DBE9A4C1A622}"/>
                </a:ext>
              </a:extLst>
            </p:cNvPr>
            <p:cNvSpPr/>
            <p:nvPr/>
          </p:nvSpPr>
          <p:spPr>
            <a:xfrm>
              <a:off x="3540468" y="48892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5" name="Oval 2634">
              <a:extLst>
                <a:ext uri="{FF2B5EF4-FFF2-40B4-BE49-F238E27FC236}">
                  <a16:creationId xmlns:a16="http://schemas.microsoft.com/office/drawing/2014/main" id="{969DE437-E259-4D0D-88B1-ADB113FAE9F4}"/>
                </a:ext>
              </a:extLst>
            </p:cNvPr>
            <p:cNvSpPr/>
            <p:nvPr/>
          </p:nvSpPr>
          <p:spPr>
            <a:xfrm>
              <a:off x="3540468" y="48892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6" name="Oval 2635">
              <a:extLst>
                <a:ext uri="{FF2B5EF4-FFF2-40B4-BE49-F238E27FC236}">
                  <a16:creationId xmlns:a16="http://schemas.microsoft.com/office/drawing/2014/main" id="{526A1A76-0A49-4FD5-BFBC-C8D3C50929F8}"/>
                </a:ext>
              </a:extLst>
            </p:cNvPr>
            <p:cNvSpPr/>
            <p:nvPr/>
          </p:nvSpPr>
          <p:spPr>
            <a:xfrm>
              <a:off x="3504578" y="50841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7" name="Oval 2636">
              <a:extLst>
                <a:ext uri="{FF2B5EF4-FFF2-40B4-BE49-F238E27FC236}">
                  <a16:creationId xmlns:a16="http://schemas.microsoft.com/office/drawing/2014/main" id="{CD62ABEE-BB15-4F08-BFE9-2AFF17A9BECC}"/>
                </a:ext>
              </a:extLst>
            </p:cNvPr>
            <p:cNvSpPr/>
            <p:nvPr/>
          </p:nvSpPr>
          <p:spPr>
            <a:xfrm>
              <a:off x="3506985" y="49625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8" name="Oval 2637">
              <a:extLst>
                <a:ext uri="{FF2B5EF4-FFF2-40B4-BE49-F238E27FC236}">
                  <a16:creationId xmlns:a16="http://schemas.microsoft.com/office/drawing/2014/main" id="{23B97028-4BAE-44AC-A9B4-6295E8C8B35D}"/>
                </a:ext>
              </a:extLst>
            </p:cNvPr>
            <p:cNvSpPr/>
            <p:nvPr/>
          </p:nvSpPr>
          <p:spPr>
            <a:xfrm>
              <a:off x="3540468" y="488920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9" name="Oval 2638">
              <a:extLst>
                <a:ext uri="{FF2B5EF4-FFF2-40B4-BE49-F238E27FC236}">
                  <a16:creationId xmlns:a16="http://schemas.microsoft.com/office/drawing/2014/main" id="{DE409EAF-40E4-4309-B8F2-53BE29B354A0}"/>
                </a:ext>
              </a:extLst>
            </p:cNvPr>
            <p:cNvSpPr/>
            <p:nvPr/>
          </p:nvSpPr>
          <p:spPr>
            <a:xfrm>
              <a:off x="3506985" y="49625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0" name="Oval 2639">
              <a:extLst>
                <a:ext uri="{FF2B5EF4-FFF2-40B4-BE49-F238E27FC236}">
                  <a16:creationId xmlns:a16="http://schemas.microsoft.com/office/drawing/2014/main" id="{12608FB3-6CB4-458C-BD3A-F85ED9A09B13}"/>
                </a:ext>
              </a:extLst>
            </p:cNvPr>
            <p:cNvSpPr/>
            <p:nvPr/>
          </p:nvSpPr>
          <p:spPr>
            <a:xfrm>
              <a:off x="3379481" y="49177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1" name="Oval 2640">
              <a:extLst>
                <a:ext uri="{FF2B5EF4-FFF2-40B4-BE49-F238E27FC236}">
                  <a16:creationId xmlns:a16="http://schemas.microsoft.com/office/drawing/2014/main" id="{F5775DE8-A0F4-4AE3-A171-739A5D328021}"/>
                </a:ext>
              </a:extLst>
            </p:cNvPr>
            <p:cNvSpPr/>
            <p:nvPr/>
          </p:nvSpPr>
          <p:spPr>
            <a:xfrm>
              <a:off x="3379481" y="49177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2" name="Oval 2641">
              <a:extLst>
                <a:ext uri="{FF2B5EF4-FFF2-40B4-BE49-F238E27FC236}">
                  <a16:creationId xmlns:a16="http://schemas.microsoft.com/office/drawing/2014/main" id="{8FEBDFBF-CE43-4949-BFA2-151FF30FB788}"/>
                </a:ext>
              </a:extLst>
            </p:cNvPr>
            <p:cNvSpPr/>
            <p:nvPr/>
          </p:nvSpPr>
          <p:spPr>
            <a:xfrm>
              <a:off x="3379481" y="49177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3" name="Oval 2642">
              <a:extLst>
                <a:ext uri="{FF2B5EF4-FFF2-40B4-BE49-F238E27FC236}">
                  <a16:creationId xmlns:a16="http://schemas.microsoft.com/office/drawing/2014/main" id="{8CB346AD-18E3-4757-B98E-255258462001}"/>
                </a:ext>
              </a:extLst>
            </p:cNvPr>
            <p:cNvSpPr/>
            <p:nvPr/>
          </p:nvSpPr>
          <p:spPr>
            <a:xfrm>
              <a:off x="3445113" y="50793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4" name="Oval 2643">
              <a:extLst>
                <a:ext uri="{FF2B5EF4-FFF2-40B4-BE49-F238E27FC236}">
                  <a16:creationId xmlns:a16="http://schemas.microsoft.com/office/drawing/2014/main" id="{56CB1156-7A67-4B48-80A5-07E93A897CFC}"/>
                </a:ext>
              </a:extLst>
            </p:cNvPr>
            <p:cNvSpPr/>
            <p:nvPr/>
          </p:nvSpPr>
          <p:spPr>
            <a:xfrm>
              <a:off x="3496739" y="494912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5" name="Oval 2644">
              <a:extLst>
                <a:ext uri="{FF2B5EF4-FFF2-40B4-BE49-F238E27FC236}">
                  <a16:creationId xmlns:a16="http://schemas.microsoft.com/office/drawing/2014/main" id="{6F4A9A5E-0DB5-4502-87B8-B225541EF738}"/>
                </a:ext>
              </a:extLst>
            </p:cNvPr>
            <p:cNvSpPr/>
            <p:nvPr/>
          </p:nvSpPr>
          <p:spPr>
            <a:xfrm>
              <a:off x="3409971" y="508707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6" name="Oval 2645">
              <a:extLst>
                <a:ext uri="{FF2B5EF4-FFF2-40B4-BE49-F238E27FC236}">
                  <a16:creationId xmlns:a16="http://schemas.microsoft.com/office/drawing/2014/main" id="{CECC5418-D927-499C-AA32-F4B76830AC8D}"/>
                </a:ext>
              </a:extLst>
            </p:cNvPr>
            <p:cNvSpPr/>
            <p:nvPr/>
          </p:nvSpPr>
          <p:spPr>
            <a:xfrm>
              <a:off x="3409971" y="4958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7" name="Oval 2646">
              <a:extLst>
                <a:ext uri="{FF2B5EF4-FFF2-40B4-BE49-F238E27FC236}">
                  <a16:creationId xmlns:a16="http://schemas.microsoft.com/office/drawing/2014/main" id="{FF795E9C-80E1-4DF9-A72C-DADB7946F7F4}"/>
                </a:ext>
              </a:extLst>
            </p:cNvPr>
            <p:cNvSpPr/>
            <p:nvPr/>
          </p:nvSpPr>
          <p:spPr>
            <a:xfrm>
              <a:off x="3422045" y="515001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8" name="Oval 2647">
              <a:extLst>
                <a:ext uri="{FF2B5EF4-FFF2-40B4-BE49-F238E27FC236}">
                  <a16:creationId xmlns:a16="http://schemas.microsoft.com/office/drawing/2014/main" id="{E9DBE3E2-EDC8-420D-B125-CFC9444AD236}"/>
                </a:ext>
              </a:extLst>
            </p:cNvPr>
            <p:cNvSpPr/>
            <p:nvPr/>
          </p:nvSpPr>
          <p:spPr>
            <a:xfrm>
              <a:off x="3409971" y="5087073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9" name="Oval 2648">
              <a:extLst>
                <a:ext uri="{FF2B5EF4-FFF2-40B4-BE49-F238E27FC236}">
                  <a16:creationId xmlns:a16="http://schemas.microsoft.com/office/drawing/2014/main" id="{C1327F4B-404E-4604-9FE7-4D0AEA96F7CC}"/>
                </a:ext>
              </a:extLst>
            </p:cNvPr>
            <p:cNvSpPr/>
            <p:nvPr/>
          </p:nvSpPr>
          <p:spPr>
            <a:xfrm>
              <a:off x="3409971" y="495826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0" name="Oval 2649">
              <a:extLst>
                <a:ext uri="{FF2B5EF4-FFF2-40B4-BE49-F238E27FC236}">
                  <a16:creationId xmlns:a16="http://schemas.microsoft.com/office/drawing/2014/main" id="{03AA769B-E009-40F4-B301-61596AA91A03}"/>
                </a:ext>
              </a:extLst>
            </p:cNvPr>
            <p:cNvSpPr/>
            <p:nvPr/>
          </p:nvSpPr>
          <p:spPr>
            <a:xfrm>
              <a:off x="3554570" y="497395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1" name="Oval 2650">
              <a:extLst>
                <a:ext uri="{FF2B5EF4-FFF2-40B4-BE49-F238E27FC236}">
                  <a16:creationId xmlns:a16="http://schemas.microsoft.com/office/drawing/2014/main" id="{EEACB71E-6FC0-4966-BADE-D5A7ACDA96D1}"/>
                </a:ext>
              </a:extLst>
            </p:cNvPr>
            <p:cNvSpPr/>
            <p:nvPr/>
          </p:nvSpPr>
          <p:spPr>
            <a:xfrm>
              <a:off x="3413920" y="50013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2" name="Oval 2651">
              <a:extLst>
                <a:ext uri="{FF2B5EF4-FFF2-40B4-BE49-F238E27FC236}">
                  <a16:creationId xmlns:a16="http://schemas.microsoft.com/office/drawing/2014/main" id="{DE183E6B-0A74-4366-9750-AD3ECC8D5664}"/>
                </a:ext>
              </a:extLst>
            </p:cNvPr>
            <p:cNvSpPr/>
            <p:nvPr/>
          </p:nvSpPr>
          <p:spPr>
            <a:xfrm>
              <a:off x="3483801" y="50419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3" name="Oval 2652">
              <a:extLst>
                <a:ext uri="{FF2B5EF4-FFF2-40B4-BE49-F238E27FC236}">
                  <a16:creationId xmlns:a16="http://schemas.microsoft.com/office/drawing/2014/main" id="{FD0CB524-9B60-4278-9B0F-B044D78C4845}"/>
                </a:ext>
              </a:extLst>
            </p:cNvPr>
            <p:cNvSpPr/>
            <p:nvPr/>
          </p:nvSpPr>
          <p:spPr>
            <a:xfrm>
              <a:off x="3483801" y="49131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4" name="Oval 2653">
              <a:extLst>
                <a:ext uri="{FF2B5EF4-FFF2-40B4-BE49-F238E27FC236}">
                  <a16:creationId xmlns:a16="http://schemas.microsoft.com/office/drawing/2014/main" id="{41CE6142-8A2C-46CD-B13F-1DD9E6221C8B}"/>
                </a:ext>
              </a:extLst>
            </p:cNvPr>
            <p:cNvSpPr/>
            <p:nvPr/>
          </p:nvSpPr>
          <p:spPr>
            <a:xfrm>
              <a:off x="3413920" y="50013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5" name="Oval 2654">
              <a:extLst>
                <a:ext uri="{FF2B5EF4-FFF2-40B4-BE49-F238E27FC236}">
                  <a16:creationId xmlns:a16="http://schemas.microsoft.com/office/drawing/2014/main" id="{94780994-9FBD-4AFE-B1A8-2A8296012609}"/>
                </a:ext>
              </a:extLst>
            </p:cNvPr>
            <p:cNvSpPr/>
            <p:nvPr/>
          </p:nvSpPr>
          <p:spPr>
            <a:xfrm>
              <a:off x="3483801" y="50419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6" name="Oval 2655">
              <a:extLst>
                <a:ext uri="{FF2B5EF4-FFF2-40B4-BE49-F238E27FC236}">
                  <a16:creationId xmlns:a16="http://schemas.microsoft.com/office/drawing/2014/main" id="{16981F77-F10A-4A8B-A91F-8C6C4DEF5065}"/>
                </a:ext>
              </a:extLst>
            </p:cNvPr>
            <p:cNvSpPr/>
            <p:nvPr/>
          </p:nvSpPr>
          <p:spPr>
            <a:xfrm>
              <a:off x="3483801" y="49131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7" name="Oval 2656">
              <a:extLst>
                <a:ext uri="{FF2B5EF4-FFF2-40B4-BE49-F238E27FC236}">
                  <a16:creationId xmlns:a16="http://schemas.microsoft.com/office/drawing/2014/main" id="{CDC88824-0D8C-49F7-9B96-8F04BEB5701B}"/>
                </a:ext>
              </a:extLst>
            </p:cNvPr>
            <p:cNvSpPr/>
            <p:nvPr/>
          </p:nvSpPr>
          <p:spPr>
            <a:xfrm>
              <a:off x="3413920" y="50013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8" name="Oval 2657">
              <a:extLst>
                <a:ext uri="{FF2B5EF4-FFF2-40B4-BE49-F238E27FC236}">
                  <a16:creationId xmlns:a16="http://schemas.microsoft.com/office/drawing/2014/main" id="{F0A119D0-B889-4CA3-8F3D-58B2FFC54139}"/>
                </a:ext>
              </a:extLst>
            </p:cNvPr>
            <p:cNvSpPr/>
            <p:nvPr/>
          </p:nvSpPr>
          <p:spPr>
            <a:xfrm>
              <a:off x="3483801" y="50419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9" name="Oval 2658">
              <a:extLst>
                <a:ext uri="{FF2B5EF4-FFF2-40B4-BE49-F238E27FC236}">
                  <a16:creationId xmlns:a16="http://schemas.microsoft.com/office/drawing/2014/main" id="{BA02FEBB-7E2C-4378-857D-8A977704818C}"/>
                </a:ext>
              </a:extLst>
            </p:cNvPr>
            <p:cNvSpPr/>
            <p:nvPr/>
          </p:nvSpPr>
          <p:spPr>
            <a:xfrm>
              <a:off x="3483801" y="49131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0" name="Oval 2659">
              <a:extLst>
                <a:ext uri="{FF2B5EF4-FFF2-40B4-BE49-F238E27FC236}">
                  <a16:creationId xmlns:a16="http://schemas.microsoft.com/office/drawing/2014/main" id="{AD107BB3-38BD-419F-8E7A-53D958017CFF}"/>
                </a:ext>
              </a:extLst>
            </p:cNvPr>
            <p:cNvSpPr/>
            <p:nvPr/>
          </p:nvSpPr>
          <p:spPr>
            <a:xfrm>
              <a:off x="3476634" y="5115947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1" name="Oval 2660">
              <a:extLst>
                <a:ext uri="{FF2B5EF4-FFF2-40B4-BE49-F238E27FC236}">
                  <a16:creationId xmlns:a16="http://schemas.microsoft.com/office/drawing/2014/main" id="{6766CB90-32E4-4AD0-B6D1-2CD6178C5534}"/>
                </a:ext>
              </a:extLst>
            </p:cNvPr>
            <p:cNvSpPr/>
            <p:nvPr/>
          </p:nvSpPr>
          <p:spPr>
            <a:xfrm>
              <a:off x="3380437" y="50747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2" name="Oval 2661">
              <a:extLst>
                <a:ext uri="{FF2B5EF4-FFF2-40B4-BE49-F238E27FC236}">
                  <a16:creationId xmlns:a16="http://schemas.microsoft.com/office/drawing/2014/main" id="{11CA54C7-96BF-4872-B58E-7D84E3A7A08E}"/>
                </a:ext>
              </a:extLst>
            </p:cNvPr>
            <p:cNvSpPr/>
            <p:nvPr/>
          </p:nvSpPr>
          <p:spPr>
            <a:xfrm>
              <a:off x="3413920" y="50013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3" name="Oval 2662">
              <a:extLst>
                <a:ext uri="{FF2B5EF4-FFF2-40B4-BE49-F238E27FC236}">
                  <a16:creationId xmlns:a16="http://schemas.microsoft.com/office/drawing/2014/main" id="{BD9064A1-7180-4403-8A62-7061B95C5575}"/>
                </a:ext>
              </a:extLst>
            </p:cNvPr>
            <p:cNvSpPr/>
            <p:nvPr/>
          </p:nvSpPr>
          <p:spPr>
            <a:xfrm>
              <a:off x="3483801" y="50419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4" name="Oval 2663">
              <a:extLst>
                <a:ext uri="{FF2B5EF4-FFF2-40B4-BE49-F238E27FC236}">
                  <a16:creationId xmlns:a16="http://schemas.microsoft.com/office/drawing/2014/main" id="{785C8DE7-DF2C-4073-9A35-E14148453246}"/>
                </a:ext>
              </a:extLst>
            </p:cNvPr>
            <p:cNvSpPr/>
            <p:nvPr/>
          </p:nvSpPr>
          <p:spPr>
            <a:xfrm>
              <a:off x="3413920" y="50013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5" name="Oval 2664">
              <a:extLst>
                <a:ext uri="{FF2B5EF4-FFF2-40B4-BE49-F238E27FC236}">
                  <a16:creationId xmlns:a16="http://schemas.microsoft.com/office/drawing/2014/main" id="{8679A620-1D66-4143-A063-B7D005CAB870}"/>
                </a:ext>
              </a:extLst>
            </p:cNvPr>
            <p:cNvSpPr/>
            <p:nvPr/>
          </p:nvSpPr>
          <p:spPr>
            <a:xfrm>
              <a:off x="3483801" y="50419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6" name="Oval 2665">
              <a:extLst>
                <a:ext uri="{FF2B5EF4-FFF2-40B4-BE49-F238E27FC236}">
                  <a16:creationId xmlns:a16="http://schemas.microsoft.com/office/drawing/2014/main" id="{B133A002-47AC-4FC1-94A1-8DB0FCBFFC97}"/>
                </a:ext>
              </a:extLst>
            </p:cNvPr>
            <p:cNvSpPr/>
            <p:nvPr/>
          </p:nvSpPr>
          <p:spPr>
            <a:xfrm>
              <a:off x="3512024" y="506099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7" name="Oval 2666">
              <a:extLst>
                <a:ext uri="{FF2B5EF4-FFF2-40B4-BE49-F238E27FC236}">
                  <a16:creationId xmlns:a16="http://schemas.microsoft.com/office/drawing/2014/main" id="{A94DDFF8-8F7E-4F6E-A8D4-12BBC829B771}"/>
                </a:ext>
              </a:extLst>
            </p:cNvPr>
            <p:cNvSpPr/>
            <p:nvPr/>
          </p:nvSpPr>
          <p:spPr>
            <a:xfrm>
              <a:off x="3380437" y="50747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8" name="Oval 2667">
              <a:extLst>
                <a:ext uri="{FF2B5EF4-FFF2-40B4-BE49-F238E27FC236}">
                  <a16:creationId xmlns:a16="http://schemas.microsoft.com/office/drawing/2014/main" id="{566DA9D4-D91C-42A4-9C86-3E1C33489B46}"/>
                </a:ext>
              </a:extLst>
            </p:cNvPr>
            <p:cNvSpPr/>
            <p:nvPr/>
          </p:nvSpPr>
          <p:spPr>
            <a:xfrm>
              <a:off x="3413920" y="50013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9" name="Oval 2668">
              <a:extLst>
                <a:ext uri="{FF2B5EF4-FFF2-40B4-BE49-F238E27FC236}">
                  <a16:creationId xmlns:a16="http://schemas.microsoft.com/office/drawing/2014/main" id="{D0A94885-1881-44BD-8694-137E3728F5BB}"/>
                </a:ext>
              </a:extLst>
            </p:cNvPr>
            <p:cNvSpPr/>
            <p:nvPr/>
          </p:nvSpPr>
          <p:spPr>
            <a:xfrm>
              <a:off x="3413920" y="50013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0" name="Oval 2669">
              <a:extLst>
                <a:ext uri="{FF2B5EF4-FFF2-40B4-BE49-F238E27FC236}">
                  <a16:creationId xmlns:a16="http://schemas.microsoft.com/office/drawing/2014/main" id="{D85530E1-BD81-4002-9DC5-972CA69635C5}"/>
                </a:ext>
              </a:extLst>
            </p:cNvPr>
            <p:cNvSpPr/>
            <p:nvPr/>
          </p:nvSpPr>
          <p:spPr>
            <a:xfrm>
              <a:off x="3483801" y="5041975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1" name="Oval 2670">
              <a:extLst>
                <a:ext uri="{FF2B5EF4-FFF2-40B4-BE49-F238E27FC236}">
                  <a16:creationId xmlns:a16="http://schemas.microsoft.com/office/drawing/2014/main" id="{B0B85B62-0D40-42C7-A616-CB9392115D3B}"/>
                </a:ext>
              </a:extLst>
            </p:cNvPr>
            <p:cNvSpPr/>
            <p:nvPr/>
          </p:nvSpPr>
          <p:spPr>
            <a:xfrm>
              <a:off x="3476634" y="5083858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2" name="Oval 2671">
              <a:extLst>
                <a:ext uri="{FF2B5EF4-FFF2-40B4-BE49-F238E27FC236}">
                  <a16:creationId xmlns:a16="http://schemas.microsoft.com/office/drawing/2014/main" id="{EA3DB116-BD06-4D5C-908F-8863603FD8DB}"/>
                </a:ext>
              </a:extLst>
            </p:cNvPr>
            <p:cNvSpPr/>
            <p:nvPr/>
          </p:nvSpPr>
          <p:spPr>
            <a:xfrm>
              <a:off x="3516205" y="487801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3" name="Oval 2672">
              <a:extLst>
                <a:ext uri="{FF2B5EF4-FFF2-40B4-BE49-F238E27FC236}">
                  <a16:creationId xmlns:a16="http://schemas.microsoft.com/office/drawing/2014/main" id="{6B248721-D33B-4191-80BB-50CE5D57B87A}"/>
                </a:ext>
              </a:extLst>
            </p:cNvPr>
            <p:cNvSpPr/>
            <p:nvPr/>
          </p:nvSpPr>
          <p:spPr>
            <a:xfrm>
              <a:off x="3380437" y="507471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4" name="Oval 2673">
              <a:extLst>
                <a:ext uri="{FF2B5EF4-FFF2-40B4-BE49-F238E27FC236}">
                  <a16:creationId xmlns:a16="http://schemas.microsoft.com/office/drawing/2014/main" id="{8BB378E6-08DD-467A-85B2-5279A024B681}"/>
                </a:ext>
              </a:extLst>
            </p:cNvPr>
            <p:cNvSpPr/>
            <p:nvPr/>
          </p:nvSpPr>
          <p:spPr>
            <a:xfrm>
              <a:off x="3539771" y="50871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5" name="Oval 2674">
              <a:extLst>
                <a:ext uri="{FF2B5EF4-FFF2-40B4-BE49-F238E27FC236}">
                  <a16:creationId xmlns:a16="http://schemas.microsoft.com/office/drawing/2014/main" id="{C2B65BA8-91DA-4C45-AA7B-E9876497F6E0}"/>
                </a:ext>
              </a:extLst>
            </p:cNvPr>
            <p:cNvSpPr/>
            <p:nvPr/>
          </p:nvSpPr>
          <p:spPr>
            <a:xfrm>
              <a:off x="3551845" y="5150044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6" name="Oval 2675">
              <a:extLst>
                <a:ext uri="{FF2B5EF4-FFF2-40B4-BE49-F238E27FC236}">
                  <a16:creationId xmlns:a16="http://schemas.microsoft.com/office/drawing/2014/main" id="{96AD272A-D276-471C-AA03-7FEE0A45F326}"/>
                </a:ext>
              </a:extLst>
            </p:cNvPr>
            <p:cNvSpPr/>
            <p:nvPr/>
          </p:nvSpPr>
          <p:spPr>
            <a:xfrm>
              <a:off x="3539771" y="5087101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7" name="Oval 2676">
              <a:extLst>
                <a:ext uri="{FF2B5EF4-FFF2-40B4-BE49-F238E27FC236}">
                  <a16:creationId xmlns:a16="http://schemas.microsoft.com/office/drawing/2014/main" id="{8FE51E2C-0637-4C9D-850A-0F84F43EFF57}"/>
                </a:ext>
              </a:extLst>
            </p:cNvPr>
            <p:cNvSpPr/>
            <p:nvPr/>
          </p:nvSpPr>
          <p:spPr>
            <a:xfrm>
              <a:off x="3510237" y="50747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8" name="Oval 2677">
              <a:extLst>
                <a:ext uri="{FF2B5EF4-FFF2-40B4-BE49-F238E27FC236}">
                  <a16:creationId xmlns:a16="http://schemas.microsoft.com/office/drawing/2014/main" id="{8342B3D2-98A2-4CE0-B9A0-2B6D341837BC}"/>
                </a:ext>
              </a:extLst>
            </p:cNvPr>
            <p:cNvSpPr/>
            <p:nvPr/>
          </p:nvSpPr>
          <p:spPr>
            <a:xfrm>
              <a:off x="3505665" y="5104896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9" name="Oval 2678">
              <a:extLst>
                <a:ext uri="{FF2B5EF4-FFF2-40B4-BE49-F238E27FC236}">
                  <a16:creationId xmlns:a16="http://schemas.microsoft.com/office/drawing/2014/main" id="{74364FFA-7AEF-4521-AD71-37CB5D654492}"/>
                </a:ext>
              </a:extLst>
            </p:cNvPr>
            <p:cNvSpPr/>
            <p:nvPr/>
          </p:nvSpPr>
          <p:spPr>
            <a:xfrm>
              <a:off x="3507830" y="5196270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0" name="Oval 2679">
              <a:extLst>
                <a:ext uri="{FF2B5EF4-FFF2-40B4-BE49-F238E27FC236}">
                  <a16:creationId xmlns:a16="http://schemas.microsoft.com/office/drawing/2014/main" id="{A8984AC8-3B35-471C-8954-45ADF31E708D}"/>
                </a:ext>
              </a:extLst>
            </p:cNvPr>
            <p:cNvSpPr/>
            <p:nvPr/>
          </p:nvSpPr>
          <p:spPr>
            <a:xfrm>
              <a:off x="3510237" y="50747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1" name="Oval 2680">
              <a:extLst>
                <a:ext uri="{FF2B5EF4-FFF2-40B4-BE49-F238E27FC236}">
                  <a16:creationId xmlns:a16="http://schemas.microsoft.com/office/drawing/2014/main" id="{EA985EBC-B706-48DC-A5FB-7C355DAD8356}"/>
                </a:ext>
              </a:extLst>
            </p:cNvPr>
            <p:cNvSpPr/>
            <p:nvPr/>
          </p:nvSpPr>
          <p:spPr>
            <a:xfrm>
              <a:off x="3510237" y="5074742"/>
              <a:ext cx="18288" cy="1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2" name="Oval 6211">
              <a:extLst>
                <a:ext uri="{FF2B5EF4-FFF2-40B4-BE49-F238E27FC236}">
                  <a16:creationId xmlns:a16="http://schemas.microsoft.com/office/drawing/2014/main" id="{651EF66D-00C4-4704-920B-DF0C5363E142}"/>
                </a:ext>
              </a:extLst>
            </p:cNvPr>
            <p:cNvSpPr/>
            <p:nvPr/>
          </p:nvSpPr>
          <p:spPr>
            <a:xfrm>
              <a:off x="3429010" y="448277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3" name="Oval 6212">
              <a:extLst>
                <a:ext uri="{FF2B5EF4-FFF2-40B4-BE49-F238E27FC236}">
                  <a16:creationId xmlns:a16="http://schemas.microsoft.com/office/drawing/2014/main" id="{2E1111E5-BF5A-49AF-8FA1-C604D4432139}"/>
                </a:ext>
              </a:extLst>
            </p:cNvPr>
            <p:cNvSpPr/>
            <p:nvPr/>
          </p:nvSpPr>
          <p:spPr>
            <a:xfrm>
              <a:off x="3441084" y="45457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4" name="Oval 6213">
              <a:extLst>
                <a:ext uri="{FF2B5EF4-FFF2-40B4-BE49-F238E27FC236}">
                  <a16:creationId xmlns:a16="http://schemas.microsoft.com/office/drawing/2014/main" id="{063895F7-3D75-43BD-B77B-88F91851A127}"/>
                </a:ext>
              </a:extLst>
            </p:cNvPr>
            <p:cNvSpPr/>
            <p:nvPr/>
          </p:nvSpPr>
          <p:spPr>
            <a:xfrm>
              <a:off x="3429010" y="448277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5" name="Oval 6214">
              <a:extLst>
                <a:ext uri="{FF2B5EF4-FFF2-40B4-BE49-F238E27FC236}">
                  <a16:creationId xmlns:a16="http://schemas.microsoft.com/office/drawing/2014/main" id="{B6561098-211D-4A1A-B051-DA0C59E06521}"/>
                </a:ext>
              </a:extLst>
            </p:cNvPr>
            <p:cNvSpPr/>
            <p:nvPr/>
          </p:nvSpPr>
          <p:spPr>
            <a:xfrm>
              <a:off x="3432959" y="43970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6" name="Oval 6215">
              <a:extLst>
                <a:ext uri="{FF2B5EF4-FFF2-40B4-BE49-F238E27FC236}">
                  <a16:creationId xmlns:a16="http://schemas.microsoft.com/office/drawing/2014/main" id="{C1CC6F3A-0007-421C-BD06-0EE55591C42F}"/>
                </a:ext>
              </a:extLst>
            </p:cNvPr>
            <p:cNvSpPr/>
            <p:nvPr/>
          </p:nvSpPr>
          <p:spPr>
            <a:xfrm>
              <a:off x="3432959" y="43970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7" name="Oval 6216">
              <a:extLst>
                <a:ext uri="{FF2B5EF4-FFF2-40B4-BE49-F238E27FC236}">
                  <a16:creationId xmlns:a16="http://schemas.microsoft.com/office/drawing/2014/main" id="{062D8DA0-C07D-4370-9758-3285F8BD71FE}"/>
                </a:ext>
              </a:extLst>
            </p:cNvPr>
            <p:cNvSpPr/>
            <p:nvPr/>
          </p:nvSpPr>
          <p:spPr>
            <a:xfrm>
              <a:off x="3432959" y="43970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8" name="Oval 6217">
              <a:extLst>
                <a:ext uri="{FF2B5EF4-FFF2-40B4-BE49-F238E27FC236}">
                  <a16:creationId xmlns:a16="http://schemas.microsoft.com/office/drawing/2014/main" id="{E9D22FD2-B898-4F5B-9E47-695B75CFD27B}"/>
                </a:ext>
              </a:extLst>
            </p:cNvPr>
            <p:cNvSpPr/>
            <p:nvPr/>
          </p:nvSpPr>
          <p:spPr>
            <a:xfrm>
              <a:off x="3399476" y="44704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9" name="Oval 6218">
              <a:extLst>
                <a:ext uri="{FF2B5EF4-FFF2-40B4-BE49-F238E27FC236}">
                  <a16:creationId xmlns:a16="http://schemas.microsoft.com/office/drawing/2014/main" id="{E8035389-6734-46BF-A91D-3446672C7C90}"/>
                </a:ext>
              </a:extLst>
            </p:cNvPr>
            <p:cNvSpPr/>
            <p:nvPr/>
          </p:nvSpPr>
          <p:spPr>
            <a:xfrm>
              <a:off x="3394904" y="450056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20" name="Oval 6219">
              <a:extLst>
                <a:ext uri="{FF2B5EF4-FFF2-40B4-BE49-F238E27FC236}">
                  <a16:creationId xmlns:a16="http://schemas.microsoft.com/office/drawing/2014/main" id="{AEC12925-AE5C-4250-927D-DAB0127539CC}"/>
                </a:ext>
              </a:extLst>
            </p:cNvPr>
            <p:cNvSpPr/>
            <p:nvPr/>
          </p:nvSpPr>
          <p:spPr>
            <a:xfrm>
              <a:off x="3432959" y="43970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21" name="Oval 6220">
              <a:extLst>
                <a:ext uri="{FF2B5EF4-FFF2-40B4-BE49-F238E27FC236}">
                  <a16:creationId xmlns:a16="http://schemas.microsoft.com/office/drawing/2014/main" id="{6E71ABEA-2984-4458-B92F-60BE93E019BD}"/>
                </a:ext>
              </a:extLst>
            </p:cNvPr>
            <p:cNvSpPr/>
            <p:nvPr/>
          </p:nvSpPr>
          <p:spPr>
            <a:xfrm>
              <a:off x="3432959" y="43970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22" name="Oval 6221">
              <a:extLst>
                <a:ext uri="{FF2B5EF4-FFF2-40B4-BE49-F238E27FC236}">
                  <a16:creationId xmlns:a16="http://schemas.microsoft.com/office/drawing/2014/main" id="{52C35470-4FA6-4CAD-B771-F62BCA2EFB71}"/>
                </a:ext>
              </a:extLst>
            </p:cNvPr>
            <p:cNvSpPr/>
            <p:nvPr/>
          </p:nvSpPr>
          <p:spPr>
            <a:xfrm>
              <a:off x="3397069" y="45919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23" name="Oval 6222">
              <a:extLst>
                <a:ext uri="{FF2B5EF4-FFF2-40B4-BE49-F238E27FC236}">
                  <a16:creationId xmlns:a16="http://schemas.microsoft.com/office/drawing/2014/main" id="{EA83B8ED-5441-4DA4-8CCA-F2882A8205ED}"/>
                </a:ext>
              </a:extLst>
            </p:cNvPr>
            <p:cNvSpPr/>
            <p:nvPr/>
          </p:nvSpPr>
          <p:spPr>
            <a:xfrm>
              <a:off x="3399476" y="44704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24" name="Oval 6223">
              <a:extLst>
                <a:ext uri="{FF2B5EF4-FFF2-40B4-BE49-F238E27FC236}">
                  <a16:creationId xmlns:a16="http://schemas.microsoft.com/office/drawing/2014/main" id="{A4572D14-26B3-4210-A0BE-D97F3DCA1323}"/>
                </a:ext>
              </a:extLst>
            </p:cNvPr>
            <p:cNvSpPr/>
            <p:nvPr/>
          </p:nvSpPr>
          <p:spPr>
            <a:xfrm>
              <a:off x="3432959" y="43970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25" name="Oval 6224">
              <a:extLst>
                <a:ext uri="{FF2B5EF4-FFF2-40B4-BE49-F238E27FC236}">
                  <a16:creationId xmlns:a16="http://schemas.microsoft.com/office/drawing/2014/main" id="{9184F6FE-24A3-4BCE-9C15-FA070E8EE104}"/>
                </a:ext>
              </a:extLst>
            </p:cNvPr>
            <p:cNvSpPr/>
            <p:nvPr/>
          </p:nvSpPr>
          <p:spPr>
            <a:xfrm>
              <a:off x="3432959" y="43970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26" name="Oval 6225">
              <a:extLst>
                <a:ext uri="{FF2B5EF4-FFF2-40B4-BE49-F238E27FC236}">
                  <a16:creationId xmlns:a16="http://schemas.microsoft.com/office/drawing/2014/main" id="{F870BC99-A39A-4FAC-996C-856B304B8BA0}"/>
                </a:ext>
              </a:extLst>
            </p:cNvPr>
            <p:cNvSpPr/>
            <p:nvPr/>
          </p:nvSpPr>
          <p:spPr>
            <a:xfrm>
              <a:off x="3399476" y="44704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27" name="Oval 6226">
              <a:extLst>
                <a:ext uri="{FF2B5EF4-FFF2-40B4-BE49-F238E27FC236}">
                  <a16:creationId xmlns:a16="http://schemas.microsoft.com/office/drawing/2014/main" id="{0F15A2A2-F705-4337-B22C-C7961FE67EE9}"/>
                </a:ext>
              </a:extLst>
            </p:cNvPr>
            <p:cNvSpPr/>
            <p:nvPr/>
          </p:nvSpPr>
          <p:spPr>
            <a:xfrm>
              <a:off x="3161221" y="48386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28" name="Oval 6227">
              <a:extLst>
                <a:ext uri="{FF2B5EF4-FFF2-40B4-BE49-F238E27FC236}">
                  <a16:creationId xmlns:a16="http://schemas.microsoft.com/office/drawing/2014/main" id="{9DAFF7BF-52F6-45EA-B3E2-43E971D00609}"/>
                </a:ext>
              </a:extLst>
            </p:cNvPr>
            <p:cNvSpPr/>
            <p:nvPr/>
          </p:nvSpPr>
          <p:spPr>
            <a:xfrm>
              <a:off x="3375438" y="46029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29" name="Oval 6228">
              <a:extLst>
                <a:ext uri="{FF2B5EF4-FFF2-40B4-BE49-F238E27FC236}">
                  <a16:creationId xmlns:a16="http://schemas.microsoft.com/office/drawing/2014/main" id="{B57606AF-D037-488D-AAD9-E731317D38E9}"/>
                </a:ext>
              </a:extLst>
            </p:cNvPr>
            <p:cNvSpPr/>
            <p:nvPr/>
          </p:nvSpPr>
          <p:spPr>
            <a:xfrm>
              <a:off x="3288670" y="47408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30" name="Oval 6229">
              <a:extLst>
                <a:ext uri="{FF2B5EF4-FFF2-40B4-BE49-F238E27FC236}">
                  <a16:creationId xmlns:a16="http://schemas.microsoft.com/office/drawing/2014/main" id="{DD8C669C-8624-4B4A-B0E9-5367917299DF}"/>
                </a:ext>
              </a:extLst>
            </p:cNvPr>
            <p:cNvSpPr/>
            <p:nvPr/>
          </p:nvSpPr>
          <p:spPr>
            <a:xfrm>
              <a:off x="3288670" y="46120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31" name="Oval 6230">
              <a:extLst>
                <a:ext uri="{FF2B5EF4-FFF2-40B4-BE49-F238E27FC236}">
                  <a16:creationId xmlns:a16="http://schemas.microsoft.com/office/drawing/2014/main" id="{455A2941-B65B-4537-920F-4109D442A88C}"/>
                </a:ext>
              </a:extLst>
            </p:cNvPr>
            <p:cNvSpPr/>
            <p:nvPr/>
          </p:nvSpPr>
          <p:spPr>
            <a:xfrm>
              <a:off x="3300744" y="48038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32" name="Oval 6231">
              <a:extLst>
                <a:ext uri="{FF2B5EF4-FFF2-40B4-BE49-F238E27FC236}">
                  <a16:creationId xmlns:a16="http://schemas.microsoft.com/office/drawing/2014/main" id="{E152C0DA-0096-4CA2-AF66-4388A1CAD1C6}"/>
                </a:ext>
              </a:extLst>
            </p:cNvPr>
            <p:cNvSpPr/>
            <p:nvPr/>
          </p:nvSpPr>
          <p:spPr>
            <a:xfrm>
              <a:off x="3288670" y="47408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33" name="Oval 6232">
              <a:extLst>
                <a:ext uri="{FF2B5EF4-FFF2-40B4-BE49-F238E27FC236}">
                  <a16:creationId xmlns:a16="http://schemas.microsoft.com/office/drawing/2014/main" id="{5D92CA90-1A06-4902-A3F1-2F4A39637EDA}"/>
                </a:ext>
              </a:extLst>
            </p:cNvPr>
            <p:cNvSpPr/>
            <p:nvPr/>
          </p:nvSpPr>
          <p:spPr>
            <a:xfrm>
              <a:off x="3288670" y="46120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34" name="Oval 6233">
              <a:extLst>
                <a:ext uri="{FF2B5EF4-FFF2-40B4-BE49-F238E27FC236}">
                  <a16:creationId xmlns:a16="http://schemas.microsoft.com/office/drawing/2014/main" id="{33E161DE-6EBF-488B-9FCC-95E7AE569D31}"/>
                </a:ext>
              </a:extLst>
            </p:cNvPr>
            <p:cNvSpPr/>
            <p:nvPr/>
          </p:nvSpPr>
          <p:spPr>
            <a:xfrm>
              <a:off x="3433269" y="46277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35" name="Oval 6234">
              <a:extLst>
                <a:ext uri="{FF2B5EF4-FFF2-40B4-BE49-F238E27FC236}">
                  <a16:creationId xmlns:a16="http://schemas.microsoft.com/office/drawing/2014/main" id="{BE772052-EC26-421A-9EE5-F7E64E76D46F}"/>
                </a:ext>
              </a:extLst>
            </p:cNvPr>
            <p:cNvSpPr/>
            <p:nvPr/>
          </p:nvSpPr>
          <p:spPr>
            <a:xfrm>
              <a:off x="3449268" y="45578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36" name="Oval 6235">
              <a:extLst>
                <a:ext uri="{FF2B5EF4-FFF2-40B4-BE49-F238E27FC236}">
                  <a16:creationId xmlns:a16="http://schemas.microsoft.com/office/drawing/2014/main" id="{305C489B-0F76-42A2-977B-EA35CC2B59E1}"/>
                </a:ext>
              </a:extLst>
            </p:cNvPr>
            <p:cNvSpPr/>
            <p:nvPr/>
          </p:nvSpPr>
          <p:spPr>
            <a:xfrm>
              <a:off x="3292619" y="46551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37" name="Oval 6236">
              <a:extLst>
                <a:ext uri="{FF2B5EF4-FFF2-40B4-BE49-F238E27FC236}">
                  <a16:creationId xmlns:a16="http://schemas.microsoft.com/office/drawing/2014/main" id="{F487EC70-03D3-4DE5-84EB-8DE66E68AFE4}"/>
                </a:ext>
              </a:extLst>
            </p:cNvPr>
            <p:cNvSpPr/>
            <p:nvPr/>
          </p:nvSpPr>
          <p:spPr>
            <a:xfrm>
              <a:off x="3362500" y="46957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38" name="Oval 6237">
              <a:extLst>
                <a:ext uri="{FF2B5EF4-FFF2-40B4-BE49-F238E27FC236}">
                  <a16:creationId xmlns:a16="http://schemas.microsoft.com/office/drawing/2014/main" id="{2BF910F0-7288-40C3-883B-A8ADAD3F7E2A}"/>
                </a:ext>
              </a:extLst>
            </p:cNvPr>
            <p:cNvSpPr/>
            <p:nvPr/>
          </p:nvSpPr>
          <p:spPr>
            <a:xfrm>
              <a:off x="3362500" y="45669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39" name="Oval 6238">
              <a:extLst>
                <a:ext uri="{FF2B5EF4-FFF2-40B4-BE49-F238E27FC236}">
                  <a16:creationId xmlns:a16="http://schemas.microsoft.com/office/drawing/2014/main" id="{8B15BEA3-F819-4FA2-88DA-0086B5ABB562}"/>
                </a:ext>
              </a:extLst>
            </p:cNvPr>
            <p:cNvSpPr/>
            <p:nvPr/>
          </p:nvSpPr>
          <p:spPr>
            <a:xfrm>
              <a:off x="3449268" y="45578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40" name="Oval 6239">
              <a:extLst>
                <a:ext uri="{FF2B5EF4-FFF2-40B4-BE49-F238E27FC236}">
                  <a16:creationId xmlns:a16="http://schemas.microsoft.com/office/drawing/2014/main" id="{923D44ED-7F06-437F-85C5-A8660350314E}"/>
                </a:ext>
              </a:extLst>
            </p:cNvPr>
            <p:cNvSpPr/>
            <p:nvPr/>
          </p:nvSpPr>
          <p:spPr>
            <a:xfrm>
              <a:off x="3292619" y="46551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41" name="Oval 6240">
              <a:extLst>
                <a:ext uri="{FF2B5EF4-FFF2-40B4-BE49-F238E27FC236}">
                  <a16:creationId xmlns:a16="http://schemas.microsoft.com/office/drawing/2014/main" id="{DBB3D3F9-C545-4D00-AADA-73042BCEBE1C}"/>
                </a:ext>
              </a:extLst>
            </p:cNvPr>
            <p:cNvSpPr/>
            <p:nvPr/>
          </p:nvSpPr>
          <p:spPr>
            <a:xfrm>
              <a:off x="3362500" y="46957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42" name="Oval 6241">
              <a:extLst>
                <a:ext uri="{FF2B5EF4-FFF2-40B4-BE49-F238E27FC236}">
                  <a16:creationId xmlns:a16="http://schemas.microsoft.com/office/drawing/2014/main" id="{32F26D17-6382-4DFF-BEFA-7B395F0B3A82}"/>
                </a:ext>
              </a:extLst>
            </p:cNvPr>
            <p:cNvSpPr/>
            <p:nvPr/>
          </p:nvSpPr>
          <p:spPr>
            <a:xfrm>
              <a:off x="3362500" y="45669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43" name="Oval 6242">
              <a:extLst>
                <a:ext uri="{FF2B5EF4-FFF2-40B4-BE49-F238E27FC236}">
                  <a16:creationId xmlns:a16="http://schemas.microsoft.com/office/drawing/2014/main" id="{AF52C3FE-63DA-40A7-AA4A-09C9BBACD6B1}"/>
                </a:ext>
              </a:extLst>
            </p:cNvPr>
            <p:cNvSpPr/>
            <p:nvPr/>
          </p:nvSpPr>
          <p:spPr>
            <a:xfrm>
              <a:off x="3449268" y="45578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44" name="Oval 6243">
              <a:extLst>
                <a:ext uri="{FF2B5EF4-FFF2-40B4-BE49-F238E27FC236}">
                  <a16:creationId xmlns:a16="http://schemas.microsoft.com/office/drawing/2014/main" id="{61244F93-AFF1-4C16-A72B-C95D8394BB6A}"/>
                </a:ext>
              </a:extLst>
            </p:cNvPr>
            <p:cNvSpPr/>
            <p:nvPr/>
          </p:nvSpPr>
          <p:spPr>
            <a:xfrm>
              <a:off x="3292619" y="46551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45" name="Oval 6244">
              <a:extLst>
                <a:ext uri="{FF2B5EF4-FFF2-40B4-BE49-F238E27FC236}">
                  <a16:creationId xmlns:a16="http://schemas.microsoft.com/office/drawing/2014/main" id="{A02755AF-C23E-495D-AE4A-6CFEB40FC6B7}"/>
                </a:ext>
              </a:extLst>
            </p:cNvPr>
            <p:cNvSpPr/>
            <p:nvPr/>
          </p:nvSpPr>
          <p:spPr>
            <a:xfrm>
              <a:off x="3362500" y="46957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46" name="Oval 6245">
              <a:extLst>
                <a:ext uri="{FF2B5EF4-FFF2-40B4-BE49-F238E27FC236}">
                  <a16:creationId xmlns:a16="http://schemas.microsoft.com/office/drawing/2014/main" id="{9E46A856-088E-40A2-9BE8-208B5247B702}"/>
                </a:ext>
              </a:extLst>
            </p:cNvPr>
            <p:cNvSpPr/>
            <p:nvPr/>
          </p:nvSpPr>
          <p:spPr>
            <a:xfrm>
              <a:off x="3362500" y="45669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47" name="Oval 6246">
              <a:extLst>
                <a:ext uri="{FF2B5EF4-FFF2-40B4-BE49-F238E27FC236}">
                  <a16:creationId xmlns:a16="http://schemas.microsoft.com/office/drawing/2014/main" id="{7F30A2B1-5EA0-408F-9564-83431C5FB6C7}"/>
                </a:ext>
              </a:extLst>
            </p:cNvPr>
            <p:cNvSpPr/>
            <p:nvPr/>
          </p:nvSpPr>
          <p:spPr>
            <a:xfrm>
              <a:off x="3355333" y="47697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48" name="Oval 6247">
              <a:extLst>
                <a:ext uri="{FF2B5EF4-FFF2-40B4-BE49-F238E27FC236}">
                  <a16:creationId xmlns:a16="http://schemas.microsoft.com/office/drawing/2014/main" id="{2D333570-F8C8-457C-9695-B37306E96DF1}"/>
                </a:ext>
              </a:extLst>
            </p:cNvPr>
            <p:cNvSpPr/>
            <p:nvPr/>
          </p:nvSpPr>
          <p:spPr>
            <a:xfrm>
              <a:off x="3259136" y="47285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49" name="Oval 6248">
              <a:extLst>
                <a:ext uri="{FF2B5EF4-FFF2-40B4-BE49-F238E27FC236}">
                  <a16:creationId xmlns:a16="http://schemas.microsoft.com/office/drawing/2014/main" id="{D4622927-776F-4A0B-98EB-4FF8D3B4602F}"/>
                </a:ext>
              </a:extLst>
            </p:cNvPr>
            <p:cNvSpPr/>
            <p:nvPr/>
          </p:nvSpPr>
          <p:spPr>
            <a:xfrm>
              <a:off x="3254564" y="47586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0" name="Oval 6249">
              <a:extLst>
                <a:ext uri="{FF2B5EF4-FFF2-40B4-BE49-F238E27FC236}">
                  <a16:creationId xmlns:a16="http://schemas.microsoft.com/office/drawing/2014/main" id="{F5386591-4DC3-4F29-81E0-95F74B4CFE6D}"/>
                </a:ext>
              </a:extLst>
            </p:cNvPr>
            <p:cNvSpPr/>
            <p:nvPr/>
          </p:nvSpPr>
          <p:spPr>
            <a:xfrm>
              <a:off x="3292619" y="46551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1" name="Oval 6250">
              <a:extLst>
                <a:ext uri="{FF2B5EF4-FFF2-40B4-BE49-F238E27FC236}">
                  <a16:creationId xmlns:a16="http://schemas.microsoft.com/office/drawing/2014/main" id="{58FDECB4-1D5A-4BC0-A424-03315A371925}"/>
                </a:ext>
              </a:extLst>
            </p:cNvPr>
            <p:cNvSpPr/>
            <p:nvPr/>
          </p:nvSpPr>
          <p:spPr>
            <a:xfrm>
              <a:off x="3362500" y="46957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2" name="Oval 6251">
              <a:extLst>
                <a:ext uri="{FF2B5EF4-FFF2-40B4-BE49-F238E27FC236}">
                  <a16:creationId xmlns:a16="http://schemas.microsoft.com/office/drawing/2014/main" id="{BF2EB5B2-E6DF-42FE-A44B-15E62EB32BE2}"/>
                </a:ext>
              </a:extLst>
            </p:cNvPr>
            <p:cNvSpPr/>
            <p:nvPr/>
          </p:nvSpPr>
          <p:spPr>
            <a:xfrm>
              <a:off x="3292619" y="46551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3" name="Oval 6252">
              <a:extLst>
                <a:ext uri="{FF2B5EF4-FFF2-40B4-BE49-F238E27FC236}">
                  <a16:creationId xmlns:a16="http://schemas.microsoft.com/office/drawing/2014/main" id="{53279305-0BFE-492A-B2C8-AAABCC380F4C}"/>
                </a:ext>
              </a:extLst>
            </p:cNvPr>
            <p:cNvSpPr/>
            <p:nvPr/>
          </p:nvSpPr>
          <p:spPr>
            <a:xfrm>
              <a:off x="3362500" y="46957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4" name="Oval 6253">
              <a:extLst>
                <a:ext uri="{FF2B5EF4-FFF2-40B4-BE49-F238E27FC236}">
                  <a16:creationId xmlns:a16="http://schemas.microsoft.com/office/drawing/2014/main" id="{B1FDDD48-6AAE-4C43-8638-CA15D786F46F}"/>
                </a:ext>
              </a:extLst>
            </p:cNvPr>
            <p:cNvSpPr/>
            <p:nvPr/>
          </p:nvSpPr>
          <p:spPr>
            <a:xfrm>
              <a:off x="3390723" y="47147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5" name="Oval 6254">
              <a:extLst>
                <a:ext uri="{FF2B5EF4-FFF2-40B4-BE49-F238E27FC236}">
                  <a16:creationId xmlns:a16="http://schemas.microsoft.com/office/drawing/2014/main" id="{71E13767-21D2-4FC2-A2B3-20AD5FC7AF90}"/>
                </a:ext>
              </a:extLst>
            </p:cNvPr>
            <p:cNvSpPr/>
            <p:nvPr/>
          </p:nvSpPr>
          <p:spPr>
            <a:xfrm>
              <a:off x="3259136" y="47285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6" name="Oval 6255">
              <a:extLst>
                <a:ext uri="{FF2B5EF4-FFF2-40B4-BE49-F238E27FC236}">
                  <a16:creationId xmlns:a16="http://schemas.microsoft.com/office/drawing/2014/main" id="{046E0B2B-A835-42D5-BA10-F281A9DDB1BE}"/>
                </a:ext>
              </a:extLst>
            </p:cNvPr>
            <p:cNvSpPr/>
            <p:nvPr/>
          </p:nvSpPr>
          <p:spPr>
            <a:xfrm>
              <a:off x="3292619" y="46551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7" name="Oval 6256">
              <a:extLst>
                <a:ext uri="{FF2B5EF4-FFF2-40B4-BE49-F238E27FC236}">
                  <a16:creationId xmlns:a16="http://schemas.microsoft.com/office/drawing/2014/main" id="{716CD121-7FF0-4845-A997-20D67621834F}"/>
                </a:ext>
              </a:extLst>
            </p:cNvPr>
            <p:cNvSpPr/>
            <p:nvPr/>
          </p:nvSpPr>
          <p:spPr>
            <a:xfrm>
              <a:off x="3292619" y="46551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8" name="Oval 6257">
              <a:extLst>
                <a:ext uri="{FF2B5EF4-FFF2-40B4-BE49-F238E27FC236}">
                  <a16:creationId xmlns:a16="http://schemas.microsoft.com/office/drawing/2014/main" id="{5EBE0751-1773-467E-B004-56724A16CF16}"/>
                </a:ext>
              </a:extLst>
            </p:cNvPr>
            <p:cNvSpPr/>
            <p:nvPr/>
          </p:nvSpPr>
          <p:spPr>
            <a:xfrm>
              <a:off x="3362500" y="46957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9" name="Oval 6258">
              <a:extLst>
                <a:ext uri="{FF2B5EF4-FFF2-40B4-BE49-F238E27FC236}">
                  <a16:creationId xmlns:a16="http://schemas.microsoft.com/office/drawing/2014/main" id="{CA48F979-FC2E-4BC0-A205-2682B7F76169}"/>
                </a:ext>
              </a:extLst>
            </p:cNvPr>
            <p:cNvSpPr/>
            <p:nvPr/>
          </p:nvSpPr>
          <p:spPr>
            <a:xfrm>
              <a:off x="3355333" y="47376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60" name="Oval 6259">
              <a:extLst>
                <a:ext uri="{FF2B5EF4-FFF2-40B4-BE49-F238E27FC236}">
                  <a16:creationId xmlns:a16="http://schemas.microsoft.com/office/drawing/2014/main" id="{B4C5BA9C-FB63-44D1-A6FD-54241EE48676}"/>
                </a:ext>
              </a:extLst>
            </p:cNvPr>
            <p:cNvSpPr/>
            <p:nvPr/>
          </p:nvSpPr>
          <p:spPr>
            <a:xfrm>
              <a:off x="3394904" y="45318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61" name="Oval 6260">
              <a:extLst>
                <a:ext uri="{FF2B5EF4-FFF2-40B4-BE49-F238E27FC236}">
                  <a16:creationId xmlns:a16="http://schemas.microsoft.com/office/drawing/2014/main" id="{B7364A75-9C8E-4EBF-8906-9B0C600FB9EA}"/>
                </a:ext>
              </a:extLst>
            </p:cNvPr>
            <p:cNvSpPr/>
            <p:nvPr/>
          </p:nvSpPr>
          <p:spPr>
            <a:xfrm>
              <a:off x="3259136" y="47285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62" name="Oval 6261">
              <a:extLst>
                <a:ext uri="{FF2B5EF4-FFF2-40B4-BE49-F238E27FC236}">
                  <a16:creationId xmlns:a16="http://schemas.microsoft.com/office/drawing/2014/main" id="{F09B455F-A264-4274-AFEC-C196825F47D8}"/>
                </a:ext>
              </a:extLst>
            </p:cNvPr>
            <p:cNvSpPr/>
            <p:nvPr/>
          </p:nvSpPr>
          <p:spPr>
            <a:xfrm>
              <a:off x="3145376" y="44965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63" name="Oval 6262">
              <a:extLst>
                <a:ext uri="{FF2B5EF4-FFF2-40B4-BE49-F238E27FC236}">
                  <a16:creationId xmlns:a16="http://schemas.microsoft.com/office/drawing/2014/main" id="{ACA55BB9-2A84-4C1C-9C8E-146990867EBC}"/>
                </a:ext>
              </a:extLst>
            </p:cNvPr>
            <p:cNvSpPr/>
            <p:nvPr/>
          </p:nvSpPr>
          <p:spPr>
            <a:xfrm>
              <a:off x="3058608" y="463445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64" name="Oval 6263">
              <a:extLst>
                <a:ext uri="{FF2B5EF4-FFF2-40B4-BE49-F238E27FC236}">
                  <a16:creationId xmlns:a16="http://schemas.microsoft.com/office/drawing/2014/main" id="{134100CE-1FBC-46D0-BFEF-9589391B29E8}"/>
                </a:ext>
              </a:extLst>
            </p:cNvPr>
            <p:cNvSpPr/>
            <p:nvPr/>
          </p:nvSpPr>
          <p:spPr>
            <a:xfrm>
              <a:off x="3070682" y="46973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65" name="Oval 6264">
              <a:extLst>
                <a:ext uri="{FF2B5EF4-FFF2-40B4-BE49-F238E27FC236}">
                  <a16:creationId xmlns:a16="http://schemas.microsoft.com/office/drawing/2014/main" id="{F60D0464-F633-4881-B2F9-7FE950262275}"/>
                </a:ext>
              </a:extLst>
            </p:cNvPr>
            <p:cNvSpPr/>
            <p:nvPr/>
          </p:nvSpPr>
          <p:spPr>
            <a:xfrm>
              <a:off x="3058608" y="463445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66" name="Oval 6265">
              <a:extLst>
                <a:ext uri="{FF2B5EF4-FFF2-40B4-BE49-F238E27FC236}">
                  <a16:creationId xmlns:a16="http://schemas.microsoft.com/office/drawing/2014/main" id="{79D8BA0E-5587-4354-B7C4-8F01732B21CF}"/>
                </a:ext>
              </a:extLst>
            </p:cNvPr>
            <p:cNvSpPr/>
            <p:nvPr/>
          </p:nvSpPr>
          <p:spPr>
            <a:xfrm>
              <a:off x="3203207" y="45213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67" name="Oval 6266">
              <a:extLst>
                <a:ext uri="{FF2B5EF4-FFF2-40B4-BE49-F238E27FC236}">
                  <a16:creationId xmlns:a16="http://schemas.microsoft.com/office/drawing/2014/main" id="{817D5BEA-1DF5-4FB2-AC39-7CCC3B16F62F}"/>
                </a:ext>
              </a:extLst>
            </p:cNvPr>
            <p:cNvSpPr/>
            <p:nvPr/>
          </p:nvSpPr>
          <p:spPr>
            <a:xfrm>
              <a:off x="3219206" y="44514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68" name="Oval 6267">
              <a:extLst>
                <a:ext uri="{FF2B5EF4-FFF2-40B4-BE49-F238E27FC236}">
                  <a16:creationId xmlns:a16="http://schemas.microsoft.com/office/drawing/2014/main" id="{9F4401A3-0ED5-4AA7-B38B-508D48AF805A}"/>
                </a:ext>
              </a:extLst>
            </p:cNvPr>
            <p:cNvSpPr/>
            <p:nvPr/>
          </p:nvSpPr>
          <p:spPr>
            <a:xfrm>
              <a:off x="3062557" y="454872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69" name="Oval 6268">
              <a:extLst>
                <a:ext uri="{FF2B5EF4-FFF2-40B4-BE49-F238E27FC236}">
                  <a16:creationId xmlns:a16="http://schemas.microsoft.com/office/drawing/2014/main" id="{78105626-3C4E-4B92-A475-8D1531367471}"/>
                </a:ext>
              </a:extLst>
            </p:cNvPr>
            <p:cNvSpPr/>
            <p:nvPr/>
          </p:nvSpPr>
          <p:spPr>
            <a:xfrm>
              <a:off x="3132438" y="45893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0" name="Oval 6269">
              <a:extLst>
                <a:ext uri="{FF2B5EF4-FFF2-40B4-BE49-F238E27FC236}">
                  <a16:creationId xmlns:a16="http://schemas.microsoft.com/office/drawing/2014/main" id="{246D2E05-CC48-4228-8BFD-97D4593F0BB1}"/>
                </a:ext>
              </a:extLst>
            </p:cNvPr>
            <p:cNvSpPr/>
            <p:nvPr/>
          </p:nvSpPr>
          <p:spPr>
            <a:xfrm>
              <a:off x="3219206" y="44514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1" name="Oval 6270">
              <a:extLst>
                <a:ext uri="{FF2B5EF4-FFF2-40B4-BE49-F238E27FC236}">
                  <a16:creationId xmlns:a16="http://schemas.microsoft.com/office/drawing/2014/main" id="{9D45BFB9-BB41-4D59-B83C-8A280FAD1D84}"/>
                </a:ext>
              </a:extLst>
            </p:cNvPr>
            <p:cNvSpPr/>
            <p:nvPr/>
          </p:nvSpPr>
          <p:spPr>
            <a:xfrm>
              <a:off x="3062557" y="454872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2" name="Oval 6271">
              <a:extLst>
                <a:ext uri="{FF2B5EF4-FFF2-40B4-BE49-F238E27FC236}">
                  <a16:creationId xmlns:a16="http://schemas.microsoft.com/office/drawing/2014/main" id="{17367957-53C9-4944-93F8-79FDB8ACC5D5}"/>
                </a:ext>
              </a:extLst>
            </p:cNvPr>
            <p:cNvSpPr/>
            <p:nvPr/>
          </p:nvSpPr>
          <p:spPr>
            <a:xfrm>
              <a:off x="3132438" y="45893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3" name="Oval 6272">
              <a:extLst>
                <a:ext uri="{FF2B5EF4-FFF2-40B4-BE49-F238E27FC236}">
                  <a16:creationId xmlns:a16="http://schemas.microsoft.com/office/drawing/2014/main" id="{8E31A86B-6057-4EB8-8629-1EBFE8E2F766}"/>
                </a:ext>
              </a:extLst>
            </p:cNvPr>
            <p:cNvSpPr/>
            <p:nvPr/>
          </p:nvSpPr>
          <p:spPr>
            <a:xfrm>
              <a:off x="3219206" y="44514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4" name="Oval 6273">
              <a:extLst>
                <a:ext uri="{FF2B5EF4-FFF2-40B4-BE49-F238E27FC236}">
                  <a16:creationId xmlns:a16="http://schemas.microsoft.com/office/drawing/2014/main" id="{2F0D5509-674B-4079-A213-A061B5387A44}"/>
                </a:ext>
              </a:extLst>
            </p:cNvPr>
            <p:cNvSpPr/>
            <p:nvPr/>
          </p:nvSpPr>
          <p:spPr>
            <a:xfrm>
              <a:off x="3062557" y="454872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5" name="Oval 6274">
              <a:extLst>
                <a:ext uri="{FF2B5EF4-FFF2-40B4-BE49-F238E27FC236}">
                  <a16:creationId xmlns:a16="http://schemas.microsoft.com/office/drawing/2014/main" id="{521A8176-9E1E-421E-8089-3684B8A3EDBE}"/>
                </a:ext>
              </a:extLst>
            </p:cNvPr>
            <p:cNvSpPr/>
            <p:nvPr/>
          </p:nvSpPr>
          <p:spPr>
            <a:xfrm>
              <a:off x="3132438" y="45893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6" name="Oval 6275">
              <a:extLst>
                <a:ext uri="{FF2B5EF4-FFF2-40B4-BE49-F238E27FC236}">
                  <a16:creationId xmlns:a16="http://schemas.microsoft.com/office/drawing/2014/main" id="{8F27BB22-6519-4033-9E02-B01C62C98838}"/>
                </a:ext>
              </a:extLst>
            </p:cNvPr>
            <p:cNvSpPr/>
            <p:nvPr/>
          </p:nvSpPr>
          <p:spPr>
            <a:xfrm>
              <a:off x="3125271" y="466332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7" name="Oval 6276">
              <a:extLst>
                <a:ext uri="{FF2B5EF4-FFF2-40B4-BE49-F238E27FC236}">
                  <a16:creationId xmlns:a16="http://schemas.microsoft.com/office/drawing/2014/main" id="{72A8052C-7C30-435A-B9A2-781C501ADC56}"/>
                </a:ext>
              </a:extLst>
            </p:cNvPr>
            <p:cNvSpPr/>
            <p:nvPr/>
          </p:nvSpPr>
          <p:spPr>
            <a:xfrm>
              <a:off x="3284838" y="46129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8" name="Oval 6277">
              <a:extLst>
                <a:ext uri="{FF2B5EF4-FFF2-40B4-BE49-F238E27FC236}">
                  <a16:creationId xmlns:a16="http://schemas.microsoft.com/office/drawing/2014/main" id="{87C6A5EB-B0D1-414E-A66B-F675D1771C29}"/>
                </a:ext>
              </a:extLst>
            </p:cNvPr>
            <p:cNvSpPr/>
            <p:nvPr/>
          </p:nvSpPr>
          <p:spPr>
            <a:xfrm>
              <a:off x="3029074" y="46220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9" name="Oval 6278">
              <a:extLst>
                <a:ext uri="{FF2B5EF4-FFF2-40B4-BE49-F238E27FC236}">
                  <a16:creationId xmlns:a16="http://schemas.microsoft.com/office/drawing/2014/main" id="{0CADC269-5FD4-44A7-92C3-2A8B10712F64}"/>
                </a:ext>
              </a:extLst>
            </p:cNvPr>
            <p:cNvSpPr/>
            <p:nvPr/>
          </p:nvSpPr>
          <p:spPr>
            <a:xfrm>
              <a:off x="3024502" y="465224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80" name="Oval 6279">
              <a:extLst>
                <a:ext uri="{FF2B5EF4-FFF2-40B4-BE49-F238E27FC236}">
                  <a16:creationId xmlns:a16="http://schemas.microsoft.com/office/drawing/2014/main" id="{6239BC82-C07A-4617-8E77-029ECB3CF96F}"/>
                </a:ext>
              </a:extLst>
            </p:cNvPr>
            <p:cNvSpPr/>
            <p:nvPr/>
          </p:nvSpPr>
          <p:spPr>
            <a:xfrm>
              <a:off x="3062557" y="454872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81" name="Oval 6280">
              <a:extLst>
                <a:ext uri="{FF2B5EF4-FFF2-40B4-BE49-F238E27FC236}">
                  <a16:creationId xmlns:a16="http://schemas.microsoft.com/office/drawing/2014/main" id="{27ED7117-D523-4185-B432-420824C4C821}"/>
                </a:ext>
              </a:extLst>
            </p:cNvPr>
            <p:cNvSpPr/>
            <p:nvPr/>
          </p:nvSpPr>
          <p:spPr>
            <a:xfrm>
              <a:off x="3132438" y="45893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82" name="Oval 6281">
              <a:extLst>
                <a:ext uri="{FF2B5EF4-FFF2-40B4-BE49-F238E27FC236}">
                  <a16:creationId xmlns:a16="http://schemas.microsoft.com/office/drawing/2014/main" id="{E22B699F-3837-49F8-B47B-6D29C3C14F00}"/>
                </a:ext>
              </a:extLst>
            </p:cNvPr>
            <p:cNvSpPr/>
            <p:nvPr/>
          </p:nvSpPr>
          <p:spPr>
            <a:xfrm>
              <a:off x="3062557" y="454872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83" name="Oval 6282">
              <a:extLst>
                <a:ext uri="{FF2B5EF4-FFF2-40B4-BE49-F238E27FC236}">
                  <a16:creationId xmlns:a16="http://schemas.microsoft.com/office/drawing/2014/main" id="{CEFB1CE5-EBCD-4EC2-9139-5CEA1CA0253E}"/>
                </a:ext>
              </a:extLst>
            </p:cNvPr>
            <p:cNvSpPr/>
            <p:nvPr/>
          </p:nvSpPr>
          <p:spPr>
            <a:xfrm>
              <a:off x="3132438" y="45893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84" name="Oval 6283">
              <a:extLst>
                <a:ext uri="{FF2B5EF4-FFF2-40B4-BE49-F238E27FC236}">
                  <a16:creationId xmlns:a16="http://schemas.microsoft.com/office/drawing/2014/main" id="{39544ABC-6A22-45F5-AD26-CCDDD9200213}"/>
                </a:ext>
              </a:extLst>
            </p:cNvPr>
            <p:cNvSpPr/>
            <p:nvPr/>
          </p:nvSpPr>
          <p:spPr>
            <a:xfrm>
              <a:off x="3160661" y="46083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85" name="Oval 6284">
              <a:extLst>
                <a:ext uri="{FF2B5EF4-FFF2-40B4-BE49-F238E27FC236}">
                  <a16:creationId xmlns:a16="http://schemas.microsoft.com/office/drawing/2014/main" id="{7292C74E-F834-43FB-A651-7776E4F17867}"/>
                </a:ext>
              </a:extLst>
            </p:cNvPr>
            <p:cNvSpPr/>
            <p:nvPr/>
          </p:nvSpPr>
          <p:spPr>
            <a:xfrm>
              <a:off x="3026667" y="474362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86" name="Oval 6285">
              <a:extLst>
                <a:ext uri="{FF2B5EF4-FFF2-40B4-BE49-F238E27FC236}">
                  <a16:creationId xmlns:a16="http://schemas.microsoft.com/office/drawing/2014/main" id="{593E717B-3F9D-454A-ADD3-FBF7D70C9A60}"/>
                </a:ext>
              </a:extLst>
            </p:cNvPr>
            <p:cNvSpPr/>
            <p:nvPr/>
          </p:nvSpPr>
          <p:spPr>
            <a:xfrm>
              <a:off x="3029074" y="46220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87" name="Oval 6286">
              <a:extLst>
                <a:ext uri="{FF2B5EF4-FFF2-40B4-BE49-F238E27FC236}">
                  <a16:creationId xmlns:a16="http://schemas.microsoft.com/office/drawing/2014/main" id="{060A85E2-CBF4-44BB-8F54-A1D101DED585}"/>
                </a:ext>
              </a:extLst>
            </p:cNvPr>
            <p:cNvSpPr/>
            <p:nvPr/>
          </p:nvSpPr>
          <p:spPr>
            <a:xfrm>
              <a:off x="3132438" y="45893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88" name="Oval 6287">
              <a:extLst>
                <a:ext uri="{FF2B5EF4-FFF2-40B4-BE49-F238E27FC236}">
                  <a16:creationId xmlns:a16="http://schemas.microsoft.com/office/drawing/2014/main" id="{124D936A-6BCE-4A0B-AF30-2904F6C7066C}"/>
                </a:ext>
              </a:extLst>
            </p:cNvPr>
            <p:cNvSpPr/>
            <p:nvPr/>
          </p:nvSpPr>
          <p:spPr>
            <a:xfrm>
              <a:off x="3125271" y="46312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89" name="Oval 6288">
              <a:extLst>
                <a:ext uri="{FF2B5EF4-FFF2-40B4-BE49-F238E27FC236}">
                  <a16:creationId xmlns:a16="http://schemas.microsoft.com/office/drawing/2014/main" id="{0C2804FF-7150-41F1-9BDC-F931CC4899B9}"/>
                </a:ext>
              </a:extLst>
            </p:cNvPr>
            <p:cNvSpPr/>
            <p:nvPr/>
          </p:nvSpPr>
          <p:spPr>
            <a:xfrm>
              <a:off x="3029074" y="46220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90" name="Oval 6289">
              <a:extLst>
                <a:ext uri="{FF2B5EF4-FFF2-40B4-BE49-F238E27FC236}">
                  <a16:creationId xmlns:a16="http://schemas.microsoft.com/office/drawing/2014/main" id="{88808271-98E6-4447-A3A1-14AD33487AD5}"/>
                </a:ext>
              </a:extLst>
            </p:cNvPr>
            <p:cNvSpPr/>
            <p:nvPr/>
          </p:nvSpPr>
          <p:spPr>
            <a:xfrm>
              <a:off x="3079780" y="47800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91" name="Oval 6290">
              <a:extLst>
                <a:ext uri="{FF2B5EF4-FFF2-40B4-BE49-F238E27FC236}">
                  <a16:creationId xmlns:a16="http://schemas.microsoft.com/office/drawing/2014/main" id="{FFFFABFB-C902-408B-A8EE-3D32A1A6A4E5}"/>
                </a:ext>
              </a:extLst>
            </p:cNvPr>
            <p:cNvSpPr/>
            <p:nvPr/>
          </p:nvSpPr>
          <p:spPr>
            <a:xfrm>
              <a:off x="2993012" y="478915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92" name="Oval 6291">
              <a:extLst>
                <a:ext uri="{FF2B5EF4-FFF2-40B4-BE49-F238E27FC236}">
                  <a16:creationId xmlns:a16="http://schemas.microsoft.com/office/drawing/2014/main" id="{382D9EE2-A4A8-44DF-B824-84C4A5BFBFC4}"/>
                </a:ext>
              </a:extLst>
            </p:cNvPr>
            <p:cNvSpPr/>
            <p:nvPr/>
          </p:nvSpPr>
          <p:spPr>
            <a:xfrm>
              <a:off x="2993012" y="478915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93" name="Oval 6292">
              <a:extLst>
                <a:ext uri="{FF2B5EF4-FFF2-40B4-BE49-F238E27FC236}">
                  <a16:creationId xmlns:a16="http://schemas.microsoft.com/office/drawing/2014/main" id="{628BC913-0C98-48F7-9012-3FD3004B9AC9}"/>
                </a:ext>
              </a:extLst>
            </p:cNvPr>
            <p:cNvSpPr/>
            <p:nvPr/>
          </p:nvSpPr>
          <p:spPr>
            <a:xfrm>
              <a:off x="3137611" y="480484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94" name="Oval 6293">
              <a:extLst>
                <a:ext uri="{FF2B5EF4-FFF2-40B4-BE49-F238E27FC236}">
                  <a16:creationId xmlns:a16="http://schemas.microsoft.com/office/drawing/2014/main" id="{855D4E9D-CB97-463E-A4B8-CE1292CBEC41}"/>
                </a:ext>
              </a:extLst>
            </p:cNvPr>
            <p:cNvSpPr/>
            <p:nvPr/>
          </p:nvSpPr>
          <p:spPr>
            <a:xfrm>
              <a:off x="3153610" y="47349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95" name="Oval 6294">
              <a:extLst>
                <a:ext uri="{FF2B5EF4-FFF2-40B4-BE49-F238E27FC236}">
                  <a16:creationId xmlns:a16="http://schemas.microsoft.com/office/drawing/2014/main" id="{31349217-AC4C-46D3-8FD3-1E664746EC94}"/>
                </a:ext>
              </a:extLst>
            </p:cNvPr>
            <p:cNvSpPr/>
            <p:nvPr/>
          </p:nvSpPr>
          <p:spPr>
            <a:xfrm>
              <a:off x="2996961" y="48322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96" name="Oval 6295">
              <a:extLst>
                <a:ext uri="{FF2B5EF4-FFF2-40B4-BE49-F238E27FC236}">
                  <a16:creationId xmlns:a16="http://schemas.microsoft.com/office/drawing/2014/main" id="{A714E5DD-DE22-49B9-A0CA-98D0ADC02EE1}"/>
                </a:ext>
              </a:extLst>
            </p:cNvPr>
            <p:cNvSpPr/>
            <p:nvPr/>
          </p:nvSpPr>
          <p:spPr>
            <a:xfrm>
              <a:off x="3066842" y="474405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97" name="Oval 6296">
              <a:extLst>
                <a:ext uri="{FF2B5EF4-FFF2-40B4-BE49-F238E27FC236}">
                  <a16:creationId xmlns:a16="http://schemas.microsoft.com/office/drawing/2014/main" id="{3D6E35ED-DA1D-46CA-80AE-7D037CDA1CAF}"/>
                </a:ext>
              </a:extLst>
            </p:cNvPr>
            <p:cNvSpPr/>
            <p:nvPr/>
          </p:nvSpPr>
          <p:spPr>
            <a:xfrm>
              <a:off x="3153610" y="47349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98" name="Oval 6297">
              <a:extLst>
                <a:ext uri="{FF2B5EF4-FFF2-40B4-BE49-F238E27FC236}">
                  <a16:creationId xmlns:a16="http://schemas.microsoft.com/office/drawing/2014/main" id="{C4F9C5B6-FAFE-4CCA-A05E-18D8A1C25976}"/>
                </a:ext>
              </a:extLst>
            </p:cNvPr>
            <p:cNvSpPr/>
            <p:nvPr/>
          </p:nvSpPr>
          <p:spPr>
            <a:xfrm>
              <a:off x="2996961" y="48322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99" name="Oval 6298">
              <a:extLst>
                <a:ext uri="{FF2B5EF4-FFF2-40B4-BE49-F238E27FC236}">
                  <a16:creationId xmlns:a16="http://schemas.microsoft.com/office/drawing/2014/main" id="{A1F44D6B-5FAE-42B0-A388-5A930EAEC084}"/>
                </a:ext>
              </a:extLst>
            </p:cNvPr>
            <p:cNvSpPr/>
            <p:nvPr/>
          </p:nvSpPr>
          <p:spPr>
            <a:xfrm>
              <a:off x="3066842" y="474405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0" name="Oval 6299">
              <a:extLst>
                <a:ext uri="{FF2B5EF4-FFF2-40B4-BE49-F238E27FC236}">
                  <a16:creationId xmlns:a16="http://schemas.microsoft.com/office/drawing/2014/main" id="{409015A6-3BC0-4277-8E45-9122C006FEAB}"/>
                </a:ext>
              </a:extLst>
            </p:cNvPr>
            <p:cNvSpPr/>
            <p:nvPr/>
          </p:nvSpPr>
          <p:spPr>
            <a:xfrm>
              <a:off x="3153610" y="47349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1" name="Oval 6300">
              <a:extLst>
                <a:ext uri="{FF2B5EF4-FFF2-40B4-BE49-F238E27FC236}">
                  <a16:creationId xmlns:a16="http://schemas.microsoft.com/office/drawing/2014/main" id="{50E0A484-9F37-4119-AB31-1BC4F1ADA741}"/>
                </a:ext>
              </a:extLst>
            </p:cNvPr>
            <p:cNvSpPr/>
            <p:nvPr/>
          </p:nvSpPr>
          <p:spPr>
            <a:xfrm>
              <a:off x="2996961" y="48322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2" name="Oval 6301">
              <a:extLst>
                <a:ext uri="{FF2B5EF4-FFF2-40B4-BE49-F238E27FC236}">
                  <a16:creationId xmlns:a16="http://schemas.microsoft.com/office/drawing/2014/main" id="{BD004821-5728-4D8B-A3C0-7F43E681CF36}"/>
                </a:ext>
              </a:extLst>
            </p:cNvPr>
            <p:cNvSpPr/>
            <p:nvPr/>
          </p:nvSpPr>
          <p:spPr>
            <a:xfrm>
              <a:off x="3066842" y="474405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3" name="Oval 6302">
              <a:extLst>
                <a:ext uri="{FF2B5EF4-FFF2-40B4-BE49-F238E27FC236}">
                  <a16:creationId xmlns:a16="http://schemas.microsoft.com/office/drawing/2014/main" id="{976D1DC9-5E77-4FAD-B02E-410EB216870F}"/>
                </a:ext>
              </a:extLst>
            </p:cNvPr>
            <p:cNvSpPr/>
            <p:nvPr/>
          </p:nvSpPr>
          <p:spPr>
            <a:xfrm>
              <a:off x="2996961" y="48322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4" name="Oval 6303">
              <a:extLst>
                <a:ext uri="{FF2B5EF4-FFF2-40B4-BE49-F238E27FC236}">
                  <a16:creationId xmlns:a16="http://schemas.microsoft.com/office/drawing/2014/main" id="{3D5AE4B9-B6A3-4123-B217-63E6CDB31DAB}"/>
                </a:ext>
              </a:extLst>
            </p:cNvPr>
            <p:cNvSpPr/>
            <p:nvPr/>
          </p:nvSpPr>
          <p:spPr>
            <a:xfrm>
              <a:off x="2996961" y="48322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5" name="Oval 6304">
              <a:extLst>
                <a:ext uri="{FF2B5EF4-FFF2-40B4-BE49-F238E27FC236}">
                  <a16:creationId xmlns:a16="http://schemas.microsoft.com/office/drawing/2014/main" id="{5F9EDBAB-6E69-4271-9396-C55994DDA72E}"/>
                </a:ext>
              </a:extLst>
            </p:cNvPr>
            <p:cNvSpPr/>
            <p:nvPr/>
          </p:nvSpPr>
          <p:spPr>
            <a:xfrm>
              <a:off x="2996961" y="48322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6" name="Oval 6305">
              <a:extLst>
                <a:ext uri="{FF2B5EF4-FFF2-40B4-BE49-F238E27FC236}">
                  <a16:creationId xmlns:a16="http://schemas.microsoft.com/office/drawing/2014/main" id="{4FF9D38A-8581-4715-8F66-E964B5B9DBAF}"/>
                </a:ext>
              </a:extLst>
            </p:cNvPr>
            <p:cNvSpPr/>
            <p:nvPr/>
          </p:nvSpPr>
          <p:spPr>
            <a:xfrm>
              <a:off x="2996961" y="48322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7" name="Oval 6306">
              <a:extLst>
                <a:ext uri="{FF2B5EF4-FFF2-40B4-BE49-F238E27FC236}">
                  <a16:creationId xmlns:a16="http://schemas.microsoft.com/office/drawing/2014/main" id="{EEFD660F-E52D-42F6-8030-27EC51B2E962}"/>
                </a:ext>
              </a:extLst>
            </p:cNvPr>
            <p:cNvSpPr/>
            <p:nvPr/>
          </p:nvSpPr>
          <p:spPr>
            <a:xfrm>
              <a:off x="3099246" y="47088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8" name="Oval 6307">
              <a:extLst>
                <a:ext uri="{FF2B5EF4-FFF2-40B4-BE49-F238E27FC236}">
                  <a16:creationId xmlns:a16="http://schemas.microsoft.com/office/drawing/2014/main" id="{4CB5E75F-2C5C-4079-96F7-1D2D1DF635BD}"/>
                </a:ext>
              </a:extLst>
            </p:cNvPr>
            <p:cNvSpPr/>
            <p:nvPr/>
          </p:nvSpPr>
          <p:spPr>
            <a:xfrm>
              <a:off x="3286134" y="45449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9" name="Oval 6308">
              <a:extLst>
                <a:ext uri="{FF2B5EF4-FFF2-40B4-BE49-F238E27FC236}">
                  <a16:creationId xmlns:a16="http://schemas.microsoft.com/office/drawing/2014/main" id="{1E6F4F6C-77C4-4FB2-9179-A20F8DE69775}"/>
                </a:ext>
              </a:extLst>
            </p:cNvPr>
            <p:cNvSpPr/>
            <p:nvPr/>
          </p:nvSpPr>
          <p:spPr>
            <a:xfrm>
              <a:off x="3199366" y="468291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0" name="Oval 6309">
              <a:extLst>
                <a:ext uri="{FF2B5EF4-FFF2-40B4-BE49-F238E27FC236}">
                  <a16:creationId xmlns:a16="http://schemas.microsoft.com/office/drawing/2014/main" id="{5680EDC6-0197-4979-9DD0-AF309770A930}"/>
                </a:ext>
              </a:extLst>
            </p:cNvPr>
            <p:cNvSpPr/>
            <p:nvPr/>
          </p:nvSpPr>
          <p:spPr>
            <a:xfrm>
              <a:off x="3199366" y="45541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1" name="Oval 6310">
              <a:extLst>
                <a:ext uri="{FF2B5EF4-FFF2-40B4-BE49-F238E27FC236}">
                  <a16:creationId xmlns:a16="http://schemas.microsoft.com/office/drawing/2014/main" id="{32A50AAD-1F48-428C-A8D5-7E8776B449FE}"/>
                </a:ext>
              </a:extLst>
            </p:cNvPr>
            <p:cNvSpPr/>
            <p:nvPr/>
          </p:nvSpPr>
          <p:spPr>
            <a:xfrm>
              <a:off x="3211440" y="47458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2" name="Oval 6311">
              <a:extLst>
                <a:ext uri="{FF2B5EF4-FFF2-40B4-BE49-F238E27FC236}">
                  <a16:creationId xmlns:a16="http://schemas.microsoft.com/office/drawing/2014/main" id="{4C6FDCC5-27A2-4CCD-B5D8-6AD6CBE4CF53}"/>
                </a:ext>
              </a:extLst>
            </p:cNvPr>
            <p:cNvSpPr/>
            <p:nvPr/>
          </p:nvSpPr>
          <p:spPr>
            <a:xfrm>
              <a:off x="3199366" y="468291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3" name="Oval 6312">
              <a:extLst>
                <a:ext uri="{FF2B5EF4-FFF2-40B4-BE49-F238E27FC236}">
                  <a16:creationId xmlns:a16="http://schemas.microsoft.com/office/drawing/2014/main" id="{290D9D7B-AA1E-4BE5-8607-79A2E6909878}"/>
                </a:ext>
              </a:extLst>
            </p:cNvPr>
            <p:cNvSpPr/>
            <p:nvPr/>
          </p:nvSpPr>
          <p:spPr>
            <a:xfrm>
              <a:off x="3199366" y="45541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4" name="Oval 6313">
              <a:extLst>
                <a:ext uri="{FF2B5EF4-FFF2-40B4-BE49-F238E27FC236}">
                  <a16:creationId xmlns:a16="http://schemas.microsoft.com/office/drawing/2014/main" id="{82BA02B6-141C-44A5-8C20-A1392BD04EC2}"/>
                </a:ext>
              </a:extLst>
            </p:cNvPr>
            <p:cNvSpPr/>
            <p:nvPr/>
          </p:nvSpPr>
          <p:spPr>
            <a:xfrm>
              <a:off x="3343965" y="45697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5" name="Oval 6314">
              <a:extLst>
                <a:ext uri="{FF2B5EF4-FFF2-40B4-BE49-F238E27FC236}">
                  <a16:creationId xmlns:a16="http://schemas.microsoft.com/office/drawing/2014/main" id="{3DAE13E9-21E9-4177-9959-B955B5C0DB1E}"/>
                </a:ext>
              </a:extLst>
            </p:cNvPr>
            <p:cNvSpPr/>
            <p:nvPr/>
          </p:nvSpPr>
          <p:spPr>
            <a:xfrm>
              <a:off x="3359964" y="44998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6" name="Oval 6315">
              <a:extLst>
                <a:ext uri="{FF2B5EF4-FFF2-40B4-BE49-F238E27FC236}">
                  <a16:creationId xmlns:a16="http://schemas.microsoft.com/office/drawing/2014/main" id="{A3CBEEEE-55E3-4B9B-970D-ED96EF75CDAE}"/>
                </a:ext>
              </a:extLst>
            </p:cNvPr>
            <p:cNvSpPr/>
            <p:nvPr/>
          </p:nvSpPr>
          <p:spPr>
            <a:xfrm>
              <a:off x="3203315" y="45971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7" name="Oval 6316">
              <a:extLst>
                <a:ext uri="{FF2B5EF4-FFF2-40B4-BE49-F238E27FC236}">
                  <a16:creationId xmlns:a16="http://schemas.microsoft.com/office/drawing/2014/main" id="{CC96640B-C47D-4B6E-A5F1-A7DE8B7C2FBB}"/>
                </a:ext>
              </a:extLst>
            </p:cNvPr>
            <p:cNvSpPr/>
            <p:nvPr/>
          </p:nvSpPr>
          <p:spPr>
            <a:xfrm>
              <a:off x="3273196" y="46378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8" name="Oval 6317">
              <a:extLst>
                <a:ext uri="{FF2B5EF4-FFF2-40B4-BE49-F238E27FC236}">
                  <a16:creationId xmlns:a16="http://schemas.microsoft.com/office/drawing/2014/main" id="{59BD85D4-DBBA-49D9-AB1D-78C5F8A65385}"/>
                </a:ext>
              </a:extLst>
            </p:cNvPr>
            <p:cNvSpPr/>
            <p:nvPr/>
          </p:nvSpPr>
          <p:spPr>
            <a:xfrm>
              <a:off x="3273196" y="4509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9" name="Oval 6318">
              <a:extLst>
                <a:ext uri="{FF2B5EF4-FFF2-40B4-BE49-F238E27FC236}">
                  <a16:creationId xmlns:a16="http://schemas.microsoft.com/office/drawing/2014/main" id="{D1122F3F-6ED2-41F2-BCB5-ECEB9839D297}"/>
                </a:ext>
              </a:extLst>
            </p:cNvPr>
            <p:cNvSpPr/>
            <p:nvPr/>
          </p:nvSpPr>
          <p:spPr>
            <a:xfrm>
              <a:off x="3359964" y="44998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0" name="Oval 6319">
              <a:extLst>
                <a:ext uri="{FF2B5EF4-FFF2-40B4-BE49-F238E27FC236}">
                  <a16:creationId xmlns:a16="http://schemas.microsoft.com/office/drawing/2014/main" id="{E3430A49-84B7-4974-A65F-431E653B4AA1}"/>
                </a:ext>
              </a:extLst>
            </p:cNvPr>
            <p:cNvSpPr/>
            <p:nvPr/>
          </p:nvSpPr>
          <p:spPr>
            <a:xfrm>
              <a:off x="3203315" y="45971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1" name="Oval 6320">
              <a:extLst>
                <a:ext uri="{FF2B5EF4-FFF2-40B4-BE49-F238E27FC236}">
                  <a16:creationId xmlns:a16="http://schemas.microsoft.com/office/drawing/2014/main" id="{018A88EC-81F2-409C-BC09-FA69F6CC626D}"/>
                </a:ext>
              </a:extLst>
            </p:cNvPr>
            <p:cNvSpPr/>
            <p:nvPr/>
          </p:nvSpPr>
          <p:spPr>
            <a:xfrm>
              <a:off x="3273196" y="46378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2" name="Oval 6321">
              <a:extLst>
                <a:ext uri="{FF2B5EF4-FFF2-40B4-BE49-F238E27FC236}">
                  <a16:creationId xmlns:a16="http://schemas.microsoft.com/office/drawing/2014/main" id="{55DDE702-2BDB-4E3C-9798-9F88CE589CCE}"/>
                </a:ext>
              </a:extLst>
            </p:cNvPr>
            <p:cNvSpPr/>
            <p:nvPr/>
          </p:nvSpPr>
          <p:spPr>
            <a:xfrm>
              <a:off x="3273196" y="4509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3" name="Oval 6322">
              <a:extLst>
                <a:ext uri="{FF2B5EF4-FFF2-40B4-BE49-F238E27FC236}">
                  <a16:creationId xmlns:a16="http://schemas.microsoft.com/office/drawing/2014/main" id="{9DA71527-2AC2-4531-9132-A009C7281BEF}"/>
                </a:ext>
              </a:extLst>
            </p:cNvPr>
            <p:cNvSpPr/>
            <p:nvPr/>
          </p:nvSpPr>
          <p:spPr>
            <a:xfrm>
              <a:off x="3359964" y="44998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4" name="Oval 6323">
              <a:extLst>
                <a:ext uri="{FF2B5EF4-FFF2-40B4-BE49-F238E27FC236}">
                  <a16:creationId xmlns:a16="http://schemas.microsoft.com/office/drawing/2014/main" id="{675A6F24-AA5F-4E61-8245-B31BA49FDF13}"/>
                </a:ext>
              </a:extLst>
            </p:cNvPr>
            <p:cNvSpPr/>
            <p:nvPr/>
          </p:nvSpPr>
          <p:spPr>
            <a:xfrm>
              <a:off x="3203315" y="45971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5" name="Oval 6324">
              <a:extLst>
                <a:ext uri="{FF2B5EF4-FFF2-40B4-BE49-F238E27FC236}">
                  <a16:creationId xmlns:a16="http://schemas.microsoft.com/office/drawing/2014/main" id="{CF38FD0D-4379-4FD9-95D4-19B05A222128}"/>
                </a:ext>
              </a:extLst>
            </p:cNvPr>
            <p:cNvSpPr/>
            <p:nvPr/>
          </p:nvSpPr>
          <p:spPr>
            <a:xfrm>
              <a:off x="3273196" y="46378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6" name="Oval 6325">
              <a:extLst>
                <a:ext uri="{FF2B5EF4-FFF2-40B4-BE49-F238E27FC236}">
                  <a16:creationId xmlns:a16="http://schemas.microsoft.com/office/drawing/2014/main" id="{48505662-EC04-42A5-BC60-9347EF0DF46B}"/>
                </a:ext>
              </a:extLst>
            </p:cNvPr>
            <p:cNvSpPr/>
            <p:nvPr/>
          </p:nvSpPr>
          <p:spPr>
            <a:xfrm>
              <a:off x="3273196" y="4509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7" name="Oval 6326">
              <a:extLst>
                <a:ext uri="{FF2B5EF4-FFF2-40B4-BE49-F238E27FC236}">
                  <a16:creationId xmlns:a16="http://schemas.microsoft.com/office/drawing/2014/main" id="{BF12538B-0166-44D9-8AAC-9E0355FBFB53}"/>
                </a:ext>
              </a:extLst>
            </p:cNvPr>
            <p:cNvSpPr/>
            <p:nvPr/>
          </p:nvSpPr>
          <p:spPr>
            <a:xfrm>
              <a:off x="3266029" y="471178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8" name="Oval 6327">
              <a:extLst>
                <a:ext uri="{FF2B5EF4-FFF2-40B4-BE49-F238E27FC236}">
                  <a16:creationId xmlns:a16="http://schemas.microsoft.com/office/drawing/2014/main" id="{8B2A8C9C-9ED8-4A92-999C-540E580B428C}"/>
                </a:ext>
              </a:extLst>
            </p:cNvPr>
            <p:cNvSpPr/>
            <p:nvPr/>
          </p:nvSpPr>
          <p:spPr>
            <a:xfrm>
              <a:off x="3425596" y="46614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9" name="Oval 6328">
              <a:extLst>
                <a:ext uri="{FF2B5EF4-FFF2-40B4-BE49-F238E27FC236}">
                  <a16:creationId xmlns:a16="http://schemas.microsoft.com/office/drawing/2014/main" id="{0116D488-FC88-4100-9898-C5DACB157D26}"/>
                </a:ext>
              </a:extLst>
            </p:cNvPr>
            <p:cNvSpPr/>
            <p:nvPr/>
          </p:nvSpPr>
          <p:spPr>
            <a:xfrm>
              <a:off x="3169832" y="46705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0" name="Oval 6329">
              <a:extLst>
                <a:ext uri="{FF2B5EF4-FFF2-40B4-BE49-F238E27FC236}">
                  <a16:creationId xmlns:a16="http://schemas.microsoft.com/office/drawing/2014/main" id="{B1CA63F1-8558-4C9C-BB83-30196CBF955C}"/>
                </a:ext>
              </a:extLst>
            </p:cNvPr>
            <p:cNvSpPr/>
            <p:nvPr/>
          </p:nvSpPr>
          <p:spPr>
            <a:xfrm>
              <a:off x="3165260" y="47007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1" name="Oval 6330">
              <a:extLst>
                <a:ext uri="{FF2B5EF4-FFF2-40B4-BE49-F238E27FC236}">
                  <a16:creationId xmlns:a16="http://schemas.microsoft.com/office/drawing/2014/main" id="{C2DF9133-B526-44C7-A41C-92CF7472BC1E}"/>
                </a:ext>
              </a:extLst>
            </p:cNvPr>
            <p:cNvSpPr/>
            <p:nvPr/>
          </p:nvSpPr>
          <p:spPr>
            <a:xfrm>
              <a:off x="3203315" y="45971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2" name="Oval 6331">
              <a:extLst>
                <a:ext uri="{FF2B5EF4-FFF2-40B4-BE49-F238E27FC236}">
                  <a16:creationId xmlns:a16="http://schemas.microsoft.com/office/drawing/2014/main" id="{A21E7357-B0B5-4C02-905D-F46F811B159D}"/>
                </a:ext>
              </a:extLst>
            </p:cNvPr>
            <p:cNvSpPr/>
            <p:nvPr/>
          </p:nvSpPr>
          <p:spPr>
            <a:xfrm>
              <a:off x="3273196" y="46378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3" name="Oval 6332">
              <a:extLst>
                <a:ext uri="{FF2B5EF4-FFF2-40B4-BE49-F238E27FC236}">
                  <a16:creationId xmlns:a16="http://schemas.microsoft.com/office/drawing/2014/main" id="{F396394F-7326-43AE-AE07-BA30447F992B}"/>
                </a:ext>
              </a:extLst>
            </p:cNvPr>
            <p:cNvSpPr/>
            <p:nvPr/>
          </p:nvSpPr>
          <p:spPr>
            <a:xfrm>
              <a:off x="3203315" y="45971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4" name="Oval 6333">
              <a:extLst>
                <a:ext uri="{FF2B5EF4-FFF2-40B4-BE49-F238E27FC236}">
                  <a16:creationId xmlns:a16="http://schemas.microsoft.com/office/drawing/2014/main" id="{2857C262-48E6-41FD-A1B5-FFDB85083DAE}"/>
                </a:ext>
              </a:extLst>
            </p:cNvPr>
            <p:cNvSpPr/>
            <p:nvPr/>
          </p:nvSpPr>
          <p:spPr>
            <a:xfrm>
              <a:off x="3273196" y="46378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5" name="Oval 6334">
              <a:extLst>
                <a:ext uri="{FF2B5EF4-FFF2-40B4-BE49-F238E27FC236}">
                  <a16:creationId xmlns:a16="http://schemas.microsoft.com/office/drawing/2014/main" id="{9ACE2E1B-FD60-4E11-A55E-B151BE0E884E}"/>
                </a:ext>
              </a:extLst>
            </p:cNvPr>
            <p:cNvSpPr/>
            <p:nvPr/>
          </p:nvSpPr>
          <p:spPr>
            <a:xfrm>
              <a:off x="3301419" y="46568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6" name="Oval 6335">
              <a:extLst>
                <a:ext uri="{FF2B5EF4-FFF2-40B4-BE49-F238E27FC236}">
                  <a16:creationId xmlns:a16="http://schemas.microsoft.com/office/drawing/2014/main" id="{8A948CEE-CBFD-4078-B978-4699465BDB21}"/>
                </a:ext>
              </a:extLst>
            </p:cNvPr>
            <p:cNvSpPr/>
            <p:nvPr/>
          </p:nvSpPr>
          <p:spPr>
            <a:xfrm>
              <a:off x="3167425" y="47920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7" name="Oval 6336">
              <a:extLst>
                <a:ext uri="{FF2B5EF4-FFF2-40B4-BE49-F238E27FC236}">
                  <a16:creationId xmlns:a16="http://schemas.microsoft.com/office/drawing/2014/main" id="{1B3B8F36-342E-476D-957C-4B460A4B797D}"/>
                </a:ext>
              </a:extLst>
            </p:cNvPr>
            <p:cNvSpPr/>
            <p:nvPr/>
          </p:nvSpPr>
          <p:spPr>
            <a:xfrm>
              <a:off x="3169832" y="46705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8" name="Oval 6337">
              <a:extLst>
                <a:ext uri="{FF2B5EF4-FFF2-40B4-BE49-F238E27FC236}">
                  <a16:creationId xmlns:a16="http://schemas.microsoft.com/office/drawing/2014/main" id="{408DF915-94CE-4611-97D4-05E3B779FDA8}"/>
                </a:ext>
              </a:extLst>
            </p:cNvPr>
            <p:cNvSpPr/>
            <p:nvPr/>
          </p:nvSpPr>
          <p:spPr>
            <a:xfrm>
              <a:off x="3203315" y="45971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9" name="Oval 6338">
              <a:extLst>
                <a:ext uri="{FF2B5EF4-FFF2-40B4-BE49-F238E27FC236}">
                  <a16:creationId xmlns:a16="http://schemas.microsoft.com/office/drawing/2014/main" id="{46C1C717-3025-45D7-8F4E-467BC539C562}"/>
                </a:ext>
              </a:extLst>
            </p:cNvPr>
            <p:cNvSpPr/>
            <p:nvPr/>
          </p:nvSpPr>
          <p:spPr>
            <a:xfrm>
              <a:off x="3203315" y="45971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40" name="Oval 6339">
              <a:extLst>
                <a:ext uri="{FF2B5EF4-FFF2-40B4-BE49-F238E27FC236}">
                  <a16:creationId xmlns:a16="http://schemas.microsoft.com/office/drawing/2014/main" id="{7F43AF91-E9BF-4C1B-95F0-0EBBFF77B2BF}"/>
                </a:ext>
              </a:extLst>
            </p:cNvPr>
            <p:cNvSpPr/>
            <p:nvPr/>
          </p:nvSpPr>
          <p:spPr>
            <a:xfrm>
              <a:off x="3273196" y="46378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41" name="Oval 6340">
              <a:extLst>
                <a:ext uri="{FF2B5EF4-FFF2-40B4-BE49-F238E27FC236}">
                  <a16:creationId xmlns:a16="http://schemas.microsoft.com/office/drawing/2014/main" id="{1AB41902-C7FD-4ECF-8774-9D9B50A4D774}"/>
                </a:ext>
              </a:extLst>
            </p:cNvPr>
            <p:cNvSpPr/>
            <p:nvPr/>
          </p:nvSpPr>
          <p:spPr>
            <a:xfrm>
              <a:off x="3266029" y="46796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42" name="Oval 6341">
              <a:extLst>
                <a:ext uri="{FF2B5EF4-FFF2-40B4-BE49-F238E27FC236}">
                  <a16:creationId xmlns:a16="http://schemas.microsoft.com/office/drawing/2014/main" id="{075E600F-EE42-4B2C-84C7-E29A66CF491A}"/>
                </a:ext>
              </a:extLst>
            </p:cNvPr>
            <p:cNvSpPr/>
            <p:nvPr/>
          </p:nvSpPr>
          <p:spPr>
            <a:xfrm>
              <a:off x="3305600" y="447384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43" name="Oval 6342">
              <a:extLst>
                <a:ext uri="{FF2B5EF4-FFF2-40B4-BE49-F238E27FC236}">
                  <a16:creationId xmlns:a16="http://schemas.microsoft.com/office/drawing/2014/main" id="{3DB4BF84-74D2-431F-912D-1201C7125241}"/>
                </a:ext>
              </a:extLst>
            </p:cNvPr>
            <p:cNvSpPr/>
            <p:nvPr/>
          </p:nvSpPr>
          <p:spPr>
            <a:xfrm>
              <a:off x="3169832" y="46705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44" name="Oval 6343">
              <a:extLst>
                <a:ext uri="{FF2B5EF4-FFF2-40B4-BE49-F238E27FC236}">
                  <a16:creationId xmlns:a16="http://schemas.microsoft.com/office/drawing/2014/main" id="{72687A62-8ABD-4EBD-BE41-5F71C11B8B97}"/>
                </a:ext>
              </a:extLst>
            </p:cNvPr>
            <p:cNvSpPr/>
            <p:nvPr/>
          </p:nvSpPr>
          <p:spPr>
            <a:xfrm>
              <a:off x="3581410" y="463517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45" name="Oval 6344">
              <a:extLst>
                <a:ext uri="{FF2B5EF4-FFF2-40B4-BE49-F238E27FC236}">
                  <a16:creationId xmlns:a16="http://schemas.microsoft.com/office/drawing/2014/main" id="{045FE0C8-791A-4FB0-8420-5B7CD75CDEF4}"/>
                </a:ext>
              </a:extLst>
            </p:cNvPr>
            <p:cNvSpPr/>
            <p:nvPr/>
          </p:nvSpPr>
          <p:spPr>
            <a:xfrm>
              <a:off x="3593484" y="46981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46" name="Oval 6345">
              <a:extLst>
                <a:ext uri="{FF2B5EF4-FFF2-40B4-BE49-F238E27FC236}">
                  <a16:creationId xmlns:a16="http://schemas.microsoft.com/office/drawing/2014/main" id="{DE54C7F1-7535-4762-86A3-88B6A4CC7BE6}"/>
                </a:ext>
              </a:extLst>
            </p:cNvPr>
            <p:cNvSpPr/>
            <p:nvPr/>
          </p:nvSpPr>
          <p:spPr>
            <a:xfrm>
              <a:off x="3581410" y="463517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47" name="Oval 6346">
              <a:extLst>
                <a:ext uri="{FF2B5EF4-FFF2-40B4-BE49-F238E27FC236}">
                  <a16:creationId xmlns:a16="http://schemas.microsoft.com/office/drawing/2014/main" id="{BC5CA040-B223-44DB-9F09-42DAD55BA8BF}"/>
                </a:ext>
              </a:extLst>
            </p:cNvPr>
            <p:cNvSpPr/>
            <p:nvPr/>
          </p:nvSpPr>
          <p:spPr>
            <a:xfrm>
              <a:off x="3585359" y="45494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48" name="Oval 6347">
              <a:extLst>
                <a:ext uri="{FF2B5EF4-FFF2-40B4-BE49-F238E27FC236}">
                  <a16:creationId xmlns:a16="http://schemas.microsoft.com/office/drawing/2014/main" id="{BDD8956C-193A-48A6-9D76-5DD497BCF872}"/>
                </a:ext>
              </a:extLst>
            </p:cNvPr>
            <p:cNvSpPr/>
            <p:nvPr/>
          </p:nvSpPr>
          <p:spPr>
            <a:xfrm>
              <a:off x="3585359" y="45494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49" name="Oval 6348">
              <a:extLst>
                <a:ext uri="{FF2B5EF4-FFF2-40B4-BE49-F238E27FC236}">
                  <a16:creationId xmlns:a16="http://schemas.microsoft.com/office/drawing/2014/main" id="{346D0648-0C2A-41EF-91B3-43F5F7617289}"/>
                </a:ext>
              </a:extLst>
            </p:cNvPr>
            <p:cNvSpPr/>
            <p:nvPr/>
          </p:nvSpPr>
          <p:spPr>
            <a:xfrm>
              <a:off x="3585359" y="45494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0" name="Oval 6349">
              <a:extLst>
                <a:ext uri="{FF2B5EF4-FFF2-40B4-BE49-F238E27FC236}">
                  <a16:creationId xmlns:a16="http://schemas.microsoft.com/office/drawing/2014/main" id="{A69A0CCA-3663-4A2C-B30C-9D892BC723A6}"/>
                </a:ext>
              </a:extLst>
            </p:cNvPr>
            <p:cNvSpPr/>
            <p:nvPr/>
          </p:nvSpPr>
          <p:spPr>
            <a:xfrm>
              <a:off x="3551876" y="46228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1" name="Oval 6350">
              <a:extLst>
                <a:ext uri="{FF2B5EF4-FFF2-40B4-BE49-F238E27FC236}">
                  <a16:creationId xmlns:a16="http://schemas.microsoft.com/office/drawing/2014/main" id="{70AA061D-B471-4890-8F40-3B89438BE386}"/>
                </a:ext>
              </a:extLst>
            </p:cNvPr>
            <p:cNvSpPr/>
            <p:nvPr/>
          </p:nvSpPr>
          <p:spPr>
            <a:xfrm>
              <a:off x="3547304" y="465296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2" name="Oval 6351">
              <a:extLst>
                <a:ext uri="{FF2B5EF4-FFF2-40B4-BE49-F238E27FC236}">
                  <a16:creationId xmlns:a16="http://schemas.microsoft.com/office/drawing/2014/main" id="{FA0DF7AD-7D9B-45F2-A315-BDAAB8748069}"/>
                </a:ext>
              </a:extLst>
            </p:cNvPr>
            <p:cNvSpPr/>
            <p:nvPr/>
          </p:nvSpPr>
          <p:spPr>
            <a:xfrm>
              <a:off x="3585359" y="45494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3" name="Oval 6352">
              <a:extLst>
                <a:ext uri="{FF2B5EF4-FFF2-40B4-BE49-F238E27FC236}">
                  <a16:creationId xmlns:a16="http://schemas.microsoft.com/office/drawing/2014/main" id="{FCD5B452-AE58-47A1-80C0-D457D289E3F5}"/>
                </a:ext>
              </a:extLst>
            </p:cNvPr>
            <p:cNvSpPr/>
            <p:nvPr/>
          </p:nvSpPr>
          <p:spPr>
            <a:xfrm>
              <a:off x="3585359" y="45494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4" name="Oval 6353">
              <a:extLst>
                <a:ext uri="{FF2B5EF4-FFF2-40B4-BE49-F238E27FC236}">
                  <a16:creationId xmlns:a16="http://schemas.microsoft.com/office/drawing/2014/main" id="{E50BFD14-A9ED-46B7-ACA0-F0A1F31F69E3}"/>
                </a:ext>
              </a:extLst>
            </p:cNvPr>
            <p:cNvSpPr/>
            <p:nvPr/>
          </p:nvSpPr>
          <p:spPr>
            <a:xfrm>
              <a:off x="3549469" y="47443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5" name="Oval 6354">
              <a:extLst>
                <a:ext uri="{FF2B5EF4-FFF2-40B4-BE49-F238E27FC236}">
                  <a16:creationId xmlns:a16="http://schemas.microsoft.com/office/drawing/2014/main" id="{3EDF7F72-8727-43B1-9A7B-4C1440068C28}"/>
                </a:ext>
              </a:extLst>
            </p:cNvPr>
            <p:cNvSpPr/>
            <p:nvPr/>
          </p:nvSpPr>
          <p:spPr>
            <a:xfrm>
              <a:off x="3551876" y="46228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6" name="Oval 6355">
              <a:extLst>
                <a:ext uri="{FF2B5EF4-FFF2-40B4-BE49-F238E27FC236}">
                  <a16:creationId xmlns:a16="http://schemas.microsoft.com/office/drawing/2014/main" id="{B234D869-2CB1-4899-9440-F3D28220F3DB}"/>
                </a:ext>
              </a:extLst>
            </p:cNvPr>
            <p:cNvSpPr/>
            <p:nvPr/>
          </p:nvSpPr>
          <p:spPr>
            <a:xfrm>
              <a:off x="3585359" y="45494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7" name="Oval 6356">
              <a:extLst>
                <a:ext uri="{FF2B5EF4-FFF2-40B4-BE49-F238E27FC236}">
                  <a16:creationId xmlns:a16="http://schemas.microsoft.com/office/drawing/2014/main" id="{059533A4-B8E2-4D00-90F2-BBBCB12FC1AB}"/>
                </a:ext>
              </a:extLst>
            </p:cNvPr>
            <p:cNvSpPr/>
            <p:nvPr/>
          </p:nvSpPr>
          <p:spPr>
            <a:xfrm>
              <a:off x="3585359" y="454944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8" name="Oval 6357">
              <a:extLst>
                <a:ext uri="{FF2B5EF4-FFF2-40B4-BE49-F238E27FC236}">
                  <a16:creationId xmlns:a16="http://schemas.microsoft.com/office/drawing/2014/main" id="{453F6FAF-7406-40CB-9BF5-734D45CD28A0}"/>
                </a:ext>
              </a:extLst>
            </p:cNvPr>
            <p:cNvSpPr/>
            <p:nvPr/>
          </p:nvSpPr>
          <p:spPr>
            <a:xfrm>
              <a:off x="3551876" y="46228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9" name="Oval 6358">
              <a:extLst>
                <a:ext uri="{FF2B5EF4-FFF2-40B4-BE49-F238E27FC236}">
                  <a16:creationId xmlns:a16="http://schemas.microsoft.com/office/drawing/2014/main" id="{9EE9D672-CE14-4429-83DE-3DED9DD7BFD2}"/>
                </a:ext>
              </a:extLst>
            </p:cNvPr>
            <p:cNvSpPr/>
            <p:nvPr/>
          </p:nvSpPr>
          <p:spPr>
            <a:xfrm>
              <a:off x="3313621" y="49910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60" name="Oval 6359">
              <a:extLst>
                <a:ext uri="{FF2B5EF4-FFF2-40B4-BE49-F238E27FC236}">
                  <a16:creationId xmlns:a16="http://schemas.microsoft.com/office/drawing/2014/main" id="{30E6E153-93C1-4E1B-AF60-A1D1DA9886C0}"/>
                </a:ext>
              </a:extLst>
            </p:cNvPr>
            <p:cNvSpPr/>
            <p:nvPr/>
          </p:nvSpPr>
          <p:spPr>
            <a:xfrm>
              <a:off x="3527838" y="47553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61" name="Oval 6360">
              <a:extLst>
                <a:ext uri="{FF2B5EF4-FFF2-40B4-BE49-F238E27FC236}">
                  <a16:creationId xmlns:a16="http://schemas.microsoft.com/office/drawing/2014/main" id="{B09F516E-33C8-46D9-A03B-2431157BD354}"/>
                </a:ext>
              </a:extLst>
            </p:cNvPr>
            <p:cNvSpPr/>
            <p:nvPr/>
          </p:nvSpPr>
          <p:spPr>
            <a:xfrm>
              <a:off x="3441070" y="48932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62" name="Oval 6361">
              <a:extLst>
                <a:ext uri="{FF2B5EF4-FFF2-40B4-BE49-F238E27FC236}">
                  <a16:creationId xmlns:a16="http://schemas.microsoft.com/office/drawing/2014/main" id="{C7870E32-36B9-4C2D-A80F-06FF29E61A45}"/>
                </a:ext>
              </a:extLst>
            </p:cNvPr>
            <p:cNvSpPr/>
            <p:nvPr/>
          </p:nvSpPr>
          <p:spPr>
            <a:xfrm>
              <a:off x="3441070" y="47644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63" name="Oval 6362">
              <a:extLst>
                <a:ext uri="{FF2B5EF4-FFF2-40B4-BE49-F238E27FC236}">
                  <a16:creationId xmlns:a16="http://schemas.microsoft.com/office/drawing/2014/main" id="{B569CB6A-F441-4A68-B2B2-823CDA263608}"/>
                </a:ext>
              </a:extLst>
            </p:cNvPr>
            <p:cNvSpPr/>
            <p:nvPr/>
          </p:nvSpPr>
          <p:spPr>
            <a:xfrm>
              <a:off x="3453144" y="49562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64" name="Oval 6363">
              <a:extLst>
                <a:ext uri="{FF2B5EF4-FFF2-40B4-BE49-F238E27FC236}">
                  <a16:creationId xmlns:a16="http://schemas.microsoft.com/office/drawing/2014/main" id="{062E8016-D3CF-433B-AF6B-D359E4E7124C}"/>
                </a:ext>
              </a:extLst>
            </p:cNvPr>
            <p:cNvSpPr/>
            <p:nvPr/>
          </p:nvSpPr>
          <p:spPr>
            <a:xfrm>
              <a:off x="3441070" y="48932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65" name="Oval 6364">
              <a:extLst>
                <a:ext uri="{FF2B5EF4-FFF2-40B4-BE49-F238E27FC236}">
                  <a16:creationId xmlns:a16="http://schemas.microsoft.com/office/drawing/2014/main" id="{2909C1DC-6756-4A0D-A376-B07334DCE14B}"/>
                </a:ext>
              </a:extLst>
            </p:cNvPr>
            <p:cNvSpPr/>
            <p:nvPr/>
          </p:nvSpPr>
          <p:spPr>
            <a:xfrm>
              <a:off x="3441070" y="47644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66" name="Oval 6365">
              <a:extLst>
                <a:ext uri="{FF2B5EF4-FFF2-40B4-BE49-F238E27FC236}">
                  <a16:creationId xmlns:a16="http://schemas.microsoft.com/office/drawing/2014/main" id="{F74220B7-7ADE-47A1-89C9-786696B0CFA7}"/>
                </a:ext>
              </a:extLst>
            </p:cNvPr>
            <p:cNvSpPr/>
            <p:nvPr/>
          </p:nvSpPr>
          <p:spPr>
            <a:xfrm>
              <a:off x="3585669" y="47801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67" name="Oval 6366">
              <a:extLst>
                <a:ext uri="{FF2B5EF4-FFF2-40B4-BE49-F238E27FC236}">
                  <a16:creationId xmlns:a16="http://schemas.microsoft.com/office/drawing/2014/main" id="{39C83AA3-23E8-4651-99A8-9A04D390913E}"/>
                </a:ext>
              </a:extLst>
            </p:cNvPr>
            <p:cNvSpPr/>
            <p:nvPr/>
          </p:nvSpPr>
          <p:spPr>
            <a:xfrm>
              <a:off x="3601668" y="47102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68" name="Oval 6367">
              <a:extLst>
                <a:ext uri="{FF2B5EF4-FFF2-40B4-BE49-F238E27FC236}">
                  <a16:creationId xmlns:a16="http://schemas.microsoft.com/office/drawing/2014/main" id="{ED364C8C-530E-47C8-AE3B-FF3FA5E59C4D}"/>
                </a:ext>
              </a:extLst>
            </p:cNvPr>
            <p:cNvSpPr/>
            <p:nvPr/>
          </p:nvSpPr>
          <p:spPr>
            <a:xfrm>
              <a:off x="3445019" y="48075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69" name="Oval 6368">
              <a:extLst>
                <a:ext uri="{FF2B5EF4-FFF2-40B4-BE49-F238E27FC236}">
                  <a16:creationId xmlns:a16="http://schemas.microsoft.com/office/drawing/2014/main" id="{6042A126-8809-4640-9753-35600AC2B01F}"/>
                </a:ext>
              </a:extLst>
            </p:cNvPr>
            <p:cNvSpPr/>
            <p:nvPr/>
          </p:nvSpPr>
          <p:spPr>
            <a:xfrm>
              <a:off x="3514900" y="48481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70" name="Oval 6369">
              <a:extLst>
                <a:ext uri="{FF2B5EF4-FFF2-40B4-BE49-F238E27FC236}">
                  <a16:creationId xmlns:a16="http://schemas.microsoft.com/office/drawing/2014/main" id="{F1E7117D-9F8B-47BB-8D15-F50872D69D37}"/>
                </a:ext>
              </a:extLst>
            </p:cNvPr>
            <p:cNvSpPr/>
            <p:nvPr/>
          </p:nvSpPr>
          <p:spPr>
            <a:xfrm>
              <a:off x="3514900" y="47193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71" name="Oval 6370">
              <a:extLst>
                <a:ext uri="{FF2B5EF4-FFF2-40B4-BE49-F238E27FC236}">
                  <a16:creationId xmlns:a16="http://schemas.microsoft.com/office/drawing/2014/main" id="{B2F90C35-1971-4CCB-9273-67F45BD29470}"/>
                </a:ext>
              </a:extLst>
            </p:cNvPr>
            <p:cNvSpPr/>
            <p:nvPr/>
          </p:nvSpPr>
          <p:spPr>
            <a:xfrm>
              <a:off x="3601668" y="47102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72" name="Oval 6371">
              <a:extLst>
                <a:ext uri="{FF2B5EF4-FFF2-40B4-BE49-F238E27FC236}">
                  <a16:creationId xmlns:a16="http://schemas.microsoft.com/office/drawing/2014/main" id="{7A746AD6-69F7-43DD-BB24-DF67DA580DCF}"/>
                </a:ext>
              </a:extLst>
            </p:cNvPr>
            <p:cNvSpPr/>
            <p:nvPr/>
          </p:nvSpPr>
          <p:spPr>
            <a:xfrm>
              <a:off x="3445019" y="48075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73" name="Oval 6372">
              <a:extLst>
                <a:ext uri="{FF2B5EF4-FFF2-40B4-BE49-F238E27FC236}">
                  <a16:creationId xmlns:a16="http://schemas.microsoft.com/office/drawing/2014/main" id="{9A011589-2F76-452E-80A8-228D37C6CAE4}"/>
                </a:ext>
              </a:extLst>
            </p:cNvPr>
            <p:cNvSpPr/>
            <p:nvPr/>
          </p:nvSpPr>
          <p:spPr>
            <a:xfrm>
              <a:off x="3514900" y="48481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74" name="Oval 6373">
              <a:extLst>
                <a:ext uri="{FF2B5EF4-FFF2-40B4-BE49-F238E27FC236}">
                  <a16:creationId xmlns:a16="http://schemas.microsoft.com/office/drawing/2014/main" id="{2ED05C9E-B437-455D-BD67-E560597522E4}"/>
                </a:ext>
              </a:extLst>
            </p:cNvPr>
            <p:cNvSpPr/>
            <p:nvPr/>
          </p:nvSpPr>
          <p:spPr>
            <a:xfrm>
              <a:off x="3514900" y="47193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75" name="Oval 6374">
              <a:extLst>
                <a:ext uri="{FF2B5EF4-FFF2-40B4-BE49-F238E27FC236}">
                  <a16:creationId xmlns:a16="http://schemas.microsoft.com/office/drawing/2014/main" id="{F959CA48-CDC9-4724-B462-1D5F6608E222}"/>
                </a:ext>
              </a:extLst>
            </p:cNvPr>
            <p:cNvSpPr/>
            <p:nvPr/>
          </p:nvSpPr>
          <p:spPr>
            <a:xfrm>
              <a:off x="3601668" y="471021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76" name="Oval 6375">
              <a:extLst>
                <a:ext uri="{FF2B5EF4-FFF2-40B4-BE49-F238E27FC236}">
                  <a16:creationId xmlns:a16="http://schemas.microsoft.com/office/drawing/2014/main" id="{EF5B9A8B-AF7E-4C8F-8AEB-342D5AA49B0A}"/>
                </a:ext>
              </a:extLst>
            </p:cNvPr>
            <p:cNvSpPr/>
            <p:nvPr/>
          </p:nvSpPr>
          <p:spPr>
            <a:xfrm>
              <a:off x="3445019" y="48075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77" name="Oval 6376">
              <a:extLst>
                <a:ext uri="{FF2B5EF4-FFF2-40B4-BE49-F238E27FC236}">
                  <a16:creationId xmlns:a16="http://schemas.microsoft.com/office/drawing/2014/main" id="{BF797A77-41B6-423D-91D2-8876144C3090}"/>
                </a:ext>
              </a:extLst>
            </p:cNvPr>
            <p:cNvSpPr/>
            <p:nvPr/>
          </p:nvSpPr>
          <p:spPr>
            <a:xfrm>
              <a:off x="3514900" y="48481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78" name="Oval 6377">
              <a:extLst>
                <a:ext uri="{FF2B5EF4-FFF2-40B4-BE49-F238E27FC236}">
                  <a16:creationId xmlns:a16="http://schemas.microsoft.com/office/drawing/2014/main" id="{E78758C5-FB03-4D4D-A7EE-9C6B341955C0}"/>
                </a:ext>
              </a:extLst>
            </p:cNvPr>
            <p:cNvSpPr/>
            <p:nvPr/>
          </p:nvSpPr>
          <p:spPr>
            <a:xfrm>
              <a:off x="3514900" y="47193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79" name="Oval 6378">
              <a:extLst>
                <a:ext uri="{FF2B5EF4-FFF2-40B4-BE49-F238E27FC236}">
                  <a16:creationId xmlns:a16="http://schemas.microsoft.com/office/drawing/2014/main" id="{89D66F9C-B848-4B94-8EAC-4BBA7B50A83B}"/>
                </a:ext>
              </a:extLst>
            </p:cNvPr>
            <p:cNvSpPr/>
            <p:nvPr/>
          </p:nvSpPr>
          <p:spPr>
            <a:xfrm>
              <a:off x="3507733" y="49221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80" name="Oval 6379">
              <a:extLst>
                <a:ext uri="{FF2B5EF4-FFF2-40B4-BE49-F238E27FC236}">
                  <a16:creationId xmlns:a16="http://schemas.microsoft.com/office/drawing/2014/main" id="{6EC73E03-27F7-43D8-8735-9A1E41257364}"/>
                </a:ext>
              </a:extLst>
            </p:cNvPr>
            <p:cNvSpPr/>
            <p:nvPr/>
          </p:nvSpPr>
          <p:spPr>
            <a:xfrm>
              <a:off x="3411536" y="48809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81" name="Oval 6380">
              <a:extLst>
                <a:ext uri="{FF2B5EF4-FFF2-40B4-BE49-F238E27FC236}">
                  <a16:creationId xmlns:a16="http://schemas.microsoft.com/office/drawing/2014/main" id="{89093C60-584B-4042-B138-55C0EF5B7538}"/>
                </a:ext>
              </a:extLst>
            </p:cNvPr>
            <p:cNvSpPr/>
            <p:nvPr/>
          </p:nvSpPr>
          <p:spPr>
            <a:xfrm>
              <a:off x="3406964" y="49110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82" name="Oval 6381">
              <a:extLst>
                <a:ext uri="{FF2B5EF4-FFF2-40B4-BE49-F238E27FC236}">
                  <a16:creationId xmlns:a16="http://schemas.microsoft.com/office/drawing/2014/main" id="{0A4586E4-0029-49AC-8A06-902DEBE62AFE}"/>
                </a:ext>
              </a:extLst>
            </p:cNvPr>
            <p:cNvSpPr/>
            <p:nvPr/>
          </p:nvSpPr>
          <p:spPr>
            <a:xfrm>
              <a:off x="3445019" y="48075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83" name="Oval 6382">
              <a:extLst>
                <a:ext uri="{FF2B5EF4-FFF2-40B4-BE49-F238E27FC236}">
                  <a16:creationId xmlns:a16="http://schemas.microsoft.com/office/drawing/2014/main" id="{48EBEFDA-EC75-4871-A7FB-09892F7459EC}"/>
                </a:ext>
              </a:extLst>
            </p:cNvPr>
            <p:cNvSpPr/>
            <p:nvPr/>
          </p:nvSpPr>
          <p:spPr>
            <a:xfrm>
              <a:off x="3514900" y="48481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84" name="Oval 6383">
              <a:extLst>
                <a:ext uri="{FF2B5EF4-FFF2-40B4-BE49-F238E27FC236}">
                  <a16:creationId xmlns:a16="http://schemas.microsoft.com/office/drawing/2014/main" id="{CC585F23-374E-41C9-967C-1820A20658C4}"/>
                </a:ext>
              </a:extLst>
            </p:cNvPr>
            <p:cNvSpPr/>
            <p:nvPr/>
          </p:nvSpPr>
          <p:spPr>
            <a:xfrm>
              <a:off x="3445019" y="48075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85" name="Oval 6384">
              <a:extLst>
                <a:ext uri="{FF2B5EF4-FFF2-40B4-BE49-F238E27FC236}">
                  <a16:creationId xmlns:a16="http://schemas.microsoft.com/office/drawing/2014/main" id="{01F69652-46D0-4221-8428-36272FDBA793}"/>
                </a:ext>
              </a:extLst>
            </p:cNvPr>
            <p:cNvSpPr/>
            <p:nvPr/>
          </p:nvSpPr>
          <p:spPr>
            <a:xfrm>
              <a:off x="3514900" y="48481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86" name="Oval 6385">
              <a:extLst>
                <a:ext uri="{FF2B5EF4-FFF2-40B4-BE49-F238E27FC236}">
                  <a16:creationId xmlns:a16="http://schemas.microsoft.com/office/drawing/2014/main" id="{1D0104C2-5BF9-4C34-B1B3-DA8AC24B9DF1}"/>
                </a:ext>
              </a:extLst>
            </p:cNvPr>
            <p:cNvSpPr/>
            <p:nvPr/>
          </p:nvSpPr>
          <p:spPr>
            <a:xfrm>
              <a:off x="3543123" y="486719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87" name="Oval 6386">
              <a:extLst>
                <a:ext uri="{FF2B5EF4-FFF2-40B4-BE49-F238E27FC236}">
                  <a16:creationId xmlns:a16="http://schemas.microsoft.com/office/drawing/2014/main" id="{00BAF615-2D79-429B-80B9-D312E5E14CB0}"/>
                </a:ext>
              </a:extLst>
            </p:cNvPr>
            <p:cNvSpPr/>
            <p:nvPr/>
          </p:nvSpPr>
          <p:spPr>
            <a:xfrm>
              <a:off x="3411536" y="48809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88" name="Oval 6387">
              <a:extLst>
                <a:ext uri="{FF2B5EF4-FFF2-40B4-BE49-F238E27FC236}">
                  <a16:creationId xmlns:a16="http://schemas.microsoft.com/office/drawing/2014/main" id="{18B4CC1E-3F61-4F6D-810B-6F35C4C5C5D6}"/>
                </a:ext>
              </a:extLst>
            </p:cNvPr>
            <p:cNvSpPr/>
            <p:nvPr/>
          </p:nvSpPr>
          <p:spPr>
            <a:xfrm>
              <a:off x="3445019" y="48075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89" name="Oval 6388">
              <a:extLst>
                <a:ext uri="{FF2B5EF4-FFF2-40B4-BE49-F238E27FC236}">
                  <a16:creationId xmlns:a16="http://schemas.microsoft.com/office/drawing/2014/main" id="{0A3590A9-E79C-4ADF-AF6D-7EB8F50BC231}"/>
                </a:ext>
              </a:extLst>
            </p:cNvPr>
            <p:cNvSpPr/>
            <p:nvPr/>
          </p:nvSpPr>
          <p:spPr>
            <a:xfrm>
              <a:off x="3445019" y="48075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90" name="Oval 6389">
              <a:extLst>
                <a:ext uri="{FF2B5EF4-FFF2-40B4-BE49-F238E27FC236}">
                  <a16:creationId xmlns:a16="http://schemas.microsoft.com/office/drawing/2014/main" id="{09D769E2-9396-49FF-A26C-F008787DA8D3}"/>
                </a:ext>
              </a:extLst>
            </p:cNvPr>
            <p:cNvSpPr/>
            <p:nvPr/>
          </p:nvSpPr>
          <p:spPr>
            <a:xfrm>
              <a:off x="3514900" y="48481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91" name="Oval 6390">
              <a:extLst>
                <a:ext uri="{FF2B5EF4-FFF2-40B4-BE49-F238E27FC236}">
                  <a16:creationId xmlns:a16="http://schemas.microsoft.com/office/drawing/2014/main" id="{84C4D99B-D6E7-47B8-9947-2A0F9F4FF210}"/>
                </a:ext>
              </a:extLst>
            </p:cNvPr>
            <p:cNvSpPr/>
            <p:nvPr/>
          </p:nvSpPr>
          <p:spPr>
            <a:xfrm>
              <a:off x="3507733" y="48900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92" name="Oval 6391">
              <a:extLst>
                <a:ext uri="{FF2B5EF4-FFF2-40B4-BE49-F238E27FC236}">
                  <a16:creationId xmlns:a16="http://schemas.microsoft.com/office/drawing/2014/main" id="{B3D8180F-03A2-4D6E-8893-66A49F8CC04C}"/>
                </a:ext>
              </a:extLst>
            </p:cNvPr>
            <p:cNvSpPr/>
            <p:nvPr/>
          </p:nvSpPr>
          <p:spPr>
            <a:xfrm>
              <a:off x="3547304" y="468420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93" name="Oval 6392">
              <a:extLst>
                <a:ext uri="{FF2B5EF4-FFF2-40B4-BE49-F238E27FC236}">
                  <a16:creationId xmlns:a16="http://schemas.microsoft.com/office/drawing/2014/main" id="{FA3A100A-FF31-402A-B4F3-A0F5C7E98744}"/>
                </a:ext>
              </a:extLst>
            </p:cNvPr>
            <p:cNvSpPr/>
            <p:nvPr/>
          </p:nvSpPr>
          <p:spPr>
            <a:xfrm>
              <a:off x="3411536" y="48809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94" name="Oval 6393">
              <a:extLst>
                <a:ext uri="{FF2B5EF4-FFF2-40B4-BE49-F238E27FC236}">
                  <a16:creationId xmlns:a16="http://schemas.microsoft.com/office/drawing/2014/main" id="{337E83C6-2785-4B2E-B7B0-6D1AEFEFF2D1}"/>
                </a:ext>
              </a:extLst>
            </p:cNvPr>
            <p:cNvSpPr/>
            <p:nvPr/>
          </p:nvSpPr>
          <p:spPr>
            <a:xfrm>
              <a:off x="3297776" y="46489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95" name="Oval 6394">
              <a:extLst>
                <a:ext uri="{FF2B5EF4-FFF2-40B4-BE49-F238E27FC236}">
                  <a16:creationId xmlns:a16="http://schemas.microsoft.com/office/drawing/2014/main" id="{83BA66D4-A0BC-45CA-BD3A-7087ACAAC808}"/>
                </a:ext>
              </a:extLst>
            </p:cNvPr>
            <p:cNvSpPr/>
            <p:nvPr/>
          </p:nvSpPr>
          <p:spPr>
            <a:xfrm>
              <a:off x="3211008" y="478685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96" name="Oval 6395">
              <a:extLst>
                <a:ext uri="{FF2B5EF4-FFF2-40B4-BE49-F238E27FC236}">
                  <a16:creationId xmlns:a16="http://schemas.microsoft.com/office/drawing/2014/main" id="{E4FAAC1D-8D42-43BC-BA14-72ADF7CFABBE}"/>
                </a:ext>
              </a:extLst>
            </p:cNvPr>
            <p:cNvSpPr/>
            <p:nvPr/>
          </p:nvSpPr>
          <p:spPr>
            <a:xfrm>
              <a:off x="3223082" y="48497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97" name="Oval 6396">
              <a:extLst>
                <a:ext uri="{FF2B5EF4-FFF2-40B4-BE49-F238E27FC236}">
                  <a16:creationId xmlns:a16="http://schemas.microsoft.com/office/drawing/2014/main" id="{928D9B87-82CD-4A81-8114-7DD657B82100}"/>
                </a:ext>
              </a:extLst>
            </p:cNvPr>
            <p:cNvSpPr/>
            <p:nvPr/>
          </p:nvSpPr>
          <p:spPr>
            <a:xfrm>
              <a:off x="3211008" y="478685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98" name="Oval 6397">
              <a:extLst>
                <a:ext uri="{FF2B5EF4-FFF2-40B4-BE49-F238E27FC236}">
                  <a16:creationId xmlns:a16="http://schemas.microsoft.com/office/drawing/2014/main" id="{19335048-2512-4BF2-88DF-7E1878C9C074}"/>
                </a:ext>
              </a:extLst>
            </p:cNvPr>
            <p:cNvSpPr/>
            <p:nvPr/>
          </p:nvSpPr>
          <p:spPr>
            <a:xfrm>
              <a:off x="3355607" y="46737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99" name="Oval 6398">
              <a:extLst>
                <a:ext uri="{FF2B5EF4-FFF2-40B4-BE49-F238E27FC236}">
                  <a16:creationId xmlns:a16="http://schemas.microsoft.com/office/drawing/2014/main" id="{306FC90E-D510-4407-97ED-1EE5A1765733}"/>
                </a:ext>
              </a:extLst>
            </p:cNvPr>
            <p:cNvSpPr/>
            <p:nvPr/>
          </p:nvSpPr>
          <p:spPr>
            <a:xfrm>
              <a:off x="3371606" y="46038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00" name="Oval 6399">
              <a:extLst>
                <a:ext uri="{FF2B5EF4-FFF2-40B4-BE49-F238E27FC236}">
                  <a16:creationId xmlns:a16="http://schemas.microsoft.com/office/drawing/2014/main" id="{EA1E604C-B3DE-4D53-95FC-DE79950B98E7}"/>
                </a:ext>
              </a:extLst>
            </p:cNvPr>
            <p:cNvSpPr/>
            <p:nvPr/>
          </p:nvSpPr>
          <p:spPr>
            <a:xfrm>
              <a:off x="3214957" y="470112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01" name="Oval 6400">
              <a:extLst>
                <a:ext uri="{FF2B5EF4-FFF2-40B4-BE49-F238E27FC236}">
                  <a16:creationId xmlns:a16="http://schemas.microsoft.com/office/drawing/2014/main" id="{6711585F-663F-4534-AE02-891BB7CEDA21}"/>
                </a:ext>
              </a:extLst>
            </p:cNvPr>
            <p:cNvSpPr/>
            <p:nvPr/>
          </p:nvSpPr>
          <p:spPr>
            <a:xfrm>
              <a:off x="3284838" y="47417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02" name="Oval 6401">
              <a:extLst>
                <a:ext uri="{FF2B5EF4-FFF2-40B4-BE49-F238E27FC236}">
                  <a16:creationId xmlns:a16="http://schemas.microsoft.com/office/drawing/2014/main" id="{4E2829D4-5235-43BC-B93D-306898F7D5A9}"/>
                </a:ext>
              </a:extLst>
            </p:cNvPr>
            <p:cNvSpPr/>
            <p:nvPr/>
          </p:nvSpPr>
          <p:spPr>
            <a:xfrm>
              <a:off x="3371606" y="46038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03" name="Oval 6402">
              <a:extLst>
                <a:ext uri="{FF2B5EF4-FFF2-40B4-BE49-F238E27FC236}">
                  <a16:creationId xmlns:a16="http://schemas.microsoft.com/office/drawing/2014/main" id="{42FCD8F9-E7B1-44C3-85FA-F2DC308BD701}"/>
                </a:ext>
              </a:extLst>
            </p:cNvPr>
            <p:cNvSpPr/>
            <p:nvPr/>
          </p:nvSpPr>
          <p:spPr>
            <a:xfrm>
              <a:off x="3214957" y="470112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04" name="Oval 6403">
              <a:extLst>
                <a:ext uri="{FF2B5EF4-FFF2-40B4-BE49-F238E27FC236}">
                  <a16:creationId xmlns:a16="http://schemas.microsoft.com/office/drawing/2014/main" id="{5995C58F-D416-4EEF-AD92-DFB6E15F158B}"/>
                </a:ext>
              </a:extLst>
            </p:cNvPr>
            <p:cNvSpPr/>
            <p:nvPr/>
          </p:nvSpPr>
          <p:spPr>
            <a:xfrm>
              <a:off x="3284838" y="47417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05" name="Oval 6404">
              <a:extLst>
                <a:ext uri="{FF2B5EF4-FFF2-40B4-BE49-F238E27FC236}">
                  <a16:creationId xmlns:a16="http://schemas.microsoft.com/office/drawing/2014/main" id="{15379626-647C-45CD-9169-5619C9B76784}"/>
                </a:ext>
              </a:extLst>
            </p:cNvPr>
            <p:cNvSpPr/>
            <p:nvPr/>
          </p:nvSpPr>
          <p:spPr>
            <a:xfrm>
              <a:off x="3371606" y="46038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06" name="Oval 6405">
              <a:extLst>
                <a:ext uri="{FF2B5EF4-FFF2-40B4-BE49-F238E27FC236}">
                  <a16:creationId xmlns:a16="http://schemas.microsoft.com/office/drawing/2014/main" id="{D279606F-50EB-431F-B3FD-C929A65792BE}"/>
                </a:ext>
              </a:extLst>
            </p:cNvPr>
            <p:cNvSpPr/>
            <p:nvPr/>
          </p:nvSpPr>
          <p:spPr>
            <a:xfrm>
              <a:off x="3214957" y="470112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07" name="Oval 6406">
              <a:extLst>
                <a:ext uri="{FF2B5EF4-FFF2-40B4-BE49-F238E27FC236}">
                  <a16:creationId xmlns:a16="http://schemas.microsoft.com/office/drawing/2014/main" id="{5FADEC77-9907-4C07-A94A-DFB340518416}"/>
                </a:ext>
              </a:extLst>
            </p:cNvPr>
            <p:cNvSpPr/>
            <p:nvPr/>
          </p:nvSpPr>
          <p:spPr>
            <a:xfrm>
              <a:off x="3284838" y="47417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08" name="Oval 6407">
              <a:extLst>
                <a:ext uri="{FF2B5EF4-FFF2-40B4-BE49-F238E27FC236}">
                  <a16:creationId xmlns:a16="http://schemas.microsoft.com/office/drawing/2014/main" id="{3BA66C95-1A27-45AC-80F2-17D55794B8F3}"/>
                </a:ext>
              </a:extLst>
            </p:cNvPr>
            <p:cNvSpPr/>
            <p:nvPr/>
          </p:nvSpPr>
          <p:spPr>
            <a:xfrm>
              <a:off x="3277671" y="481572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09" name="Oval 6408">
              <a:extLst>
                <a:ext uri="{FF2B5EF4-FFF2-40B4-BE49-F238E27FC236}">
                  <a16:creationId xmlns:a16="http://schemas.microsoft.com/office/drawing/2014/main" id="{5EA4F616-4D1B-4444-AECF-2AB99BC0FDA5}"/>
                </a:ext>
              </a:extLst>
            </p:cNvPr>
            <p:cNvSpPr/>
            <p:nvPr/>
          </p:nvSpPr>
          <p:spPr>
            <a:xfrm>
              <a:off x="3437238" y="47653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0" name="Oval 6409">
              <a:extLst>
                <a:ext uri="{FF2B5EF4-FFF2-40B4-BE49-F238E27FC236}">
                  <a16:creationId xmlns:a16="http://schemas.microsoft.com/office/drawing/2014/main" id="{A35E6C38-856E-4478-96F7-E2FBC0FEDAB5}"/>
                </a:ext>
              </a:extLst>
            </p:cNvPr>
            <p:cNvSpPr/>
            <p:nvPr/>
          </p:nvSpPr>
          <p:spPr>
            <a:xfrm>
              <a:off x="3181474" y="47744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1" name="Oval 6410">
              <a:extLst>
                <a:ext uri="{FF2B5EF4-FFF2-40B4-BE49-F238E27FC236}">
                  <a16:creationId xmlns:a16="http://schemas.microsoft.com/office/drawing/2014/main" id="{D00686CD-6F35-43BE-96F0-D817153CF377}"/>
                </a:ext>
              </a:extLst>
            </p:cNvPr>
            <p:cNvSpPr/>
            <p:nvPr/>
          </p:nvSpPr>
          <p:spPr>
            <a:xfrm>
              <a:off x="3176902" y="480464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2" name="Oval 6411">
              <a:extLst>
                <a:ext uri="{FF2B5EF4-FFF2-40B4-BE49-F238E27FC236}">
                  <a16:creationId xmlns:a16="http://schemas.microsoft.com/office/drawing/2014/main" id="{3AEF76B8-FBF9-47D8-B083-D73B882C94FB}"/>
                </a:ext>
              </a:extLst>
            </p:cNvPr>
            <p:cNvSpPr/>
            <p:nvPr/>
          </p:nvSpPr>
          <p:spPr>
            <a:xfrm>
              <a:off x="3214957" y="470112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3" name="Oval 6412">
              <a:extLst>
                <a:ext uri="{FF2B5EF4-FFF2-40B4-BE49-F238E27FC236}">
                  <a16:creationId xmlns:a16="http://schemas.microsoft.com/office/drawing/2014/main" id="{5DC50E03-836C-4EF6-B07A-7BAF415F0410}"/>
                </a:ext>
              </a:extLst>
            </p:cNvPr>
            <p:cNvSpPr/>
            <p:nvPr/>
          </p:nvSpPr>
          <p:spPr>
            <a:xfrm>
              <a:off x="3284838" y="47417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4" name="Oval 6413">
              <a:extLst>
                <a:ext uri="{FF2B5EF4-FFF2-40B4-BE49-F238E27FC236}">
                  <a16:creationId xmlns:a16="http://schemas.microsoft.com/office/drawing/2014/main" id="{52762831-EB22-442E-AFDB-0DE054E8255E}"/>
                </a:ext>
              </a:extLst>
            </p:cNvPr>
            <p:cNvSpPr/>
            <p:nvPr/>
          </p:nvSpPr>
          <p:spPr>
            <a:xfrm>
              <a:off x="3214957" y="470112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5" name="Oval 6414">
              <a:extLst>
                <a:ext uri="{FF2B5EF4-FFF2-40B4-BE49-F238E27FC236}">
                  <a16:creationId xmlns:a16="http://schemas.microsoft.com/office/drawing/2014/main" id="{A9043B91-3BED-4633-B816-CC0421379ED4}"/>
                </a:ext>
              </a:extLst>
            </p:cNvPr>
            <p:cNvSpPr/>
            <p:nvPr/>
          </p:nvSpPr>
          <p:spPr>
            <a:xfrm>
              <a:off x="3284838" y="47417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6" name="Oval 6415">
              <a:extLst>
                <a:ext uri="{FF2B5EF4-FFF2-40B4-BE49-F238E27FC236}">
                  <a16:creationId xmlns:a16="http://schemas.microsoft.com/office/drawing/2014/main" id="{D4591697-765E-4920-9CD9-52D90686E0A0}"/>
                </a:ext>
              </a:extLst>
            </p:cNvPr>
            <p:cNvSpPr/>
            <p:nvPr/>
          </p:nvSpPr>
          <p:spPr>
            <a:xfrm>
              <a:off x="3313061" y="47607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7" name="Oval 6416">
              <a:extLst>
                <a:ext uri="{FF2B5EF4-FFF2-40B4-BE49-F238E27FC236}">
                  <a16:creationId xmlns:a16="http://schemas.microsoft.com/office/drawing/2014/main" id="{A7AD6039-DD07-4994-A2BE-8C72E23E810A}"/>
                </a:ext>
              </a:extLst>
            </p:cNvPr>
            <p:cNvSpPr/>
            <p:nvPr/>
          </p:nvSpPr>
          <p:spPr>
            <a:xfrm>
              <a:off x="3179067" y="489602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8" name="Oval 6417">
              <a:extLst>
                <a:ext uri="{FF2B5EF4-FFF2-40B4-BE49-F238E27FC236}">
                  <a16:creationId xmlns:a16="http://schemas.microsoft.com/office/drawing/2014/main" id="{2EC0EE13-3CFA-4198-994A-E962A291CF85}"/>
                </a:ext>
              </a:extLst>
            </p:cNvPr>
            <p:cNvSpPr/>
            <p:nvPr/>
          </p:nvSpPr>
          <p:spPr>
            <a:xfrm>
              <a:off x="3181474" y="47744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9" name="Oval 6418">
              <a:extLst>
                <a:ext uri="{FF2B5EF4-FFF2-40B4-BE49-F238E27FC236}">
                  <a16:creationId xmlns:a16="http://schemas.microsoft.com/office/drawing/2014/main" id="{1CDE9127-9A8E-40D1-9954-DE8281B49CC8}"/>
                </a:ext>
              </a:extLst>
            </p:cNvPr>
            <p:cNvSpPr/>
            <p:nvPr/>
          </p:nvSpPr>
          <p:spPr>
            <a:xfrm>
              <a:off x="3284838" y="47417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0" name="Oval 6419">
              <a:extLst>
                <a:ext uri="{FF2B5EF4-FFF2-40B4-BE49-F238E27FC236}">
                  <a16:creationId xmlns:a16="http://schemas.microsoft.com/office/drawing/2014/main" id="{1796F7C6-7089-4C1B-9A59-CCAB0D5B16CB}"/>
                </a:ext>
              </a:extLst>
            </p:cNvPr>
            <p:cNvSpPr/>
            <p:nvPr/>
          </p:nvSpPr>
          <p:spPr>
            <a:xfrm>
              <a:off x="3277671" y="478363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1" name="Oval 6420">
              <a:extLst>
                <a:ext uri="{FF2B5EF4-FFF2-40B4-BE49-F238E27FC236}">
                  <a16:creationId xmlns:a16="http://schemas.microsoft.com/office/drawing/2014/main" id="{A1261C39-9D5A-494F-A40E-CB289F3A8CB2}"/>
                </a:ext>
              </a:extLst>
            </p:cNvPr>
            <p:cNvSpPr/>
            <p:nvPr/>
          </p:nvSpPr>
          <p:spPr>
            <a:xfrm>
              <a:off x="3181474" y="47744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2" name="Oval 6421">
              <a:extLst>
                <a:ext uri="{FF2B5EF4-FFF2-40B4-BE49-F238E27FC236}">
                  <a16:creationId xmlns:a16="http://schemas.microsoft.com/office/drawing/2014/main" id="{D2C32358-17EA-4BA5-9ED9-D02BB75A5117}"/>
                </a:ext>
              </a:extLst>
            </p:cNvPr>
            <p:cNvSpPr/>
            <p:nvPr/>
          </p:nvSpPr>
          <p:spPr>
            <a:xfrm>
              <a:off x="3232180" y="493241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3" name="Oval 6422">
              <a:extLst>
                <a:ext uri="{FF2B5EF4-FFF2-40B4-BE49-F238E27FC236}">
                  <a16:creationId xmlns:a16="http://schemas.microsoft.com/office/drawing/2014/main" id="{5C4A8A3E-9C6F-48A8-9576-BBD0C9E1CE93}"/>
                </a:ext>
              </a:extLst>
            </p:cNvPr>
            <p:cNvSpPr/>
            <p:nvPr/>
          </p:nvSpPr>
          <p:spPr>
            <a:xfrm>
              <a:off x="3145412" y="494155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4" name="Oval 6423">
              <a:extLst>
                <a:ext uri="{FF2B5EF4-FFF2-40B4-BE49-F238E27FC236}">
                  <a16:creationId xmlns:a16="http://schemas.microsoft.com/office/drawing/2014/main" id="{AD97594E-BD54-4963-80F3-C4EBE69B00CD}"/>
                </a:ext>
              </a:extLst>
            </p:cNvPr>
            <p:cNvSpPr/>
            <p:nvPr/>
          </p:nvSpPr>
          <p:spPr>
            <a:xfrm>
              <a:off x="3145412" y="494155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5" name="Oval 6424">
              <a:extLst>
                <a:ext uri="{FF2B5EF4-FFF2-40B4-BE49-F238E27FC236}">
                  <a16:creationId xmlns:a16="http://schemas.microsoft.com/office/drawing/2014/main" id="{DCB38DE7-4216-4A12-AD42-A3F03B5E6AF7}"/>
                </a:ext>
              </a:extLst>
            </p:cNvPr>
            <p:cNvSpPr/>
            <p:nvPr/>
          </p:nvSpPr>
          <p:spPr>
            <a:xfrm>
              <a:off x="3290011" y="495724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6" name="Oval 6425">
              <a:extLst>
                <a:ext uri="{FF2B5EF4-FFF2-40B4-BE49-F238E27FC236}">
                  <a16:creationId xmlns:a16="http://schemas.microsoft.com/office/drawing/2014/main" id="{41474B5C-B42E-45DA-A8AC-742A58B71BC8}"/>
                </a:ext>
              </a:extLst>
            </p:cNvPr>
            <p:cNvSpPr/>
            <p:nvPr/>
          </p:nvSpPr>
          <p:spPr>
            <a:xfrm>
              <a:off x="3306010" y="48873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7" name="Oval 6426">
              <a:extLst>
                <a:ext uri="{FF2B5EF4-FFF2-40B4-BE49-F238E27FC236}">
                  <a16:creationId xmlns:a16="http://schemas.microsoft.com/office/drawing/2014/main" id="{6BF68BDD-FE30-4F7F-BD87-2DC44C86D035}"/>
                </a:ext>
              </a:extLst>
            </p:cNvPr>
            <p:cNvSpPr/>
            <p:nvPr/>
          </p:nvSpPr>
          <p:spPr>
            <a:xfrm>
              <a:off x="3149361" y="49846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8" name="Oval 6427">
              <a:extLst>
                <a:ext uri="{FF2B5EF4-FFF2-40B4-BE49-F238E27FC236}">
                  <a16:creationId xmlns:a16="http://schemas.microsoft.com/office/drawing/2014/main" id="{936EE7BC-FBFC-4418-A241-DBE84FCDEACE}"/>
                </a:ext>
              </a:extLst>
            </p:cNvPr>
            <p:cNvSpPr/>
            <p:nvPr/>
          </p:nvSpPr>
          <p:spPr>
            <a:xfrm>
              <a:off x="3219242" y="489645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9" name="Oval 6428">
              <a:extLst>
                <a:ext uri="{FF2B5EF4-FFF2-40B4-BE49-F238E27FC236}">
                  <a16:creationId xmlns:a16="http://schemas.microsoft.com/office/drawing/2014/main" id="{52E3F88A-0184-4AA0-B513-880687716BC2}"/>
                </a:ext>
              </a:extLst>
            </p:cNvPr>
            <p:cNvSpPr/>
            <p:nvPr/>
          </p:nvSpPr>
          <p:spPr>
            <a:xfrm>
              <a:off x="3306010" y="48873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0" name="Oval 6429">
              <a:extLst>
                <a:ext uri="{FF2B5EF4-FFF2-40B4-BE49-F238E27FC236}">
                  <a16:creationId xmlns:a16="http://schemas.microsoft.com/office/drawing/2014/main" id="{93659AFE-C785-46A2-B1E5-8D7374D78DA1}"/>
                </a:ext>
              </a:extLst>
            </p:cNvPr>
            <p:cNvSpPr/>
            <p:nvPr/>
          </p:nvSpPr>
          <p:spPr>
            <a:xfrm>
              <a:off x="3149361" y="49846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1" name="Oval 6430">
              <a:extLst>
                <a:ext uri="{FF2B5EF4-FFF2-40B4-BE49-F238E27FC236}">
                  <a16:creationId xmlns:a16="http://schemas.microsoft.com/office/drawing/2014/main" id="{7BF09A1D-11CC-4AE9-B55B-02AD88F5528E}"/>
                </a:ext>
              </a:extLst>
            </p:cNvPr>
            <p:cNvSpPr/>
            <p:nvPr/>
          </p:nvSpPr>
          <p:spPr>
            <a:xfrm>
              <a:off x="3219242" y="489645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2" name="Oval 6431">
              <a:extLst>
                <a:ext uri="{FF2B5EF4-FFF2-40B4-BE49-F238E27FC236}">
                  <a16:creationId xmlns:a16="http://schemas.microsoft.com/office/drawing/2014/main" id="{C2E7BB83-3A16-48D2-B234-8592B639DD50}"/>
                </a:ext>
              </a:extLst>
            </p:cNvPr>
            <p:cNvSpPr/>
            <p:nvPr/>
          </p:nvSpPr>
          <p:spPr>
            <a:xfrm>
              <a:off x="3306010" y="48873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3" name="Oval 6432">
              <a:extLst>
                <a:ext uri="{FF2B5EF4-FFF2-40B4-BE49-F238E27FC236}">
                  <a16:creationId xmlns:a16="http://schemas.microsoft.com/office/drawing/2014/main" id="{028F93BB-07A6-4012-9C50-CB633D581811}"/>
                </a:ext>
              </a:extLst>
            </p:cNvPr>
            <p:cNvSpPr/>
            <p:nvPr/>
          </p:nvSpPr>
          <p:spPr>
            <a:xfrm>
              <a:off x="3149361" y="49846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4" name="Oval 6433">
              <a:extLst>
                <a:ext uri="{FF2B5EF4-FFF2-40B4-BE49-F238E27FC236}">
                  <a16:creationId xmlns:a16="http://schemas.microsoft.com/office/drawing/2014/main" id="{11FE8723-00E3-4E98-A12B-6B9CCF963D9E}"/>
                </a:ext>
              </a:extLst>
            </p:cNvPr>
            <p:cNvSpPr/>
            <p:nvPr/>
          </p:nvSpPr>
          <p:spPr>
            <a:xfrm>
              <a:off x="3219242" y="489645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5" name="Oval 6434">
              <a:extLst>
                <a:ext uri="{FF2B5EF4-FFF2-40B4-BE49-F238E27FC236}">
                  <a16:creationId xmlns:a16="http://schemas.microsoft.com/office/drawing/2014/main" id="{F4C7FD0B-7A57-4B12-9459-B22C41E46E28}"/>
                </a:ext>
              </a:extLst>
            </p:cNvPr>
            <p:cNvSpPr/>
            <p:nvPr/>
          </p:nvSpPr>
          <p:spPr>
            <a:xfrm>
              <a:off x="3149361" y="49846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6" name="Oval 6435">
              <a:extLst>
                <a:ext uri="{FF2B5EF4-FFF2-40B4-BE49-F238E27FC236}">
                  <a16:creationId xmlns:a16="http://schemas.microsoft.com/office/drawing/2014/main" id="{FDE58BC1-5E97-47AF-B6AA-663657E81060}"/>
                </a:ext>
              </a:extLst>
            </p:cNvPr>
            <p:cNvSpPr/>
            <p:nvPr/>
          </p:nvSpPr>
          <p:spPr>
            <a:xfrm>
              <a:off x="3149361" y="49846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7" name="Oval 6436">
              <a:extLst>
                <a:ext uri="{FF2B5EF4-FFF2-40B4-BE49-F238E27FC236}">
                  <a16:creationId xmlns:a16="http://schemas.microsoft.com/office/drawing/2014/main" id="{79CCE3A3-F108-4BB0-9FE3-E79947E986AE}"/>
                </a:ext>
              </a:extLst>
            </p:cNvPr>
            <p:cNvSpPr/>
            <p:nvPr/>
          </p:nvSpPr>
          <p:spPr>
            <a:xfrm>
              <a:off x="3149361" y="49846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8" name="Oval 6437">
              <a:extLst>
                <a:ext uri="{FF2B5EF4-FFF2-40B4-BE49-F238E27FC236}">
                  <a16:creationId xmlns:a16="http://schemas.microsoft.com/office/drawing/2014/main" id="{9673EE91-A0F9-471E-A813-F1A32A22D232}"/>
                </a:ext>
              </a:extLst>
            </p:cNvPr>
            <p:cNvSpPr/>
            <p:nvPr/>
          </p:nvSpPr>
          <p:spPr>
            <a:xfrm>
              <a:off x="3149361" y="49846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9" name="Oval 6438">
              <a:extLst>
                <a:ext uri="{FF2B5EF4-FFF2-40B4-BE49-F238E27FC236}">
                  <a16:creationId xmlns:a16="http://schemas.microsoft.com/office/drawing/2014/main" id="{07933485-071F-4A32-97AF-93E15F1307A7}"/>
                </a:ext>
              </a:extLst>
            </p:cNvPr>
            <p:cNvSpPr/>
            <p:nvPr/>
          </p:nvSpPr>
          <p:spPr>
            <a:xfrm>
              <a:off x="3251646" y="48612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0" name="Oval 6439">
              <a:extLst>
                <a:ext uri="{FF2B5EF4-FFF2-40B4-BE49-F238E27FC236}">
                  <a16:creationId xmlns:a16="http://schemas.microsoft.com/office/drawing/2014/main" id="{9C1EF40B-4459-470D-A20F-8C66F3766B66}"/>
                </a:ext>
              </a:extLst>
            </p:cNvPr>
            <p:cNvSpPr/>
            <p:nvPr/>
          </p:nvSpPr>
          <p:spPr>
            <a:xfrm>
              <a:off x="3438534" y="469736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1" name="Oval 6440">
              <a:extLst>
                <a:ext uri="{FF2B5EF4-FFF2-40B4-BE49-F238E27FC236}">
                  <a16:creationId xmlns:a16="http://schemas.microsoft.com/office/drawing/2014/main" id="{DBEC19A5-46A0-42C1-B857-7083C10892B9}"/>
                </a:ext>
              </a:extLst>
            </p:cNvPr>
            <p:cNvSpPr/>
            <p:nvPr/>
          </p:nvSpPr>
          <p:spPr>
            <a:xfrm>
              <a:off x="3351766" y="483531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2" name="Oval 6441">
              <a:extLst>
                <a:ext uri="{FF2B5EF4-FFF2-40B4-BE49-F238E27FC236}">
                  <a16:creationId xmlns:a16="http://schemas.microsoft.com/office/drawing/2014/main" id="{95D7B8E5-279E-4C08-8F55-B28BA858813A}"/>
                </a:ext>
              </a:extLst>
            </p:cNvPr>
            <p:cNvSpPr/>
            <p:nvPr/>
          </p:nvSpPr>
          <p:spPr>
            <a:xfrm>
              <a:off x="3351766" y="47065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3" name="Oval 6442">
              <a:extLst>
                <a:ext uri="{FF2B5EF4-FFF2-40B4-BE49-F238E27FC236}">
                  <a16:creationId xmlns:a16="http://schemas.microsoft.com/office/drawing/2014/main" id="{005B7F63-DA22-403F-997A-FAB14968EF36}"/>
                </a:ext>
              </a:extLst>
            </p:cNvPr>
            <p:cNvSpPr/>
            <p:nvPr/>
          </p:nvSpPr>
          <p:spPr>
            <a:xfrm>
              <a:off x="3363840" y="48982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4" name="Oval 6443">
              <a:extLst>
                <a:ext uri="{FF2B5EF4-FFF2-40B4-BE49-F238E27FC236}">
                  <a16:creationId xmlns:a16="http://schemas.microsoft.com/office/drawing/2014/main" id="{539C4206-1FB4-467D-88DA-D724EEFFB175}"/>
                </a:ext>
              </a:extLst>
            </p:cNvPr>
            <p:cNvSpPr/>
            <p:nvPr/>
          </p:nvSpPr>
          <p:spPr>
            <a:xfrm>
              <a:off x="3351766" y="483531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5" name="Oval 6444">
              <a:extLst>
                <a:ext uri="{FF2B5EF4-FFF2-40B4-BE49-F238E27FC236}">
                  <a16:creationId xmlns:a16="http://schemas.microsoft.com/office/drawing/2014/main" id="{A8C959C9-EF7B-46A7-A847-B73D65EA57C6}"/>
                </a:ext>
              </a:extLst>
            </p:cNvPr>
            <p:cNvSpPr/>
            <p:nvPr/>
          </p:nvSpPr>
          <p:spPr>
            <a:xfrm>
              <a:off x="3351766" y="47065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6" name="Oval 6445">
              <a:extLst>
                <a:ext uri="{FF2B5EF4-FFF2-40B4-BE49-F238E27FC236}">
                  <a16:creationId xmlns:a16="http://schemas.microsoft.com/office/drawing/2014/main" id="{96D386EB-50AF-4A36-80EF-6344EEFF5E1B}"/>
                </a:ext>
              </a:extLst>
            </p:cNvPr>
            <p:cNvSpPr/>
            <p:nvPr/>
          </p:nvSpPr>
          <p:spPr>
            <a:xfrm>
              <a:off x="3496365" y="47221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7" name="Oval 6446">
              <a:extLst>
                <a:ext uri="{FF2B5EF4-FFF2-40B4-BE49-F238E27FC236}">
                  <a16:creationId xmlns:a16="http://schemas.microsoft.com/office/drawing/2014/main" id="{59916BF2-8937-49B0-AEC5-DE99916E706E}"/>
                </a:ext>
              </a:extLst>
            </p:cNvPr>
            <p:cNvSpPr/>
            <p:nvPr/>
          </p:nvSpPr>
          <p:spPr>
            <a:xfrm>
              <a:off x="3512364" y="46522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8" name="Oval 6447">
              <a:extLst>
                <a:ext uri="{FF2B5EF4-FFF2-40B4-BE49-F238E27FC236}">
                  <a16:creationId xmlns:a16="http://schemas.microsoft.com/office/drawing/2014/main" id="{477B0F27-B1E8-41A8-B396-C2A7616E66AE}"/>
                </a:ext>
              </a:extLst>
            </p:cNvPr>
            <p:cNvSpPr/>
            <p:nvPr/>
          </p:nvSpPr>
          <p:spPr>
            <a:xfrm>
              <a:off x="3355715" y="47495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9" name="Oval 6448">
              <a:extLst>
                <a:ext uri="{FF2B5EF4-FFF2-40B4-BE49-F238E27FC236}">
                  <a16:creationId xmlns:a16="http://schemas.microsoft.com/office/drawing/2014/main" id="{DB759948-D80A-4F2C-9A5F-4F3DC687C6E8}"/>
                </a:ext>
              </a:extLst>
            </p:cNvPr>
            <p:cNvSpPr/>
            <p:nvPr/>
          </p:nvSpPr>
          <p:spPr>
            <a:xfrm>
              <a:off x="3425596" y="47902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0" name="Oval 6449">
              <a:extLst>
                <a:ext uri="{FF2B5EF4-FFF2-40B4-BE49-F238E27FC236}">
                  <a16:creationId xmlns:a16="http://schemas.microsoft.com/office/drawing/2014/main" id="{1A35180B-AB84-4F73-98B8-FA0583AAD25F}"/>
                </a:ext>
              </a:extLst>
            </p:cNvPr>
            <p:cNvSpPr/>
            <p:nvPr/>
          </p:nvSpPr>
          <p:spPr>
            <a:xfrm>
              <a:off x="3425596" y="46614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1" name="Oval 6450">
              <a:extLst>
                <a:ext uri="{FF2B5EF4-FFF2-40B4-BE49-F238E27FC236}">
                  <a16:creationId xmlns:a16="http://schemas.microsoft.com/office/drawing/2014/main" id="{CFD8F6AA-6703-4CF6-BC95-49A8E72A1FB3}"/>
                </a:ext>
              </a:extLst>
            </p:cNvPr>
            <p:cNvSpPr/>
            <p:nvPr/>
          </p:nvSpPr>
          <p:spPr>
            <a:xfrm>
              <a:off x="3512364" y="46522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2" name="Oval 6451">
              <a:extLst>
                <a:ext uri="{FF2B5EF4-FFF2-40B4-BE49-F238E27FC236}">
                  <a16:creationId xmlns:a16="http://schemas.microsoft.com/office/drawing/2014/main" id="{8A228CE5-4D6A-4CE7-9A6F-C274CC818398}"/>
                </a:ext>
              </a:extLst>
            </p:cNvPr>
            <p:cNvSpPr/>
            <p:nvPr/>
          </p:nvSpPr>
          <p:spPr>
            <a:xfrm>
              <a:off x="3355715" y="47495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3" name="Oval 6452">
              <a:extLst>
                <a:ext uri="{FF2B5EF4-FFF2-40B4-BE49-F238E27FC236}">
                  <a16:creationId xmlns:a16="http://schemas.microsoft.com/office/drawing/2014/main" id="{D14C9B86-C58C-4874-B4A4-384A2EA188F3}"/>
                </a:ext>
              </a:extLst>
            </p:cNvPr>
            <p:cNvSpPr/>
            <p:nvPr/>
          </p:nvSpPr>
          <p:spPr>
            <a:xfrm>
              <a:off x="3425596" y="47902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4" name="Oval 6453">
              <a:extLst>
                <a:ext uri="{FF2B5EF4-FFF2-40B4-BE49-F238E27FC236}">
                  <a16:creationId xmlns:a16="http://schemas.microsoft.com/office/drawing/2014/main" id="{54A829F5-407A-437B-8139-42F51EEBB928}"/>
                </a:ext>
              </a:extLst>
            </p:cNvPr>
            <p:cNvSpPr/>
            <p:nvPr/>
          </p:nvSpPr>
          <p:spPr>
            <a:xfrm>
              <a:off x="3425596" y="46614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5" name="Oval 6454">
              <a:extLst>
                <a:ext uri="{FF2B5EF4-FFF2-40B4-BE49-F238E27FC236}">
                  <a16:creationId xmlns:a16="http://schemas.microsoft.com/office/drawing/2014/main" id="{7B09FBE5-D2EC-4EA8-9E29-DDFD244C4823}"/>
                </a:ext>
              </a:extLst>
            </p:cNvPr>
            <p:cNvSpPr/>
            <p:nvPr/>
          </p:nvSpPr>
          <p:spPr>
            <a:xfrm>
              <a:off x="3512364" y="465226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6" name="Oval 6455">
              <a:extLst>
                <a:ext uri="{FF2B5EF4-FFF2-40B4-BE49-F238E27FC236}">
                  <a16:creationId xmlns:a16="http://schemas.microsoft.com/office/drawing/2014/main" id="{2D7B93C0-610F-4E9C-8377-D44C2048BC44}"/>
                </a:ext>
              </a:extLst>
            </p:cNvPr>
            <p:cNvSpPr/>
            <p:nvPr/>
          </p:nvSpPr>
          <p:spPr>
            <a:xfrm>
              <a:off x="3355715" y="47495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7" name="Oval 6456">
              <a:extLst>
                <a:ext uri="{FF2B5EF4-FFF2-40B4-BE49-F238E27FC236}">
                  <a16:creationId xmlns:a16="http://schemas.microsoft.com/office/drawing/2014/main" id="{16BD2F1D-7AEA-4E1F-995B-5FA72DBA3F57}"/>
                </a:ext>
              </a:extLst>
            </p:cNvPr>
            <p:cNvSpPr/>
            <p:nvPr/>
          </p:nvSpPr>
          <p:spPr>
            <a:xfrm>
              <a:off x="3425596" y="47902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8" name="Oval 6457">
              <a:extLst>
                <a:ext uri="{FF2B5EF4-FFF2-40B4-BE49-F238E27FC236}">
                  <a16:creationId xmlns:a16="http://schemas.microsoft.com/office/drawing/2014/main" id="{1BC61276-2DE0-404A-A49A-856DE575A64C}"/>
                </a:ext>
              </a:extLst>
            </p:cNvPr>
            <p:cNvSpPr/>
            <p:nvPr/>
          </p:nvSpPr>
          <p:spPr>
            <a:xfrm>
              <a:off x="3425596" y="46614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9" name="Oval 6458">
              <a:extLst>
                <a:ext uri="{FF2B5EF4-FFF2-40B4-BE49-F238E27FC236}">
                  <a16:creationId xmlns:a16="http://schemas.microsoft.com/office/drawing/2014/main" id="{46D1565E-B3B1-4FD0-9817-71DA8F541F30}"/>
                </a:ext>
              </a:extLst>
            </p:cNvPr>
            <p:cNvSpPr/>
            <p:nvPr/>
          </p:nvSpPr>
          <p:spPr>
            <a:xfrm>
              <a:off x="3418429" y="486418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0" name="Oval 6459">
              <a:extLst>
                <a:ext uri="{FF2B5EF4-FFF2-40B4-BE49-F238E27FC236}">
                  <a16:creationId xmlns:a16="http://schemas.microsoft.com/office/drawing/2014/main" id="{B32482C6-806C-42AF-BB4A-CB0BC0488377}"/>
                </a:ext>
              </a:extLst>
            </p:cNvPr>
            <p:cNvSpPr/>
            <p:nvPr/>
          </p:nvSpPr>
          <p:spPr>
            <a:xfrm>
              <a:off x="3577996" y="48138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1" name="Oval 6460">
              <a:extLst>
                <a:ext uri="{FF2B5EF4-FFF2-40B4-BE49-F238E27FC236}">
                  <a16:creationId xmlns:a16="http://schemas.microsoft.com/office/drawing/2014/main" id="{E7603C71-8EC1-4FF1-A1E6-BD7917903462}"/>
                </a:ext>
              </a:extLst>
            </p:cNvPr>
            <p:cNvSpPr/>
            <p:nvPr/>
          </p:nvSpPr>
          <p:spPr>
            <a:xfrm>
              <a:off x="3322232" y="48229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2" name="Oval 6461">
              <a:extLst>
                <a:ext uri="{FF2B5EF4-FFF2-40B4-BE49-F238E27FC236}">
                  <a16:creationId xmlns:a16="http://schemas.microsoft.com/office/drawing/2014/main" id="{D712EF66-910C-4A88-8EEE-63672EBE27DF}"/>
                </a:ext>
              </a:extLst>
            </p:cNvPr>
            <p:cNvSpPr/>
            <p:nvPr/>
          </p:nvSpPr>
          <p:spPr>
            <a:xfrm>
              <a:off x="3317660" y="485310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3" name="Oval 6462">
              <a:extLst>
                <a:ext uri="{FF2B5EF4-FFF2-40B4-BE49-F238E27FC236}">
                  <a16:creationId xmlns:a16="http://schemas.microsoft.com/office/drawing/2014/main" id="{E238AA70-4D9A-4F90-9405-5AEFC65C7468}"/>
                </a:ext>
              </a:extLst>
            </p:cNvPr>
            <p:cNvSpPr/>
            <p:nvPr/>
          </p:nvSpPr>
          <p:spPr>
            <a:xfrm>
              <a:off x="3355715" y="47495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4" name="Oval 6463">
              <a:extLst>
                <a:ext uri="{FF2B5EF4-FFF2-40B4-BE49-F238E27FC236}">
                  <a16:creationId xmlns:a16="http://schemas.microsoft.com/office/drawing/2014/main" id="{CDDA05D0-3870-42C8-88E2-AF0E3EAE020D}"/>
                </a:ext>
              </a:extLst>
            </p:cNvPr>
            <p:cNvSpPr/>
            <p:nvPr/>
          </p:nvSpPr>
          <p:spPr>
            <a:xfrm>
              <a:off x="3425596" y="47902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5" name="Oval 6464">
              <a:extLst>
                <a:ext uri="{FF2B5EF4-FFF2-40B4-BE49-F238E27FC236}">
                  <a16:creationId xmlns:a16="http://schemas.microsoft.com/office/drawing/2014/main" id="{B8B8C347-AD47-467F-A3BA-D131E7729AC7}"/>
                </a:ext>
              </a:extLst>
            </p:cNvPr>
            <p:cNvSpPr/>
            <p:nvPr/>
          </p:nvSpPr>
          <p:spPr>
            <a:xfrm>
              <a:off x="3355715" y="47495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6" name="Oval 6465">
              <a:extLst>
                <a:ext uri="{FF2B5EF4-FFF2-40B4-BE49-F238E27FC236}">
                  <a16:creationId xmlns:a16="http://schemas.microsoft.com/office/drawing/2014/main" id="{A5D33302-57E9-44A8-85A2-759F39C8A989}"/>
                </a:ext>
              </a:extLst>
            </p:cNvPr>
            <p:cNvSpPr/>
            <p:nvPr/>
          </p:nvSpPr>
          <p:spPr>
            <a:xfrm>
              <a:off x="3425596" y="47902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7" name="Oval 6466">
              <a:extLst>
                <a:ext uri="{FF2B5EF4-FFF2-40B4-BE49-F238E27FC236}">
                  <a16:creationId xmlns:a16="http://schemas.microsoft.com/office/drawing/2014/main" id="{3FBDA749-781C-4160-9902-EE91B4A2E017}"/>
                </a:ext>
              </a:extLst>
            </p:cNvPr>
            <p:cNvSpPr/>
            <p:nvPr/>
          </p:nvSpPr>
          <p:spPr>
            <a:xfrm>
              <a:off x="3453819" y="480923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8" name="Oval 6467">
              <a:extLst>
                <a:ext uri="{FF2B5EF4-FFF2-40B4-BE49-F238E27FC236}">
                  <a16:creationId xmlns:a16="http://schemas.microsoft.com/office/drawing/2014/main" id="{11911D16-EBE2-49F0-BFEF-DA00072BDBAA}"/>
                </a:ext>
              </a:extLst>
            </p:cNvPr>
            <p:cNvSpPr/>
            <p:nvPr/>
          </p:nvSpPr>
          <p:spPr>
            <a:xfrm>
              <a:off x="3319825" y="49444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9" name="Oval 6468">
              <a:extLst>
                <a:ext uri="{FF2B5EF4-FFF2-40B4-BE49-F238E27FC236}">
                  <a16:creationId xmlns:a16="http://schemas.microsoft.com/office/drawing/2014/main" id="{9C54AE3E-E5AE-4B51-83B9-6592EC9EA6C4}"/>
                </a:ext>
              </a:extLst>
            </p:cNvPr>
            <p:cNvSpPr/>
            <p:nvPr/>
          </p:nvSpPr>
          <p:spPr>
            <a:xfrm>
              <a:off x="3322232" y="48229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70" name="Oval 6469">
              <a:extLst>
                <a:ext uri="{FF2B5EF4-FFF2-40B4-BE49-F238E27FC236}">
                  <a16:creationId xmlns:a16="http://schemas.microsoft.com/office/drawing/2014/main" id="{B214740A-ABB3-4953-9FBC-9E818ADBA6EA}"/>
                </a:ext>
              </a:extLst>
            </p:cNvPr>
            <p:cNvSpPr/>
            <p:nvPr/>
          </p:nvSpPr>
          <p:spPr>
            <a:xfrm>
              <a:off x="3355715" y="47495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71" name="Oval 6470">
              <a:extLst>
                <a:ext uri="{FF2B5EF4-FFF2-40B4-BE49-F238E27FC236}">
                  <a16:creationId xmlns:a16="http://schemas.microsoft.com/office/drawing/2014/main" id="{C4F61AA7-278D-4BFD-925A-0485A76A97A4}"/>
                </a:ext>
              </a:extLst>
            </p:cNvPr>
            <p:cNvSpPr/>
            <p:nvPr/>
          </p:nvSpPr>
          <p:spPr>
            <a:xfrm>
              <a:off x="3355715" y="474957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72" name="Oval 6471">
              <a:extLst>
                <a:ext uri="{FF2B5EF4-FFF2-40B4-BE49-F238E27FC236}">
                  <a16:creationId xmlns:a16="http://schemas.microsoft.com/office/drawing/2014/main" id="{633AFCE9-1751-41A0-A7B1-DEB2EB20DB91}"/>
                </a:ext>
              </a:extLst>
            </p:cNvPr>
            <p:cNvSpPr/>
            <p:nvPr/>
          </p:nvSpPr>
          <p:spPr>
            <a:xfrm>
              <a:off x="3425596" y="47902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73" name="Oval 6472">
              <a:extLst>
                <a:ext uri="{FF2B5EF4-FFF2-40B4-BE49-F238E27FC236}">
                  <a16:creationId xmlns:a16="http://schemas.microsoft.com/office/drawing/2014/main" id="{748C145E-9F3A-45C8-998B-53C8D9E1FE07}"/>
                </a:ext>
              </a:extLst>
            </p:cNvPr>
            <p:cNvSpPr/>
            <p:nvPr/>
          </p:nvSpPr>
          <p:spPr>
            <a:xfrm>
              <a:off x="3418429" y="48320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74" name="Oval 6473">
              <a:extLst>
                <a:ext uri="{FF2B5EF4-FFF2-40B4-BE49-F238E27FC236}">
                  <a16:creationId xmlns:a16="http://schemas.microsoft.com/office/drawing/2014/main" id="{50714553-5838-41D2-A164-DE18DE160DCB}"/>
                </a:ext>
              </a:extLst>
            </p:cNvPr>
            <p:cNvSpPr/>
            <p:nvPr/>
          </p:nvSpPr>
          <p:spPr>
            <a:xfrm>
              <a:off x="3458000" y="462624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75" name="Oval 6474">
              <a:extLst>
                <a:ext uri="{FF2B5EF4-FFF2-40B4-BE49-F238E27FC236}">
                  <a16:creationId xmlns:a16="http://schemas.microsoft.com/office/drawing/2014/main" id="{3F12F45B-C5FC-4E1A-B89D-5F509F41F84C}"/>
                </a:ext>
              </a:extLst>
            </p:cNvPr>
            <p:cNvSpPr/>
            <p:nvPr/>
          </p:nvSpPr>
          <p:spPr>
            <a:xfrm>
              <a:off x="3322232" y="48229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76" name="Oval 6475">
              <a:extLst>
                <a:ext uri="{FF2B5EF4-FFF2-40B4-BE49-F238E27FC236}">
                  <a16:creationId xmlns:a16="http://schemas.microsoft.com/office/drawing/2014/main" id="{59B0FC39-708E-4CCC-B9FE-9A92CC17D526}"/>
                </a:ext>
              </a:extLst>
            </p:cNvPr>
            <p:cNvSpPr/>
            <p:nvPr/>
          </p:nvSpPr>
          <p:spPr>
            <a:xfrm>
              <a:off x="3296715" y="44519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77" name="Oval 6476">
              <a:extLst>
                <a:ext uri="{FF2B5EF4-FFF2-40B4-BE49-F238E27FC236}">
                  <a16:creationId xmlns:a16="http://schemas.microsoft.com/office/drawing/2014/main" id="{F654833B-585B-48A4-8C6E-09BD6558D328}"/>
                </a:ext>
              </a:extLst>
            </p:cNvPr>
            <p:cNvSpPr/>
            <p:nvPr/>
          </p:nvSpPr>
          <p:spPr>
            <a:xfrm>
              <a:off x="3308789" y="45148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78" name="Oval 6477">
              <a:extLst>
                <a:ext uri="{FF2B5EF4-FFF2-40B4-BE49-F238E27FC236}">
                  <a16:creationId xmlns:a16="http://schemas.microsoft.com/office/drawing/2014/main" id="{25BB86D2-3529-442A-8404-C5D0A0E4F0AD}"/>
                </a:ext>
              </a:extLst>
            </p:cNvPr>
            <p:cNvSpPr/>
            <p:nvPr/>
          </p:nvSpPr>
          <p:spPr>
            <a:xfrm>
              <a:off x="3296715" y="445191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79" name="Oval 6478">
              <a:extLst>
                <a:ext uri="{FF2B5EF4-FFF2-40B4-BE49-F238E27FC236}">
                  <a16:creationId xmlns:a16="http://schemas.microsoft.com/office/drawing/2014/main" id="{8F542249-C1A0-45F8-8680-8C021A5CFE3F}"/>
                </a:ext>
              </a:extLst>
            </p:cNvPr>
            <p:cNvSpPr/>
            <p:nvPr/>
          </p:nvSpPr>
          <p:spPr>
            <a:xfrm>
              <a:off x="3300664" y="43661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80" name="Oval 6479">
              <a:extLst>
                <a:ext uri="{FF2B5EF4-FFF2-40B4-BE49-F238E27FC236}">
                  <a16:creationId xmlns:a16="http://schemas.microsoft.com/office/drawing/2014/main" id="{8008D38D-DBE0-42E0-8DD3-674C26FC56A0}"/>
                </a:ext>
              </a:extLst>
            </p:cNvPr>
            <p:cNvSpPr/>
            <p:nvPr/>
          </p:nvSpPr>
          <p:spPr>
            <a:xfrm>
              <a:off x="3300664" y="43661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81" name="Oval 6480">
              <a:extLst>
                <a:ext uri="{FF2B5EF4-FFF2-40B4-BE49-F238E27FC236}">
                  <a16:creationId xmlns:a16="http://schemas.microsoft.com/office/drawing/2014/main" id="{BA412D5A-5C2C-4A40-8667-D4D22A80A8E5}"/>
                </a:ext>
              </a:extLst>
            </p:cNvPr>
            <p:cNvSpPr/>
            <p:nvPr/>
          </p:nvSpPr>
          <p:spPr>
            <a:xfrm>
              <a:off x="3300664" y="43661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82" name="Oval 6481">
              <a:extLst>
                <a:ext uri="{FF2B5EF4-FFF2-40B4-BE49-F238E27FC236}">
                  <a16:creationId xmlns:a16="http://schemas.microsoft.com/office/drawing/2014/main" id="{49141F3D-4277-42AD-A879-A573A31F7AEF}"/>
                </a:ext>
              </a:extLst>
            </p:cNvPr>
            <p:cNvSpPr/>
            <p:nvPr/>
          </p:nvSpPr>
          <p:spPr>
            <a:xfrm>
              <a:off x="3267181" y="443955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83" name="Oval 6482">
              <a:extLst>
                <a:ext uri="{FF2B5EF4-FFF2-40B4-BE49-F238E27FC236}">
                  <a16:creationId xmlns:a16="http://schemas.microsoft.com/office/drawing/2014/main" id="{FEF8F610-0048-48D9-9BAC-23B7316DBE79}"/>
                </a:ext>
              </a:extLst>
            </p:cNvPr>
            <p:cNvSpPr/>
            <p:nvPr/>
          </p:nvSpPr>
          <p:spPr>
            <a:xfrm>
              <a:off x="3262609" y="446970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84" name="Oval 6483">
              <a:extLst>
                <a:ext uri="{FF2B5EF4-FFF2-40B4-BE49-F238E27FC236}">
                  <a16:creationId xmlns:a16="http://schemas.microsoft.com/office/drawing/2014/main" id="{499A6B5C-CAF3-4355-B7EA-EC758F788646}"/>
                </a:ext>
              </a:extLst>
            </p:cNvPr>
            <p:cNvSpPr/>
            <p:nvPr/>
          </p:nvSpPr>
          <p:spPr>
            <a:xfrm>
              <a:off x="3300664" y="43661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85" name="Oval 6484">
              <a:extLst>
                <a:ext uri="{FF2B5EF4-FFF2-40B4-BE49-F238E27FC236}">
                  <a16:creationId xmlns:a16="http://schemas.microsoft.com/office/drawing/2014/main" id="{048EF172-4C59-4438-B325-8921452A6457}"/>
                </a:ext>
              </a:extLst>
            </p:cNvPr>
            <p:cNvSpPr/>
            <p:nvPr/>
          </p:nvSpPr>
          <p:spPr>
            <a:xfrm>
              <a:off x="3300664" y="43661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86" name="Oval 6485">
              <a:extLst>
                <a:ext uri="{FF2B5EF4-FFF2-40B4-BE49-F238E27FC236}">
                  <a16:creationId xmlns:a16="http://schemas.microsoft.com/office/drawing/2014/main" id="{A167D635-4D12-4D26-BF69-46028AC7D14C}"/>
                </a:ext>
              </a:extLst>
            </p:cNvPr>
            <p:cNvSpPr/>
            <p:nvPr/>
          </p:nvSpPr>
          <p:spPr>
            <a:xfrm>
              <a:off x="3264774" y="45610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87" name="Oval 6486">
              <a:extLst>
                <a:ext uri="{FF2B5EF4-FFF2-40B4-BE49-F238E27FC236}">
                  <a16:creationId xmlns:a16="http://schemas.microsoft.com/office/drawing/2014/main" id="{5A2E96F1-99B4-4B1A-8264-ABC62C258CFA}"/>
                </a:ext>
              </a:extLst>
            </p:cNvPr>
            <p:cNvSpPr/>
            <p:nvPr/>
          </p:nvSpPr>
          <p:spPr>
            <a:xfrm>
              <a:off x="3267181" y="443955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88" name="Oval 6487">
              <a:extLst>
                <a:ext uri="{FF2B5EF4-FFF2-40B4-BE49-F238E27FC236}">
                  <a16:creationId xmlns:a16="http://schemas.microsoft.com/office/drawing/2014/main" id="{BCA98157-F221-402B-B84D-4B4D16C4A9F1}"/>
                </a:ext>
              </a:extLst>
            </p:cNvPr>
            <p:cNvSpPr/>
            <p:nvPr/>
          </p:nvSpPr>
          <p:spPr>
            <a:xfrm>
              <a:off x="3300664" y="43661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89" name="Oval 6488">
              <a:extLst>
                <a:ext uri="{FF2B5EF4-FFF2-40B4-BE49-F238E27FC236}">
                  <a16:creationId xmlns:a16="http://schemas.microsoft.com/office/drawing/2014/main" id="{62CB15AD-A274-429B-8043-6EEE30D9BC4E}"/>
                </a:ext>
              </a:extLst>
            </p:cNvPr>
            <p:cNvSpPr/>
            <p:nvPr/>
          </p:nvSpPr>
          <p:spPr>
            <a:xfrm>
              <a:off x="3300664" y="436618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90" name="Oval 6489">
              <a:extLst>
                <a:ext uri="{FF2B5EF4-FFF2-40B4-BE49-F238E27FC236}">
                  <a16:creationId xmlns:a16="http://schemas.microsoft.com/office/drawing/2014/main" id="{1FE4FF53-F402-49D8-91C9-D5DD752E3369}"/>
                </a:ext>
              </a:extLst>
            </p:cNvPr>
            <p:cNvSpPr/>
            <p:nvPr/>
          </p:nvSpPr>
          <p:spPr>
            <a:xfrm>
              <a:off x="3267181" y="443955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91" name="Oval 6490">
              <a:extLst>
                <a:ext uri="{FF2B5EF4-FFF2-40B4-BE49-F238E27FC236}">
                  <a16:creationId xmlns:a16="http://schemas.microsoft.com/office/drawing/2014/main" id="{AF18CE2D-1FA8-4F6F-8666-BF9383AAAA0A}"/>
                </a:ext>
              </a:extLst>
            </p:cNvPr>
            <p:cNvSpPr/>
            <p:nvPr/>
          </p:nvSpPr>
          <p:spPr>
            <a:xfrm>
              <a:off x="3028926" y="48078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92" name="Oval 6491">
              <a:extLst>
                <a:ext uri="{FF2B5EF4-FFF2-40B4-BE49-F238E27FC236}">
                  <a16:creationId xmlns:a16="http://schemas.microsoft.com/office/drawing/2014/main" id="{DA436663-382D-442B-B0F2-5365FAB6C2B2}"/>
                </a:ext>
              </a:extLst>
            </p:cNvPr>
            <p:cNvSpPr/>
            <p:nvPr/>
          </p:nvSpPr>
          <p:spPr>
            <a:xfrm>
              <a:off x="3243143" y="45720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93" name="Oval 6492">
              <a:extLst>
                <a:ext uri="{FF2B5EF4-FFF2-40B4-BE49-F238E27FC236}">
                  <a16:creationId xmlns:a16="http://schemas.microsoft.com/office/drawing/2014/main" id="{83284DD1-7925-4DBB-9F03-BB3726A7DEFA}"/>
                </a:ext>
              </a:extLst>
            </p:cNvPr>
            <p:cNvSpPr/>
            <p:nvPr/>
          </p:nvSpPr>
          <p:spPr>
            <a:xfrm>
              <a:off x="3156375" y="4710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94" name="Oval 6493">
              <a:extLst>
                <a:ext uri="{FF2B5EF4-FFF2-40B4-BE49-F238E27FC236}">
                  <a16:creationId xmlns:a16="http://schemas.microsoft.com/office/drawing/2014/main" id="{AE2AA81C-E45E-4DEF-B5C3-D21B3CD4E412}"/>
                </a:ext>
              </a:extLst>
            </p:cNvPr>
            <p:cNvSpPr/>
            <p:nvPr/>
          </p:nvSpPr>
          <p:spPr>
            <a:xfrm>
              <a:off x="3156375" y="45812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95" name="Oval 6494">
              <a:extLst>
                <a:ext uri="{FF2B5EF4-FFF2-40B4-BE49-F238E27FC236}">
                  <a16:creationId xmlns:a16="http://schemas.microsoft.com/office/drawing/2014/main" id="{B23096C3-4DE7-4B0C-AA91-16A96BD887EE}"/>
                </a:ext>
              </a:extLst>
            </p:cNvPr>
            <p:cNvSpPr/>
            <p:nvPr/>
          </p:nvSpPr>
          <p:spPr>
            <a:xfrm>
              <a:off x="3168449" y="477295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96" name="Oval 6495">
              <a:extLst>
                <a:ext uri="{FF2B5EF4-FFF2-40B4-BE49-F238E27FC236}">
                  <a16:creationId xmlns:a16="http://schemas.microsoft.com/office/drawing/2014/main" id="{EB2F5DCE-9695-4BE2-8A8C-068CE1ACAE3B}"/>
                </a:ext>
              </a:extLst>
            </p:cNvPr>
            <p:cNvSpPr/>
            <p:nvPr/>
          </p:nvSpPr>
          <p:spPr>
            <a:xfrm>
              <a:off x="3156375" y="471000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97" name="Oval 6496">
              <a:extLst>
                <a:ext uri="{FF2B5EF4-FFF2-40B4-BE49-F238E27FC236}">
                  <a16:creationId xmlns:a16="http://schemas.microsoft.com/office/drawing/2014/main" id="{C0FCDA55-8745-40F5-ABC9-A9150E9677DB}"/>
                </a:ext>
              </a:extLst>
            </p:cNvPr>
            <p:cNvSpPr/>
            <p:nvPr/>
          </p:nvSpPr>
          <p:spPr>
            <a:xfrm>
              <a:off x="3156375" y="45812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98" name="Oval 6497">
              <a:extLst>
                <a:ext uri="{FF2B5EF4-FFF2-40B4-BE49-F238E27FC236}">
                  <a16:creationId xmlns:a16="http://schemas.microsoft.com/office/drawing/2014/main" id="{4448AF0C-E10A-49E7-8B0C-2A040C199D3B}"/>
                </a:ext>
              </a:extLst>
            </p:cNvPr>
            <p:cNvSpPr/>
            <p:nvPr/>
          </p:nvSpPr>
          <p:spPr>
            <a:xfrm>
              <a:off x="3300974" y="459689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99" name="Oval 6498">
              <a:extLst>
                <a:ext uri="{FF2B5EF4-FFF2-40B4-BE49-F238E27FC236}">
                  <a16:creationId xmlns:a16="http://schemas.microsoft.com/office/drawing/2014/main" id="{B2AB4539-C4CA-45A0-B5F9-6A57A14D8011}"/>
                </a:ext>
              </a:extLst>
            </p:cNvPr>
            <p:cNvSpPr/>
            <p:nvPr/>
          </p:nvSpPr>
          <p:spPr>
            <a:xfrm>
              <a:off x="3316973" y="45269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00" name="Oval 6499">
              <a:extLst>
                <a:ext uri="{FF2B5EF4-FFF2-40B4-BE49-F238E27FC236}">
                  <a16:creationId xmlns:a16="http://schemas.microsoft.com/office/drawing/2014/main" id="{23545929-7BAA-4B14-82F5-EABEAFCA529A}"/>
                </a:ext>
              </a:extLst>
            </p:cNvPr>
            <p:cNvSpPr/>
            <p:nvPr/>
          </p:nvSpPr>
          <p:spPr>
            <a:xfrm>
              <a:off x="3160324" y="46242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01" name="Oval 6500">
              <a:extLst>
                <a:ext uri="{FF2B5EF4-FFF2-40B4-BE49-F238E27FC236}">
                  <a16:creationId xmlns:a16="http://schemas.microsoft.com/office/drawing/2014/main" id="{2E27C6DD-9B61-4F13-BDEE-43FD7ACEE5F5}"/>
                </a:ext>
              </a:extLst>
            </p:cNvPr>
            <p:cNvSpPr/>
            <p:nvPr/>
          </p:nvSpPr>
          <p:spPr>
            <a:xfrm>
              <a:off x="3230205" y="46649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02" name="Oval 6501">
              <a:extLst>
                <a:ext uri="{FF2B5EF4-FFF2-40B4-BE49-F238E27FC236}">
                  <a16:creationId xmlns:a16="http://schemas.microsoft.com/office/drawing/2014/main" id="{3D4EE104-2F72-442D-BB2A-5F2EB830801B}"/>
                </a:ext>
              </a:extLst>
            </p:cNvPr>
            <p:cNvSpPr/>
            <p:nvPr/>
          </p:nvSpPr>
          <p:spPr>
            <a:xfrm>
              <a:off x="3230205" y="45361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03" name="Oval 6502">
              <a:extLst>
                <a:ext uri="{FF2B5EF4-FFF2-40B4-BE49-F238E27FC236}">
                  <a16:creationId xmlns:a16="http://schemas.microsoft.com/office/drawing/2014/main" id="{D15B85D1-136F-47BD-949C-DFC48D7B19D5}"/>
                </a:ext>
              </a:extLst>
            </p:cNvPr>
            <p:cNvSpPr/>
            <p:nvPr/>
          </p:nvSpPr>
          <p:spPr>
            <a:xfrm>
              <a:off x="3316973" y="45269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04" name="Oval 6503">
              <a:extLst>
                <a:ext uri="{FF2B5EF4-FFF2-40B4-BE49-F238E27FC236}">
                  <a16:creationId xmlns:a16="http://schemas.microsoft.com/office/drawing/2014/main" id="{1DB8A9B0-2420-4594-A0C1-953B13AC2232}"/>
                </a:ext>
              </a:extLst>
            </p:cNvPr>
            <p:cNvSpPr/>
            <p:nvPr/>
          </p:nvSpPr>
          <p:spPr>
            <a:xfrm>
              <a:off x="3160324" y="46242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05" name="Oval 6504">
              <a:extLst>
                <a:ext uri="{FF2B5EF4-FFF2-40B4-BE49-F238E27FC236}">
                  <a16:creationId xmlns:a16="http://schemas.microsoft.com/office/drawing/2014/main" id="{B6860BE7-C1BE-4D43-8D11-FD92E5F32F73}"/>
                </a:ext>
              </a:extLst>
            </p:cNvPr>
            <p:cNvSpPr/>
            <p:nvPr/>
          </p:nvSpPr>
          <p:spPr>
            <a:xfrm>
              <a:off x="3230205" y="46649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06" name="Oval 6505">
              <a:extLst>
                <a:ext uri="{FF2B5EF4-FFF2-40B4-BE49-F238E27FC236}">
                  <a16:creationId xmlns:a16="http://schemas.microsoft.com/office/drawing/2014/main" id="{A81F8F16-38A4-44DB-B86F-550666261489}"/>
                </a:ext>
              </a:extLst>
            </p:cNvPr>
            <p:cNvSpPr/>
            <p:nvPr/>
          </p:nvSpPr>
          <p:spPr>
            <a:xfrm>
              <a:off x="3230205" y="45361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07" name="Oval 6506">
              <a:extLst>
                <a:ext uri="{FF2B5EF4-FFF2-40B4-BE49-F238E27FC236}">
                  <a16:creationId xmlns:a16="http://schemas.microsoft.com/office/drawing/2014/main" id="{C09E6EF6-58C3-4192-9254-AD303886DD54}"/>
                </a:ext>
              </a:extLst>
            </p:cNvPr>
            <p:cNvSpPr/>
            <p:nvPr/>
          </p:nvSpPr>
          <p:spPr>
            <a:xfrm>
              <a:off x="3316973" y="452696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08" name="Oval 6507">
              <a:extLst>
                <a:ext uri="{FF2B5EF4-FFF2-40B4-BE49-F238E27FC236}">
                  <a16:creationId xmlns:a16="http://schemas.microsoft.com/office/drawing/2014/main" id="{830F22C6-0B65-4D5D-A664-388E5550D344}"/>
                </a:ext>
              </a:extLst>
            </p:cNvPr>
            <p:cNvSpPr/>
            <p:nvPr/>
          </p:nvSpPr>
          <p:spPr>
            <a:xfrm>
              <a:off x="3160324" y="46242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09" name="Oval 6508">
              <a:extLst>
                <a:ext uri="{FF2B5EF4-FFF2-40B4-BE49-F238E27FC236}">
                  <a16:creationId xmlns:a16="http://schemas.microsoft.com/office/drawing/2014/main" id="{72E7C6D3-C5CE-4241-844B-849FD77A8C97}"/>
                </a:ext>
              </a:extLst>
            </p:cNvPr>
            <p:cNvSpPr/>
            <p:nvPr/>
          </p:nvSpPr>
          <p:spPr>
            <a:xfrm>
              <a:off x="3230205" y="46649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10" name="Oval 6509">
              <a:extLst>
                <a:ext uri="{FF2B5EF4-FFF2-40B4-BE49-F238E27FC236}">
                  <a16:creationId xmlns:a16="http://schemas.microsoft.com/office/drawing/2014/main" id="{03CBAEAD-C565-40B6-823E-F16E11F9A3A9}"/>
                </a:ext>
              </a:extLst>
            </p:cNvPr>
            <p:cNvSpPr/>
            <p:nvPr/>
          </p:nvSpPr>
          <p:spPr>
            <a:xfrm>
              <a:off x="3230205" y="45361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11" name="Oval 6510">
              <a:extLst>
                <a:ext uri="{FF2B5EF4-FFF2-40B4-BE49-F238E27FC236}">
                  <a16:creationId xmlns:a16="http://schemas.microsoft.com/office/drawing/2014/main" id="{0A6EC112-55B8-4D02-9A83-399E9FBD94CE}"/>
                </a:ext>
              </a:extLst>
            </p:cNvPr>
            <p:cNvSpPr/>
            <p:nvPr/>
          </p:nvSpPr>
          <p:spPr>
            <a:xfrm>
              <a:off x="3223038" y="473888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12" name="Oval 6511">
              <a:extLst>
                <a:ext uri="{FF2B5EF4-FFF2-40B4-BE49-F238E27FC236}">
                  <a16:creationId xmlns:a16="http://schemas.microsoft.com/office/drawing/2014/main" id="{30C7A51A-36A8-42CB-8908-85A571307A5B}"/>
                </a:ext>
              </a:extLst>
            </p:cNvPr>
            <p:cNvSpPr/>
            <p:nvPr/>
          </p:nvSpPr>
          <p:spPr>
            <a:xfrm>
              <a:off x="3126841" y="46976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13" name="Oval 6512">
              <a:extLst>
                <a:ext uri="{FF2B5EF4-FFF2-40B4-BE49-F238E27FC236}">
                  <a16:creationId xmlns:a16="http://schemas.microsoft.com/office/drawing/2014/main" id="{7C60688D-A14A-4DE2-9577-77911C2627F3}"/>
                </a:ext>
              </a:extLst>
            </p:cNvPr>
            <p:cNvSpPr/>
            <p:nvPr/>
          </p:nvSpPr>
          <p:spPr>
            <a:xfrm>
              <a:off x="3122269" y="47278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14" name="Oval 6513">
              <a:extLst>
                <a:ext uri="{FF2B5EF4-FFF2-40B4-BE49-F238E27FC236}">
                  <a16:creationId xmlns:a16="http://schemas.microsoft.com/office/drawing/2014/main" id="{881D2D83-13BA-45B5-925F-CC21B12774B3}"/>
                </a:ext>
              </a:extLst>
            </p:cNvPr>
            <p:cNvSpPr/>
            <p:nvPr/>
          </p:nvSpPr>
          <p:spPr>
            <a:xfrm>
              <a:off x="3160324" y="46242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15" name="Oval 6514">
              <a:extLst>
                <a:ext uri="{FF2B5EF4-FFF2-40B4-BE49-F238E27FC236}">
                  <a16:creationId xmlns:a16="http://schemas.microsoft.com/office/drawing/2014/main" id="{D4C66BC7-4429-402D-8AE1-330BF19FFCEA}"/>
                </a:ext>
              </a:extLst>
            </p:cNvPr>
            <p:cNvSpPr/>
            <p:nvPr/>
          </p:nvSpPr>
          <p:spPr>
            <a:xfrm>
              <a:off x="3230205" y="46649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16" name="Oval 6515">
              <a:extLst>
                <a:ext uri="{FF2B5EF4-FFF2-40B4-BE49-F238E27FC236}">
                  <a16:creationId xmlns:a16="http://schemas.microsoft.com/office/drawing/2014/main" id="{1324CBD3-4B4F-45F6-8514-05126A4CBCD2}"/>
                </a:ext>
              </a:extLst>
            </p:cNvPr>
            <p:cNvSpPr/>
            <p:nvPr/>
          </p:nvSpPr>
          <p:spPr>
            <a:xfrm>
              <a:off x="3160324" y="46242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17" name="Oval 6516">
              <a:extLst>
                <a:ext uri="{FF2B5EF4-FFF2-40B4-BE49-F238E27FC236}">
                  <a16:creationId xmlns:a16="http://schemas.microsoft.com/office/drawing/2014/main" id="{0E3C3E43-2175-48A9-A25F-04E66FCAD83D}"/>
                </a:ext>
              </a:extLst>
            </p:cNvPr>
            <p:cNvSpPr/>
            <p:nvPr/>
          </p:nvSpPr>
          <p:spPr>
            <a:xfrm>
              <a:off x="3230205" y="46649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18" name="Oval 6517">
              <a:extLst>
                <a:ext uri="{FF2B5EF4-FFF2-40B4-BE49-F238E27FC236}">
                  <a16:creationId xmlns:a16="http://schemas.microsoft.com/office/drawing/2014/main" id="{1529D45A-EE9E-449A-B90E-A4F4896267B3}"/>
                </a:ext>
              </a:extLst>
            </p:cNvPr>
            <p:cNvSpPr/>
            <p:nvPr/>
          </p:nvSpPr>
          <p:spPr>
            <a:xfrm>
              <a:off x="3258428" y="468393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19" name="Oval 6518">
              <a:extLst>
                <a:ext uri="{FF2B5EF4-FFF2-40B4-BE49-F238E27FC236}">
                  <a16:creationId xmlns:a16="http://schemas.microsoft.com/office/drawing/2014/main" id="{6AF97F5E-825D-4211-BC36-412A051BE6EF}"/>
                </a:ext>
              </a:extLst>
            </p:cNvPr>
            <p:cNvSpPr/>
            <p:nvPr/>
          </p:nvSpPr>
          <p:spPr>
            <a:xfrm>
              <a:off x="3126841" y="46976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20" name="Oval 6519">
              <a:extLst>
                <a:ext uri="{FF2B5EF4-FFF2-40B4-BE49-F238E27FC236}">
                  <a16:creationId xmlns:a16="http://schemas.microsoft.com/office/drawing/2014/main" id="{CFE197EA-5A94-4280-BC4A-E477DE07DD28}"/>
                </a:ext>
              </a:extLst>
            </p:cNvPr>
            <p:cNvSpPr/>
            <p:nvPr/>
          </p:nvSpPr>
          <p:spPr>
            <a:xfrm>
              <a:off x="3160324" y="46242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21" name="Oval 6520">
              <a:extLst>
                <a:ext uri="{FF2B5EF4-FFF2-40B4-BE49-F238E27FC236}">
                  <a16:creationId xmlns:a16="http://schemas.microsoft.com/office/drawing/2014/main" id="{617520A0-4A8A-4E2D-A943-1FC8C82F70F4}"/>
                </a:ext>
              </a:extLst>
            </p:cNvPr>
            <p:cNvSpPr/>
            <p:nvPr/>
          </p:nvSpPr>
          <p:spPr>
            <a:xfrm>
              <a:off x="3160324" y="46242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22" name="Oval 6521">
              <a:extLst>
                <a:ext uri="{FF2B5EF4-FFF2-40B4-BE49-F238E27FC236}">
                  <a16:creationId xmlns:a16="http://schemas.microsoft.com/office/drawing/2014/main" id="{50ACAC42-3435-4236-B19E-3E74A41A496F}"/>
                </a:ext>
              </a:extLst>
            </p:cNvPr>
            <p:cNvSpPr/>
            <p:nvPr/>
          </p:nvSpPr>
          <p:spPr>
            <a:xfrm>
              <a:off x="3230205" y="466490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23" name="Oval 6522">
              <a:extLst>
                <a:ext uri="{FF2B5EF4-FFF2-40B4-BE49-F238E27FC236}">
                  <a16:creationId xmlns:a16="http://schemas.microsoft.com/office/drawing/2014/main" id="{0BDD009F-01E7-44EF-8B09-C0A4C93987AC}"/>
                </a:ext>
              </a:extLst>
            </p:cNvPr>
            <p:cNvSpPr/>
            <p:nvPr/>
          </p:nvSpPr>
          <p:spPr>
            <a:xfrm>
              <a:off x="3223038" y="470679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24" name="Oval 6523">
              <a:extLst>
                <a:ext uri="{FF2B5EF4-FFF2-40B4-BE49-F238E27FC236}">
                  <a16:creationId xmlns:a16="http://schemas.microsoft.com/office/drawing/2014/main" id="{6435D12F-0E5B-45F9-B52D-A09402E4C7B7}"/>
                </a:ext>
              </a:extLst>
            </p:cNvPr>
            <p:cNvSpPr/>
            <p:nvPr/>
          </p:nvSpPr>
          <p:spPr>
            <a:xfrm>
              <a:off x="3262609" y="450094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25" name="Oval 6524">
              <a:extLst>
                <a:ext uri="{FF2B5EF4-FFF2-40B4-BE49-F238E27FC236}">
                  <a16:creationId xmlns:a16="http://schemas.microsoft.com/office/drawing/2014/main" id="{FE3E6D36-68A6-476F-9B62-D193C0E97631}"/>
                </a:ext>
              </a:extLst>
            </p:cNvPr>
            <p:cNvSpPr/>
            <p:nvPr/>
          </p:nvSpPr>
          <p:spPr>
            <a:xfrm>
              <a:off x="3126841" y="46976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26" name="Oval 6525">
              <a:extLst>
                <a:ext uri="{FF2B5EF4-FFF2-40B4-BE49-F238E27FC236}">
                  <a16:creationId xmlns:a16="http://schemas.microsoft.com/office/drawing/2014/main" id="{BEE75080-B2E8-4345-B0D8-0DDCEE9B1EC0}"/>
                </a:ext>
              </a:extLst>
            </p:cNvPr>
            <p:cNvSpPr/>
            <p:nvPr/>
          </p:nvSpPr>
          <p:spPr>
            <a:xfrm>
              <a:off x="3013081" y="44656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27" name="Oval 6526">
              <a:extLst>
                <a:ext uri="{FF2B5EF4-FFF2-40B4-BE49-F238E27FC236}">
                  <a16:creationId xmlns:a16="http://schemas.microsoft.com/office/drawing/2014/main" id="{3EADB7CA-7E74-4864-A08F-4426161132A7}"/>
                </a:ext>
              </a:extLst>
            </p:cNvPr>
            <p:cNvSpPr/>
            <p:nvPr/>
          </p:nvSpPr>
          <p:spPr>
            <a:xfrm>
              <a:off x="2926313" y="46035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28" name="Oval 6527">
              <a:extLst>
                <a:ext uri="{FF2B5EF4-FFF2-40B4-BE49-F238E27FC236}">
                  <a16:creationId xmlns:a16="http://schemas.microsoft.com/office/drawing/2014/main" id="{8FB8BB58-8775-4F89-A015-78715036779D}"/>
                </a:ext>
              </a:extLst>
            </p:cNvPr>
            <p:cNvSpPr/>
            <p:nvPr/>
          </p:nvSpPr>
          <p:spPr>
            <a:xfrm>
              <a:off x="2938387" y="466653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29" name="Oval 6528">
              <a:extLst>
                <a:ext uri="{FF2B5EF4-FFF2-40B4-BE49-F238E27FC236}">
                  <a16:creationId xmlns:a16="http://schemas.microsoft.com/office/drawing/2014/main" id="{945EEFF4-1A54-48DE-A0EE-77ECB5B866AE}"/>
                </a:ext>
              </a:extLst>
            </p:cNvPr>
            <p:cNvSpPr/>
            <p:nvPr/>
          </p:nvSpPr>
          <p:spPr>
            <a:xfrm>
              <a:off x="2926313" y="460359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30" name="Oval 6529">
              <a:extLst>
                <a:ext uri="{FF2B5EF4-FFF2-40B4-BE49-F238E27FC236}">
                  <a16:creationId xmlns:a16="http://schemas.microsoft.com/office/drawing/2014/main" id="{049A2FDC-B4C4-44D2-BDBF-981E07A408D3}"/>
                </a:ext>
              </a:extLst>
            </p:cNvPr>
            <p:cNvSpPr/>
            <p:nvPr/>
          </p:nvSpPr>
          <p:spPr>
            <a:xfrm>
              <a:off x="3070912" y="44904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31" name="Oval 6530">
              <a:extLst>
                <a:ext uri="{FF2B5EF4-FFF2-40B4-BE49-F238E27FC236}">
                  <a16:creationId xmlns:a16="http://schemas.microsoft.com/office/drawing/2014/main" id="{ECBF2D72-7827-4A99-B566-AB2F29AD3C5E}"/>
                </a:ext>
              </a:extLst>
            </p:cNvPr>
            <p:cNvSpPr/>
            <p:nvPr/>
          </p:nvSpPr>
          <p:spPr>
            <a:xfrm>
              <a:off x="3086911" y="44205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32" name="Oval 6531">
              <a:extLst>
                <a:ext uri="{FF2B5EF4-FFF2-40B4-BE49-F238E27FC236}">
                  <a16:creationId xmlns:a16="http://schemas.microsoft.com/office/drawing/2014/main" id="{845EA9A6-7D56-43B7-944E-B9C51D268EF4}"/>
                </a:ext>
              </a:extLst>
            </p:cNvPr>
            <p:cNvSpPr/>
            <p:nvPr/>
          </p:nvSpPr>
          <p:spPr>
            <a:xfrm>
              <a:off x="2930262" y="45178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33" name="Oval 6532">
              <a:extLst>
                <a:ext uri="{FF2B5EF4-FFF2-40B4-BE49-F238E27FC236}">
                  <a16:creationId xmlns:a16="http://schemas.microsoft.com/office/drawing/2014/main" id="{44FF8967-43C1-42F7-965E-8C14E5FA5DFA}"/>
                </a:ext>
              </a:extLst>
            </p:cNvPr>
            <p:cNvSpPr/>
            <p:nvPr/>
          </p:nvSpPr>
          <p:spPr>
            <a:xfrm>
              <a:off x="3000143" y="45584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34" name="Oval 6533">
              <a:extLst>
                <a:ext uri="{FF2B5EF4-FFF2-40B4-BE49-F238E27FC236}">
                  <a16:creationId xmlns:a16="http://schemas.microsoft.com/office/drawing/2014/main" id="{AC811ABA-8D42-46CE-BD6F-0CB551EB5E0F}"/>
                </a:ext>
              </a:extLst>
            </p:cNvPr>
            <p:cNvSpPr/>
            <p:nvPr/>
          </p:nvSpPr>
          <p:spPr>
            <a:xfrm>
              <a:off x="3086911" y="44205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35" name="Oval 6534">
              <a:extLst>
                <a:ext uri="{FF2B5EF4-FFF2-40B4-BE49-F238E27FC236}">
                  <a16:creationId xmlns:a16="http://schemas.microsoft.com/office/drawing/2014/main" id="{679BC8D2-1CF3-4546-8111-FD838DD6E494}"/>
                </a:ext>
              </a:extLst>
            </p:cNvPr>
            <p:cNvSpPr/>
            <p:nvPr/>
          </p:nvSpPr>
          <p:spPr>
            <a:xfrm>
              <a:off x="2930262" y="45178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36" name="Oval 6535">
              <a:extLst>
                <a:ext uri="{FF2B5EF4-FFF2-40B4-BE49-F238E27FC236}">
                  <a16:creationId xmlns:a16="http://schemas.microsoft.com/office/drawing/2014/main" id="{32B0D06F-E58F-429E-B905-E6239A942B2E}"/>
                </a:ext>
              </a:extLst>
            </p:cNvPr>
            <p:cNvSpPr/>
            <p:nvPr/>
          </p:nvSpPr>
          <p:spPr>
            <a:xfrm>
              <a:off x="3000143" y="45584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37" name="Oval 6536">
              <a:extLst>
                <a:ext uri="{FF2B5EF4-FFF2-40B4-BE49-F238E27FC236}">
                  <a16:creationId xmlns:a16="http://schemas.microsoft.com/office/drawing/2014/main" id="{CB9C6B82-7D91-4492-8ACE-53A074C2C46A}"/>
                </a:ext>
              </a:extLst>
            </p:cNvPr>
            <p:cNvSpPr/>
            <p:nvPr/>
          </p:nvSpPr>
          <p:spPr>
            <a:xfrm>
              <a:off x="3086911" y="44205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38" name="Oval 6537">
              <a:extLst>
                <a:ext uri="{FF2B5EF4-FFF2-40B4-BE49-F238E27FC236}">
                  <a16:creationId xmlns:a16="http://schemas.microsoft.com/office/drawing/2014/main" id="{BADDEBA1-7D67-4C10-9EFD-B35D7080606F}"/>
                </a:ext>
              </a:extLst>
            </p:cNvPr>
            <p:cNvSpPr/>
            <p:nvPr/>
          </p:nvSpPr>
          <p:spPr>
            <a:xfrm>
              <a:off x="2930262" y="45178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39" name="Oval 6538">
              <a:extLst>
                <a:ext uri="{FF2B5EF4-FFF2-40B4-BE49-F238E27FC236}">
                  <a16:creationId xmlns:a16="http://schemas.microsoft.com/office/drawing/2014/main" id="{146F7039-1BAE-411D-9893-1C3075FC8C04}"/>
                </a:ext>
              </a:extLst>
            </p:cNvPr>
            <p:cNvSpPr/>
            <p:nvPr/>
          </p:nvSpPr>
          <p:spPr>
            <a:xfrm>
              <a:off x="3000143" y="45584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40" name="Oval 6539">
              <a:extLst>
                <a:ext uri="{FF2B5EF4-FFF2-40B4-BE49-F238E27FC236}">
                  <a16:creationId xmlns:a16="http://schemas.microsoft.com/office/drawing/2014/main" id="{30B0EA77-266B-4CC8-BED3-5415179DC007}"/>
                </a:ext>
              </a:extLst>
            </p:cNvPr>
            <p:cNvSpPr/>
            <p:nvPr/>
          </p:nvSpPr>
          <p:spPr>
            <a:xfrm>
              <a:off x="2992976" y="463246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41" name="Oval 6540">
              <a:extLst>
                <a:ext uri="{FF2B5EF4-FFF2-40B4-BE49-F238E27FC236}">
                  <a16:creationId xmlns:a16="http://schemas.microsoft.com/office/drawing/2014/main" id="{9EE0F4BF-8800-49EF-8791-6F5F48871F51}"/>
                </a:ext>
              </a:extLst>
            </p:cNvPr>
            <p:cNvSpPr/>
            <p:nvPr/>
          </p:nvSpPr>
          <p:spPr>
            <a:xfrm>
              <a:off x="3152543" y="458209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42" name="Oval 6541">
              <a:extLst>
                <a:ext uri="{FF2B5EF4-FFF2-40B4-BE49-F238E27FC236}">
                  <a16:creationId xmlns:a16="http://schemas.microsoft.com/office/drawing/2014/main" id="{0033D23A-CC9F-4E72-A0C3-BB1094D8C53E}"/>
                </a:ext>
              </a:extLst>
            </p:cNvPr>
            <p:cNvSpPr/>
            <p:nvPr/>
          </p:nvSpPr>
          <p:spPr>
            <a:xfrm>
              <a:off x="2896779" y="459123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43" name="Oval 6542">
              <a:extLst>
                <a:ext uri="{FF2B5EF4-FFF2-40B4-BE49-F238E27FC236}">
                  <a16:creationId xmlns:a16="http://schemas.microsoft.com/office/drawing/2014/main" id="{0F282E69-5781-449E-AE37-E522F50CD2C9}"/>
                </a:ext>
              </a:extLst>
            </p:cNvPr>
            <p:cNvSpPr/>
            <p:nvPr/>
          </p:nvSpPr>
          <p:spPr>
            <a:xfrm>
              <a:off x="2892207" y="462139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44" name="Oval 6543">
              <a:extLst>
                <a:ext uri="{FF2B5EF4-FFF2-40B4-BE49-F238E27FC236}">
                  <a16:creationId xmlns:a16="http://schemas.microsoft.com/office/drawing/2014/main" id="{285D5EE3-FBD3-4A1D-9EF6-F3CC7D9F9CF5}"/>
                </a:ext>
              </a:extLst>
            </p:cNvPr>
            <p:cNvSpPr/>
            <p:nvPr/>
          </p:nvSpPr>
          <p:spPr>
            <a:xfrm>
              <a:off x="2930262" y="45178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45" name="Oval 6544">
              <a:extLst>
                <a:ext uri="{FF2B5EF4-FFF2-40B4-BE49-F238E27FC236}">
                  <a16:creationId xmlns:a16="http://schemas.microsoft.com/office/drawing/2014/main" id="{B615CC78-4625-4697-B0D7-C02E62FF3BC6}"/>
                </a:ext>
              </a:extLst>
            </p:cNvPr>
            <p:cNvSpPr/>
            <p:nvPr/>
          </p:nvSpPr>
          <p:spPr>
            <a:xfrm>
              <a:off x="3000143" y="45584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46" name="Oval 6545">
              <a:extLst>
                <a:ext uri="{FF2B5EF4-FFF2-40B4-BE49-F238E27FC236}">
                  <a16:creationId xmlns:a16="http://schemas.microsoft.com/office/drawing/2014/main" id="{5B04FEF6-44E9-4F55-ABB7-F071A608AB4E}"/>
                </a:ext>
              </a:extLst>
            </p:cNvPr>
            <p:cNvSpPr/>
            <p:nvPr/>
          </p:nvSpPr>
          <p:spPr>
            <a:xfrm>
              <a:off x="2930262" y="45178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47" name="Oval 6546">
              <a:extLst>
                <a:ext uri="{FF2B5EF4-FFF2-40B4-BE49-F238E27FC236}">
                  <a16:creationId xmlns:a16="http://schemas.microsoft.com/office/drawing/2014/main" id="{5F358E73-9FD6-46FF-9479-126E6CEB308E}"/>
                </a:ext>
              </a:extLst>
            </p:cNvPr>
            <p:cNvSpPr/>
            <p:nvPr/>
          </p:nvSpPr>
          <p:spPr>
            <a:xfrm>
              <a:off x="3000143" y="45584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48" name="Oval 6547">
              <a:extLst>
                <a:ext uri="{FF2B5EF4-FFF2-40B4-BE49-F238E27FC236}">
                  <a16:creationId xmlns:a16="http://schemas.microsoft.com/office/drawing/2014/main" id="{3BF13ED6-96FD-4FB5-A455-427C0F1B22A3}"/>
                </a:ext>
              </a:extLst>
            </p:cNvPr>
            <p:cNvSpPr/>
            <p:nvPr/>
          </p:nvSpPr>
          <p:spPr>
            <a:xfrm>
              <a:off x="3028366" y="45775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49" name="Oval 6548">
              <a:extLst>
                <a:ext uri="{FF2B5EF4-FFF2-40B4-BE49-F238E27FC236}">
                  <a16:creationId xmlns:a16="http://schemas.microsoft.com/office/drawing/2014/main" id="{6F9AE29E-EBBE-4412-8B28-C28B28FABC3B}"/>
                </a:ext>
              </a:extLst>
            </p:cNvPr>
            <p:cNvSpPr/>
            <p:nvPr/>
          </p:nvSpPr>
          <p:spPr>
            <a:xfrm>
              <a:off x="2894372" y="47127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50" name="Oval 6549">
              <a:extLst>
                <a:ext uri="{FF2B5EF4-FFF2-40B4-BE49-F238E27FC236}">
                  <a16:creationId xmlns:a16="http://schemas.microsoft.com/office/drawing/2014/main" id="{0DD11BD2-5165-4ABF-801F-D4C02B32757E}"/>
                </a:ext>
              </a:extLst>
            </p:cNvPr>
            <p:cNvSpPr/>
            <p:nvPr/>
          </p:nvSpPr>
          <p:spPr>
            <a:xfrm>
              <a:off x="2896779" y="459123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51" name="Oval 6550">
              <a:extLst>
                <a:ext uri="{FF2B5EF4-FFF2-40B4-BE49-F238E27FC236}">
                  <a16:creationId xmlns:a16="http://schemas.microsoft.com/office/drawing/2014/main" id="{30DFD0BF-EC1E-4C6A-9D39-49F40A523992}"/>
                </a:ext>
              </a:extLst>
            </p:cNvPr>
            <p:cNvSpPr/>
            <p:nvPr/>
          </p:nvSpPr>
          <p:spPr>
            <a:xfrm>
              <a:off x="3000143" y="455849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52" name="Oval 6551">
              <a:extLst>
                <a:ext uri="{FF2B5EF4-FFF2-40B4-BE49-F238E27FC236}">
                  <a16:creationId xmlns:a16="http://schemas.microsoft.com/office/drawing/2014/main" id="{7D073A2D-9A38-4AAD-9478-98989FFB4798}"/>
                </a:ext>
              </a:extLst>
            </p:cNvPr>
            <p:cNvSpPr/>
            <p:nvPr/>
          </p:nvSpPr>
          <p:spPr>
            <a:xfrm>
              <a:off x="2992976" y="46003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53" name="Oval 6552">
              <a:extLst>
                <a:ext uri="{FF2B5EF4-FFF2-40B4-BE49-F238E27FC236}">
                  <a16:creationId xmlns:a16="http://schemas.microsoft.com/office/drawing/2014/main" id="{60BAC04E-C130-4817-9298-F671C6ACDC9F}"/>
                </a:ext>
              </a:extLst>
            </p:cNvPr>
            <p:cNvSpPr/>
            <p:nvPr/>
          </p:nvSpPr>
          <p:spPr>
            <a:xfrm>
              <a:off x="2896779" y="459123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54" name="Oval 6553">
              <a:extLst>
                <a:ext uri="{FF2B5EF4-FFF2-40B4-BE49-F238E27FC236}">
                  <a16:creationId xmlns:a16="http://schemas.microsoft.com/office/drawing/2014/main" id="{A32BF2C2-97BD-4F19-9998-A771D854CD1D}"/>
                </a:ext>
              </a:extLst>
            </p:cNvPr>
            <p:cNvSpPr/>
            <p:nvPr/>
          </p:nvSpPr>
          <p:spPr>
            <a:xfrm>
              <a:off x="2947485" y="474915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55" name="Oval 6554">
              <a:extLst>
                <a:ext uri="{FF2B5EF4-FFF2-40B4-BE49-F238E27FC236}">
                  <a16:creationId xmlns:a16="http://schemas.microsoft.com/office/drawing/2014/main" id="{2A0753BC-F20C-44CC-A5A4-EC21778453A5}"/>
                </a:ext>
              </a:extLst>
            </p:cNvPr>
            <p:cNvSpPr/>
            <p:nvPr/>
          </p:nvSpPr>
          <p:spPr>
            <a:xfrm>
              <a:off x="2860717" y="47582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56" name="Oval 6555">
              <a:extLst>
                <a:ext uri="{FF2B5EF4-FFF2-40B4-BE49-F238E27FC236}">
                  <a16:creationId xmlns:a16="http://schemas.microsoft.com/office/drawing/2014/main" id="{A9B043DF-46F1-4DF1-A483-A5088CC7D2E4}"/>
                </a:ext>
              </a:extLst>
            </p:cNvPr>
            <p:cNvSpPr/>
            <p:nvPr/>
          </p:nvSpPr>
          <p:spPr>
            <a:xfrm>
              <a:off x="2860717" y="47582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57" name="Oval 6556">
              <a:extLst>
                <a:ext uri="{FF2B5EF4-FFF2-40B4-BE49-F238E27FC236}">
                  <a16:creationId xmlns:a16="http://schemas.microsoft.com/office/drawing/2014/main" id="{A590FAC9-4292-4655-8F02-1783B6AD13E8}"/>
                </a:ext>
              </a:extLst>
            </p:cNvPr>
            <p:cNvSpPr/>
            <p:nvPr/>
          </p:nvSpPr>
          <p:spPr>
            <a:xfrm>
              <a:off x="3005316" y="477398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58" name="Oval 6557">
              <a:extLst>
                <a:ext uri="{FF2B5EF4-FFF2-40B4-BE49-F238E27FC236}">
                  <a16:creationId xmlns:a16="http://schemas.microsoft.com/office/drawing/2014/main" id="{6DF1206F-21EB-4BBA-8995-90A818119E1E}"/>
                </a:ext>
              </a:extLst>
            </p:cNvPr>
            <p:cNvSpPr/>
            <p:nvPr/>
          </p:nvSpPr>
          <p:spPr>
            <a:xfrm>
              <a:off x="3021315" y="470405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59" name="Oval 6558">
              <a:extLst>
                <a:ext uri="{FF2B5EF4-FFF2-40B4-BE49-F238E27FC236}">
                  <a16:creationId xmlns:a16="http://schemas.microsoft.com/office/drawing/2014/main" id="{7D85A920-1358-4EF5-95D0-7E9BD36D3069}"/>
                </a:ext>
              </a:extLst>
            </p:cNvPr>
            <p:cNvSpPr/>
            <p:nvPr/>
          </p:nvSpPr>
          <p:spPr>
            <a:xfrm>
              <a:off x="2864666" y="48013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60" name="Oval 6559">
              <a:extLst>
                <a:ext uri="{FF2B5EF4-FFF2-40B4-BE49-F238E27FC236}">
                  <a16:creationId xmlns:a16="http://schemas.microsoft.com/office/drawing/2014/main" id="{4728A89D-6D0E-4F35-90BE-AF5C3DAD809B}"/>
                </a:ext>
              </a:extLst>
            </p:cNvPr>
            <p:cNvSpPr/>
            <p:nvPr/>
          </p:nvSpPr>
          <p:spPr>
            <a:xfrm>
              <a:off x="2934547" y="471319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61" name="Oval 6560">
              <a:extLst>
                <a:ext uri="{FF2B5EF4-FFF2-40B4-BE49-F238E27FC236}">
                  <a16:creationId xmlns:a16="http://schemas.microsoft.com/office/drawing/2014/main" id="{DC0A1050-9FBF-4B6B-90D2-348059DEC987}"/>
                </a:ext>
              </a:extLst>
            </p:cNvPr>
            <p:cNvSpPr/>
            <p:nvPr/>
          </p:nvSpPr>
          <p:spPr>
            <a:xfrm>
              <a:off x="3021315" y="470405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62" name="Oval 6561">
              <a:extLst>
                <a:ext uri="{FF2B5EF4-FFF2-40B4-BE49-F238E27FC236}">
                  <a16:creationId xmlns:a16="http://schemas.microsoft.com/office/drawing/2014/main" id="{DD0F70A3-B606-4658-8ECA-B84866CAF06F}"/>
                </a:ext>
              </a:extLst>
            </p:cNvPr>
            <p:cNvSpPr/>
            <p:nvPr/>
          </p:nvSpPr>
          <p:spPr>
            <a:xfrm>
              <a:off x="2864666" y="48013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63" name="Oval 6562">
              <a:extLst>
                <a:ext uri="{FF2B5EF4-FFF2-40B4-BE49-F238E27FC236}">
                  <a16:creationId xmlns:a16="http://schemas.microsoft.com/office/drawing/2014/main" id="{956012CF-8B85-42B5-9B86-8A0A3781A256}"/>
                </a:ext>
              </a:extLst>
            </p:cNvPr>
            <p:cNvSpPr/>
            <p:nvPr/>
          </p:nvSpPr>
          <p:spPr>
            <a:xfrm>
              <a:off x="2934547" y="471319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64" name="Oval 6563">
              <a:extLst>
                <a:ext uri="{FF2B5EF4-FFF2-40B4-BE49-F238E27FC236}">
                  <a16:creationId xmlns:a16="http://schemas.microsoft.com/office/drawing/2014/main" id="{636B14F3-54FF-4B38-9D5E-41D417B89460}"/>
                </a:ext>
              </a:extLst>
            </p:cNvPr>
            <p:cNvSpPr/>
            <p:nvPr/>
          </p:nvSpPr>
          <p:spPr>
            <a:xfrm>
              <a:off x="3021315" y="470405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65" name="Oval 6564">
              <a:extLst>
                <a:ext uri="{FF2B5EF4-FFF2-40B4-BE49-F238E27FC236}">
                  <a16:creationId xmlns:a16="http://schemas.microsoft.com/office/drawing/2014/main" id="{96373278-50C9-4AF6-8D31-75C3C91F513F}"/>
                </a:ext>
              </a:extLst>
            </p:cNvPr>
            <p:cNvSpPr/>
            <p:nvPr/>
          </p:nvSpPr>
          <p:spPr>
            <a:xfrm>
              <a:off x="2864666" y="48013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66" name="Oval 6565">
              <a:extLst>
                <a:ext uri="{FF2B5EF4-FFF2-40B4-BE49-F238E27FC236}">
                  <a16:creationId xmlns:a16="http://schemas.microsoft.com/office/drawing/2014/main" id="{52F18DF2-C9D7-4120-B99E-4734DADE8005}"/>
                </a:ext>
              </a:extLst>
            </p:cNvPr>
            <p:cNvSpPr/>
            <p:nvPr/>
          </p:nvSpPr>
          <p:spPr>
            <a:xfrm>
              <a:off x="2934547" y="471319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67" name="Oval 6566">
              <a:extLst>
                <a:ext uri="{FF2B5EF4-FFF2-40B4-BE49-F238E27FC236}">
                  <a16:creationId xmlns:a16="http://schemas.microsoft.com/office/drawing/2014/main" id="{33BF33A2-D09A-49A7-8E6E-8E5A51F7E747}"/>
                </a:ext>
              </a:extLst>
            </p:cNvPr>
            <p:cNvSpPr/>
            <p:nvPr/>
          </p:nvSpPr>
          <p:spPr>
            <a:xfrm>
              <a:off x="2864666" y="48013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68" name="Oval 6567">
              <a:extLst>
                <a:ext uri="{FF2B5EF4-FFF2-40B4-BE49-F238E27FC236}">
                  <a16:creationId xmlns:a16="http://schemas.microsoft.com/office/drawing/2014/main" id="{5D212915-7C68-49A4-9697-DCB4D327118C}"/>
                </a:ext>
              </a:extLst>
            </p:cNvPr>
            <p:cNvSpPr/>
            <p:nvPr/>
          </p:nvSpPr>
          <p:spPr>
            <a:xfrm>
              <a:off x="2864666" y="48013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69" name="Oval 6568">
              <a:extLst>
                <a:ext uri="{FF2B5EF4-FFF2-40B4-BE49-F238E27FC236}">
                  <a16:creationId xmlns:a16="http://schemas.microsoft.com/office/drawing/2014/main" id="{881DEEB5-2335-44AB-9DDF-7AD593E0BFB5}"/>
                </a:ext>
              </a:extLst>
            </p:cNvPr>
            <p:cNvSpPr/>
            <p:nvPr/>
          </p:nvSpPr>
          <p:spPr>
            <a:xfrm>
              <a:off x="2864666" y="48013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70" name="Oval 6569">
              <a:extLst>
                <a:ext uri="{FF2B5EF4-FFF2-40B4-BE49-F238E27FC236}">
                  <a16:creationId xmlns:a16="http://schemas.microsoft.com/office/drawing/2014/main" id="{54694EB3-D436-41A2-B20B-6492FC30117C}"/>
                </a:ext>
              </a:extLst>
            </p:cNvPr>
            <p:cNvSpPr/>
            <p:nvPr/>
          </p:nvSpPr>
          <p:spPr>
            <a:xfrm>
              <a:off x="2864666" y="48013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71" name="Oval 6570">
              <a:extLst>
                <a:ext uri="{FF2B5EF4-FFF2-40B4-BE49-F238E27FC236}">
                  <a16:creationId xmlns:a16="http://schemas.microsoft.com/office/drawing/2014/main" id="{9709AB4A-5B08-488C-A770-4C2595B0B4BD}"/>
                </a:ext>
              </a:extLst>
            </p:cNvPr>
            <p:cNvSpPr/>
            <p:nvPr/>
          </p:nvSpPr>
          <p:spPr>
            <a:xfrm>
              <a:off x="2966951" y="467803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72" name="Oval 6571">
              <a:extLst>
                <a:ext uri="{FF2B5EF4-FFF2-40B4-BE49-F238E27FC236}">
                  <a16:creationId xmlns:a16="http://schemas.microsoft.com/office/drawing/2014/main" id="{A5BD59AD-B364-4695-88C8-9D3EF79B3EBB}"/>
                </a:ext>
              </a:extLst>
            </p:cNvPr>
            <p:cNvSpPr/>
            <p:nvPr/>
          </p:nvSpPr>
          <p:spPr>
            <a:xfrm>
              <a:off x="3153839" y="45141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73" name="Oval 6572">
              <a:extLst>
                <a:ext uri="{FF2B5EF4-FFF2-40B4-BE49-F238E27FC236}">
                  <a16:creationId xmlns:a16="http://schemas.microsoft.com/office/drawing/2014/main" id="{F5A1190E-AB8F-4A1E-BBE3-9931D964E850}"/>
                </a:ext>
              </a:extLst>
            </p:cNvPr>
            <p:cNvSpPr/>
            <p:nvPr/>
          </p:nvSpPr>
          <p:spPr>
            <a:xfrm>
              <a:off x="3067071" y="46520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74" name="Oval 6573">
              <a:extLst>
                <a:ext uri="{FF2B5EF4-FFF2-40B4-BE49-F238E27FC236}">
                  <a16:creationId xmlns:a16="http://schemas.microsoft.com/office/drawing/2014/main" id="{99D60B90-F3C2-4D89-B556-731D2EF7FCF4}"/>
                </a:ext>
              </a:extLst>
            </p:cNvPr>
            <p:cNvSpPr/>
            <p:nvPr/>
          </p:nvSpPr>
          <p:spPr>
            <a:xfrm>
              <a:off x="3067071" y="45232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75" name="Oval 6574">
              <a:extLst>
                <a:ext uri="{FF2B5EF4-FFF2-40B4-BE49-F238E27FC236}">
                  <a16:creationId xmlns:a16="http://schemas.microsoft.com/office/drawing/2014/main" id="{631CDD7C-E157-45D9-B9BE-938F89263C4C}"/>
                </a:ext>
              </a:extLst>
            </p:cNvPr>
            <p:cNvSpPr/>
            <p:nvPr/>
          </p:nvSpPr>
          <p:spPr>
            <a:xfrm>
              <a:off x="3079145" y="471499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76" name="Oval 6575">
              <a:extLst>
                <a:ext uri="{FF2B5EF4-FFF2-40B4-BE49-F238E27FC236}">
                  <a16:creationId xmlns:a16="http://schemas.microsoft.com/office/drawing/2014/main" id="{AC71EFA9-F487-4BC1-BF41-C3DE1F9D1A03}"/>
                </a:ext>
              </a:extLst>
            </p:cNvPr>
            <p:cNvSpPr/>
            <p:nvPr/>
          </p:nvSpPr>
          <p:spPr>
            <a:xfrm>
              <a:off x="3067071" y="465205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77" name="Oval 6576">
              <a:extLst>
                <a:ext uri="{FF2B5EF4-FFF2-40B4-BE49-F238E27FC236}">
                  <a16:creationId xmlns:a16="http://schemas.microsoft.com/office/drawing/2014/main" id="{99F2A5FB-921D-40A9-AAE7-A3D14C4FD261}"/>
                </a:ext>
              </a:extLst>
            </p:cNvPr>
            <p:cNvSpPr/>
            <p:nvPr/>
          </p:nvSpPr>
          <p:spPr>
            <a:xfrm>
              <a:off x="3067071" y="45232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78" name="Oval 6577">
              <a:extLst>
                <a:ext uri="{FF2B5EF4-FFF2-40B4-BE49-F238E27FC236}">
                  <a16:creationId xmlns:a16="http://schemas.microsoft.com/office/drawing/2014/main" id="{2EFA468F-BC8E-4CB9-948F-A42680766B11}"/>
                </a:ext>
              </a:extLst>
            </p:cNvPr>
            <p:cNvSpPr/>
            <p:nvPr/>
          </p:nvSpPr>
          <p:spPr>
            <a:xfrm>
              <a:off x="3211670" y="453893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79" name="Oval 6578">
              <a:extLst>
                <a:ext uri="{FF2B5EF4-FFF2-40B4-BE49-F238E27FC236}">
                  <a16:creationId xmlns:a16="http://schemas.microsoft.com/office/drawing/2014/main" id="{FA6DEF7D-E8DF-4540-9BAA-00FA59257501}"/>
                </a:ext>
              </a:extLst>
            </p:cNvPr>
            <p:cNvSpPr/>
            <p:nvPr/>
          </p:nvSpPr>
          <p:spPr>
            <a:xfrm>
              <a:off x="3227669" y="44690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80" name="Oval 6579">
              <a:extLst>
                <a:ext uri="{FF2B5EF4-FFF2-40B4-BE49-F238E27FC236}">
                  <a16:creationId xmlns:a16="http://schemas.microsoft.com/office/drawing/2014/main" id="{641C56A6-129A-4DD6-A2A7-6745FC3EB9D7}"/>
                </a:ext>
              </a:extLst>
            </p:cNvPr>
            <p:cNvSpPr/>
            <p:nvPr/>
          </p:nvSpPr>
          <p:spPr>
            <a:xfrm>
              <a:off x="3071020" y="45663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81" name="Oval 6580">
              <a:extLst>
                <a:ext uri="{FF2B5EF4-FFF2-40B4-BE49-F238E27FC236}">
                  <a16:creationId xmlns:a16="http://schemas.microsoft.com/office/drawing/2014/main" id="{25A47B64-60D3-4523-B6D6-7411DA4F7247}"/>
                </a:ext>
              </a:extLst>
            </p:cNvPr>
            <p:cNvSpPr/>
            <p:nvPr/>
          </p:nvSpPr>
          <p:spPr>
            <a:xfrm>
              <a:off x="3140901" y="46069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82" name="Oval 6581">
              <a:extLst>
                <a:ext uri="{FF2B5EF4-FFF2-40B4-BE49-F238E27FC236}">
                  <a16:creationId xmlns:a16="http://schemas.microsoft.com/office/drawing/2014/main" id="{5A9548B1-BC2A-4276-8D26-40A9772DEFC4}"/>
                </a:ext>
              </a:extLst>
            </p:cNvPr>
            <p:cNvSpPr/>
            <p:nvPr/>
          </p:nvSpPr>
          <p:spPr>
            <a:xfrm>
              <a:off x="3140901" y="44781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83" name="Oval 6582">
              <a:extLst>
                <a:ext uri="{FF2B5EF4-FFF2-40B4-BE49-F238E27FC236}">
                  <a16:creationId xmlns:a16="http://schemas.microsoft.com/office/drawing/2014/main" id="{8A7FF6B7-D801-4EE6-992A-2BA2E5D16F80}"/>
                </a:ext>
              </a:extLst>
            </p:cNvPr>
            <p:cNvSpPr/>
            <p:nvPr/>
          </p:nvSpPr>
          <p:spPr>
            <a:xfrm>
              <a:off x="3227669" y="44690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84" name="Oval 6583">
              <a:extLst>
                <a:ext uri="{FF2B5EF4-FFF2-40B4-BE49-F238E27FC236}">
                  <a16:creationId xmlns:a16="http://schemas.microsoft.com/office/drawing/2014/main" id="{27800F22-C442-4EA3-993D-E2CF00551FE1}"/>
                </a:ext>
              </a:extLst>
            </p:cNvPr>
            <p:cNvSpPr/>
            <p:nvPr/>
          </p:nvSpPr>
          <p:spPr>
            <a:xfrm>
              <a:off x="3071020" y="45663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85" name="Oval 6584">
              <a:extLst>
                <a:ext uri="{FF2B5EF4-FFF2-40B4-BE49-F238E27FC236}">
                  <a16:creationId xmlns:a16="http://schemas.microsoft.com/office/drawing/2014/main" id="{D7EA4191-0FA0-4B0E-9B7D-6199D06A293E}"/>
                </a:ext>
              </a:extLst>
            </p:cNvPr>
            <p:cNvSpPr/>
            <p:nvPr/>
          </p:nvSpPr>
          <p:spPr>
            <a:xfrm>
              <a:off x="3140901" y="46069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86" name="Oval 6585">
              <a:extLst>
                <a:ext uri="{FF2B5EF4-FFF2-40B4-BE49-F238E27FC236}">
                  <a16:creationId xmlns:a16="http://schemas.microsoft.com/office/drawing/2014/main" id="{38B556E4-2A58-4F79-943F-A8303ED1B911}"/>
                </a:ext>
              </a:extLst>
            </p:cNvPr>
            <p:cNvSpPr/>
            <p:nvPr/>
          </p:nvSpPr>
          <p:spPr>
            <a:xfrm>
              <a:off x="3140901" y="44781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87" name="Oval 6586">
              <a:extLst>
                <a:ext uri="{FF2B5EF4-FFF2-40B4-BE49-F238E27FC236}">
                  <a16:creationId xmlns:a16="http://schemas.microsoft.com/office/drawing/2014/main" id="{290725AA-EBB4-4CBF-BF2B-9113985668B5}"/>
                </a:ext>
              </a:extLst>
            </p:cNvPr>
            <p:cNvSpPr/>
            <p:nvPr/>
          </p:nvSpPr>
          <p:spPr>
            <a:xfrm>
              <a:off x="3227669" y="446900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88" name="Oval 6587">
              <a:extLst>
                <a:ext uri="{FF2B5EF4-FFF2-40B4-BE49-F238E27FC236}">
                  <a16:creationId xmlns:a16="http://schemas.microsoft.com/office/drawing/2014/main" id="{9F0799DE-BC88-4CA1-B47F-B6D115F00EFA}"/>
                </a:ext>
              </a:extLst>
            </p:cNvPr>
            <p:cNvSpPr/>
            <p:nvPr/>
          </p:nvSpPr>
          <p:spPr>
            <a:xfrm>
              <a:off x="3071020" y="45663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89" name="Oval 6588">
              <a:extLst>
                <a:ext uri="{FF2B5EF4-FFF2-40B4-BE49-F238E27FC236}">
                  <a16:creationId xmlns:a16="http://schemas.microsoft.com/office/drawing/2014/main" id="{107893B1-8682-41CA-A99F-BDBA346FD721}"/>
                </a:ext>
              </a:extLst>
            </p:cNvPr>
            <p:cNvSpPr/>
            <p:nvPr/>
          </p:nvSpPr>
          <p:spPr>
            <a:xfrm>
              <a:off x="3140901" y="46069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90" name="Oval 6589">
              <a:extLst>
                <a:ext uri="{FF2B5EF4-FFF2-40B4-BE49-F238E27FC236}">
                  <a16:creationId xmlns:a16="http://schemas.microsoft.com/office/drawing/2014/main" id="{0BB12861-7A14-4E7F-9280-603C9B65A2BF}"/>
                </a:ext>
              </a:extLst>
            </p:cNvPr>
            <p:cNvSpPr/>
            <p:nvPr/>
          </p:nvSpPr>
          <p:spPr>
            <a:xfrm>
              <a:off x="3140901" y="44781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91" name="Oval 6590">
              <a:extLst>
                <a:ext uri="{FF2B5EF4-FFF2-40B4-BE49-F238E27FC236}">
                  <a16:creationId xmlns:a16="http://schemas.microsoft.com/office/drawing/2014/main" id="{280F5F93-C40C-4C84-A6B8-37DC8CA7544A}"/>
                </a:ext>
              </a:extLst>
            </p:cNvPr>
            <p:cNvSpPr/>
            <p:nvPr/>
          </p:nvSpPr>
          <p:spPr>
            <a:xfrm>
              <a:off x="3133734" y="468092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92" name="Oval 6591">
              <a:extLst>
                <a:ext uri="{FF2B5EF4-FFF2-40B4-BE49-F238E27FC236}">
                  <a16:creationId xmlns:a16="http://schemas.microsoft.com/office/drawing/2014/main" id="{62C31160-D50F-45F2-A483-87A50CD397A8}"/>
                </a:ext>
              </a:extLst>
            </p:cNvPr>
            <p:cNvSpPr/>
            <p:nvPr/>
          </p:nvSpPr>
          <p:spPr>
            <a:xfrm>
              <a:off x="3293301" y="463054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93" name="Oval 6592">
              <a:extLst>
                <a:ext uri="{FF2B5EF4-FFF2-40B4-BE49-F238E27FC236}">
                  <a16:creationId xmlns:a16="http://schemas.microsoft.com/office/drawing/2014/main" id="{712A19CC-8094-4D70-B794-13EBBDD097D6}"/>
                </a:ext>
              </a:extLst>
            </p:cNvPr>
            <p:cNvSpPr/>
            <p:nvPr/>
          </p:nvSpPr>
          <p:spPr>
            <a:xfrm>
              <a:off x="3037537" y="463969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94" name="Oval 6593">
              <a:extLst>
                <a:ext uri="{FF2B5EF4-FFF2-40B4-BE49-F238E27FC236}">
                  <a16:creationId xmlns:a16="http://schemas.microsoft.com/office/drawing/2014/main" id="{290E29B5-C64D-4F32-A6E7-3343FD754297}"/>
                </a:ext>
              </a:extLst>
            </p:cNvPr>
            <p:cNvSpPr/>
            <p:nvPr/>
          </p:nvSpPr>
          <p:spPr>
            <a:xfrm>
              <a:off x="3032965" y="466984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95" name="Oval 6594">
              <a:extLst>
                <a:ext uri="{FF2B5EF4-FFF2-40B4-BE49-F238E27FC236}">
                  <a16:creationId xmlns:a16="http://schemas.microsoft.com/office/drawing/2014/main" id="{915C4CF4-C268-4A34-BA2C-C6E341CDD54B}"/>
                </a:ext>
              </a:extLst>
            </p:cNvPr>
            <p:cNvSpPr/>
            <p:nvPr/>
          </p:nvSpPr>
          <p:spPr>
            <a:xfrm>
              <a:off x="3071020" y="45663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96" name="Oval 6595">
              <a:extLst>
                <a:ext uri="{FF2B5EF4-FFF2-40B4-BE49-F238E27FC236}">
                  <a16:creationId xmlns:a16="http://schemas.microsoft.com/office/drawing/2014/main" id="{80B70D8D-FEC6-4231-BC67-28B8C9EBDBB5}"/>
                </a:ext>
              </a:extLst>
            </p:cNvPr>
            <p:cNvSpPr/>
            <p:nvPr/>
          </p:nvSpPr>
          <p:spPr>
            <a:xfrm>
              <a:off x="3140901" y="46069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97" name="Oval 6596">
              <a:extLst>
                <a:ext uri="{FF2B5EF4-FFF2-40B4-BE49-F238E27FC236}">
                  <a16:creationId xmlns:a16="http://schemas.microsoft.com/office/drawing/2014/main" id="{F6D2A02E-E12C-4CF5-BB49-386FF81F1C61}"/>
                </a:ext>
              </a:extLst>
            </p:cNvPr>
            <p:cNvSpPr/>
            <p:nvPr/>
          </p:nvSpPr>
          <p:spPr>
            <a:xfrm>
              <a:off x="3071020" y="45663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98" name="Oval 6597">
              <a:extLst>
                <a:ext uri="{FF2B5EF4-FFF2-40B4-BE49-F238E27FC236}">
                  <a16:creationId xmlns:a16="http://schemas.microsoft.com/office/drawing/2014/main" id="{FFC02D58-7226-4A70-9FCD-89ADC96D0AFA}"/>
                </a:ext>
              </a:extLst>
            </p:cNvPr>
            <p:cNvSpPr/>
            <p:nvPr/>
          </p:nvSpPr>
          <p:spPr>
            <a:xfrm>
              <a:off x="3140901" y="46069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99" name="Oval 6598">
              <a:extLst>
                <a:ext uri="{FF2B5EF4-FFF2-40B4-BE49-F238E27FC236}">
                  <a16:creationId xmlns:a16="http://schemas.microsoft.com/office/drawing/2014/main" id="{4AE5CEAD-A1FF-4042-A7C1-04F882A7959D}"/>
                </a:ext>
              </a:extLst>
            </p:cNvPr>
            <p:cNvSpPr/>
            <p:nvPr/>
          </p:nvSpPr>
          <p:spPr>
            <a:xfrm>
              <a:off x="3169124" y="46259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00" name="Oval 6599">
              <a:extLst>
                <a:ext uri="{FF2B5EF4-FFF2-40B4-BE49-F238E27FC236}">
                  <a16:creationId xmlns:a16="http://schemas.microsoft.com/office/drawing/2014/main" id="{6C2C9BCF-56F4-4FB1-99D1-B3C19C9A4645}"/>
                </a:ext>
              </a:extLst>
            </p:cNvPr>
            <p:cNvSpPr/>
            <p:nvPr/>
          </p:nvSpPr>
          <p:spPr>
            <a:xfrm>
              <a:off x="3035130" y="47612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01" name="Oval 6600">
              <a:extLst>
                <a:ext uri="{FF2B5EF4-FFF2-40B4-BE49-F238E27FC236}">
                  <a16:creationId xmlns:a16="http://schemas.microsoft.com/office/drawing/2014/main" id="{0F68E512-E659-4503-AEB7-CED7F8D626DE}"/>
                </a:ext>
              </a:extLst>
            </p:cNvPr>
            <p:cNvSpPr/>
            <p:nvPr/>
          </p:nvSpPr>
          <p:spPr>
            <a:xfrm>
              <a:off x="3037537" y="463969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02" name="Oval 6601">
              <a:extLst>
                <a:ext uri="{FF2B5EF4-FFF2-40B4-BE49-F238E27FC236}">
                  <a16:creationId xmlns:a16="http://schemas.microsoft.com/office/drawing/2014/main" id="{6FA75E04-AE98-4BAC-8A4F-C1306D4BAB7F}"/>
                </a:ext>
              </a:extLst>
            </p:cNvPr>
            <p:cNvSpPr/>
            <p:nvPr/>
          </p:nvSpPr>
          <p:spPr>
            <a:xfrm>
              <a:off x="3071020" y="45663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03" name="Oval 6602">
              <a:extLst>
                <a:ext uri="{FF2B5EF4-FFF2-40B4-BE49-F238E27FC236}">
                  <a16:creationId xmlns:a16="http://schemas.microsoft.com/office/drawing/2014/main" id="{9FC618E4-DF8D-4673-A81C-2F5B1FC7DBC5}"/>
                </a:ext>
              </a:extLst>
            </p:cNvPr>
            <p:cNvSpPr/>
            <p:nvPr/>
          </p:nvSpPr>
          <p:spPr>
            <a:xfrm>
              <a:off x="3071020" y="456632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04" name="Oval 6603">
              <a:extLst>
                <a:ext uri="{FF2B5EF4-FFF2-40B4-BE49-F238E27FC236}">
                  <a16:creationId xmlns:a16="http://schemas.microsoft.com/office/drawing/2014/main" id="{EB1386F3-EEB1-45F2-90C4-88605D9045EB}"/>
                </a:ext>
              </a:extLst>
            </p:cNvPr>
            <p:cNvSpPr/>
            <p:nvPr/>
          </p:nvSpPr>
          <p:spPr>
            <a:xfrm>
              <a:off x="3140901" y="460695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05" name="Oval 6604">
              <a:extLst>
                <a:ext uri="{FF2B5EF4-FFF2-40B4-BE49-F238E27FC236}">
                  <a16:creationId xmlns:a16="http://schemas.microsoft.com/office/drawing/2014/main" id="{2AC28BB0-65E0-422B-8F0F-CAC09EA4E372}"/>
                </a:ext>
              </a:extLst>
            </p:cNvPr>
            <p:cNvSpPr/>
            <p:nvPr/>
          </p:nvSpPr>
          <p:spPr>
            <a:xfrm>
              <a:off x="3133734" y="464883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06" name="Oval 6605">
              <a:extLst>
                <a:ext uri="{FF2B5EF4-FFF2-40B4-BE49-F238E27FC236}">
                  <a16:creationId xmlns:a16="http://schemas.microsoft.com/office/drawing/2014/main" id="{0CD77D28-49AD-43B0-A26A-1FEE5816AE71}"/>
                </a:ext>
              </a:extLst>
            </p:cNvPr>
            <p:cNvSpPr/>
            <p:nvPr/>
          </p:nvSpPr>
          <p:spPr>
            <a:xfrm>
              <a:off x="3173305" y="444298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07" name="Oval 6606">
              <a:extLst>
                <a:ext uri="{FF2B5EF4-FFF2-40B4-BE49-F238E27FC236}">
                  <a16:creationId xmlns:a16="http://schemas.microsoft.com/office/drawing/2014/main" id="{74B73DA9-C8BA-49D2-A04B-279A561C2D95}"/>
                </a:ext>
              </a:extLst>
            </p:cNvPr>
            <p:cNvSpPr/>
            <p:nvPr/>
          </p:nvSpPr>
          <p:spPr>
            <a:xfrm>
              <a:off x="3037537" y="463969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08" name="Oval 6607">
              <a:extLst>
                <a:ext uri="{FF2B5EF4-FFF2-40B4-BE49-F238E27FC236}">
                  <a16:creationId xmlns:a16="http://schemas.microsoft.com/office/drawing/2014/main" id="{C3B9724D-1810-44F1-BDAF-B660115ABBBF}"/>
                </a:ext>
              </a:extLst>
            </p:cNvPr>
            <p:cNvSpPr/>
            <p:nvPr/>
          </p:nvSpPr>
          <p:spPr>
            <a:xfrm>
              <a:off x="3429474" y="42922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09" name="Oval 6608">
              <a:extLst>
                <a:ext uri="{FF2B5EF4-FFF2-40B4-BE49-F238E27FC236}">
                  <a16:creationId xmlns:a16="http://schemas.microsoft.com/office/drawing/2014/main" id="{F6234D1A-3CC0-41EC-8524-5A47561E84CB}"/>
                </a:ext>
              </a:extLst>
            </p:cNvPr>
            <p:cNvSpPr/>
            <p:nvPr/>
          </p:nvSpPr>
          <p:spPr>
            <a:xfrm>
              <a:off x="3441548" y="435517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0" name="Oval 6609">
              <a:extLst>
                <a:ext uri="{FF2B5EF4-FFF2-40B4-BE49-F238E27FC236}">
                  <a16:creationId xmlns:a16="http://schemas.microsoft.com/office/drawing/2014/main" id="{0A971D96-0135-47A4-81E1-3AEE5D2A1118}"/>
                </a:ext>
              </a:extLst>
            </p:cNvPr>
            <p:cNvSpPr/>
            <p:nvPr/>
          </p:nvSpPr>
          <p:spPr>
            <a:xfrm>
              <a:off x="3429474" y="429223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1" name="Oval 6610">
              <a:extLst>
                <a:ext uri="{FF2B5EF4-FFF2-40B4-BE49-F238E27FC236}">
                  <a16:creationId xmlns:a16="http://schemas.microsoft.com/office/drawing/2014/main" id="{D0FBC80F-30C0-4A34-8FFD-E3F77F24FA75}"/>
                </a:ext>
              </a:extLst>
            </p:cNvPr>
            <p:cNvSpPr/>
            <p:nvPr/>
          </p:nvSpPr>
          <p:spPr>
            <a:xfrm>
              <a:off x="3433423" y="42065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2" name="Oval 6611">
              <a:extLst>
                <a:ext uri="{FF2B5EF4-FFF2-40B4-BE49-F238E27FC236}">
                  <a16:creationId xmlns:a16="http://schemas.microsoft.com/office/drawing/2014/main" id="{955E3271-CFC9-4407-9388-196B963F3756}"/>
                </a:ext>
              </a:extLst>
            </p:cNvPr>
            <p:cNvSpPr/>
            <p:nvPr/>
          </p:nvSpPr>
          <p:spPr>
            <a:xfrm>
              <a:off x="3433423" y="42065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3" name="Oval 6612">
              <a:extLst>
                <a:ext uri="{FF2B5EF4-FFF2-40B4-BE49-F238E27FC236}">
                  <a16:creationId xmlns:a16="http://schemas.microsoft.com/office/drawing/2014/main" id="{5345B4F1-39F4-4F43-A76D-666E3344E11A}"/>
                </a:ext>
              </a:extLst>
            </p:cNvPr>
            <p:cNvSpPr/>
            <p:nvPr/>
          </p:nvSpPr>
          <p:spPr>
            <a:xfrm>
              <a:off x="3433423" y="42065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4" name="Oval 6613">
              <a:extLst>
                <a:ext uri="{FF2B5EF4-FFF2-40B4-BE49-F238E27FC236}">
                  <a16:creationId xmlns:a16="http://schemas.microsoft.com/office/drawing/2014/main" id="{CF673DEF-46DE-49D2-9FC2-4574C12F0C81}"/>
                </a:ext>
              </a:extLst>
            </p:cNvPr>
            <p:cNvSpPr/>
            <p:nvPr/>
          </p:nvSpPr>
          <p:spPr>
            <a:xfrm>
              <a:off x="3399940" y="42798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5" name="Oval 6614">
              <a:extLst>
                <a:ext uri="{FF2B5EF4-FFF2-40B4-BE49-F238E27FC236}">
                  <a16:creationId xmlns:a16="http://schemas.microsoft.com/office/drawing/2014/main" id="{0923638A-E101-4271-ABDB-FBD0CB435564}"/>
                </a:ext>
              </a:extLst>
            </p:cNvPr>
            <p:cNvSpPr/>
            <p:nvPr/>
          </p:nvSpPr>
          <p:spPr>
            <a:xfrm>
              <a:off x="3395368" y="431002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6" name="Oval 6615">
              <a:extLst>
                <a:ext uri="{FF2B5EF4-FFF2-40B4-BE49-F238E27FC236}">
                  <a16:creationId xmlns:a16="http://schemas.microsoft.com/office/drawing/2014/main" id="{AB52AA9D-586A-4283-9549-DAE1D2348A58}"/>
                </a:ext>
              </a:extLst>
            </p:cNvPr>
            <p:cNvSpPr/>
            <p:nvPr/>
          </p:nvSpPr>
          <p:spPr>
            <a:xfrm>
              <a:off x="3433423" y="42065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7" name="Oval 6616">
              <a:extLst>
                <a:ext uri="{FF2B5EF4-FFF2-40B4-BE49-F238E27FC236}">
                  <a16:creationId xmlns:a16="http://schemas.microsoft.com/office/drawing/2014/main" id="{E11CC09E-0A9C-46D1-9B37-AEB8A0878A74}"/>
                </a:ext>
              </a:extLst>
            </p:cNvPr>
            <p:cNvSpPr/>
            <p:nvPr/>
          </p:nvSpPr>
          <p:spPr>
            <a:xfrm>
              <a:off x="3433423" y="42065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8" name="Oval 6617">
              <a:extLst>
                <a:ext uri="{FF2B5EF4-FFF2-40B4-BE49-F238E27FC236}">
                  <a16:creationId xmlns:a16="http://schemas.microsoft.com/office/drawing/2014/main" id="{70E5537F-E490-4F2E-A990-4E222B0C87E4}"/>
                </a:ext>
              </a:extLst>
            </p:cNvPr>
            <p:cNvSpPr/>
            <p:nvPr/>
          </p:nvSpPr>
          <p:spPr>
            <a:xfrm>
              <a:off x="3397533" y="44014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9" name="Oval 6618">
              <a:extLst>
                <a:ext uri="{FF2B5EF4-FFF2-40B4-BE49-F238E27FC236}">
                  <a16:creationId xmlns:a16="http://schemas.microsoft.com/office/drawing/2014/main" id="{35FA1AAB-5EE7-40E1-944F-2B677640201D}"/>
                </a:ext>
              </a:extLst>
            </p:cNvPr>
            <p:cNvSpPr/>
            <p:nvPr/>
          </p:nvSpPr>
          <p:spPr>
            <a:xfrm>
              <a:off x="3399940" y="42798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0" name="Oval 6619">
              <a:extLst>
                <a:ext uri="{FF2B5EF4-FFF2-40B4-BE49-F238E27FC236}">
                  <a16:creationId xmlns:a16="http://schemas.microsoft.com/office/drawing/2014/main" id="{E11C6612-4527-4034-A441-3E8A6780BB01}"/>
                </a:ext>
              </a:extLst>
            </p:cNvPr>
            <p:cNvSpPr/>
            <p:nvPr/>
          </p:nvSpPr>
          <p:spPr>
            <a:xfrm>
              <a:off x="3433423" y="42065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1" name="Oval 6620">
              <a:extLst>
                <a:ext uri="{FF2B5EF4-FFF2-40B4-BE49-F238E27FC236}">
                  <a16:creationId xmlns:a16="http://schemas.microsoft.com/office/drawing/2014/main" id="{55CB72C8-7D8D-4DF8-919D-FA83C9C06E05}"/>
                </a:ext>
              </a:extLst>
            </p:cNvPr>
            <p:cNvSpPr/>
            <p:nvPr/>
          </p:nvSpPr>
          <p:spPr>
            <a:xfrm>
              <a:off x="3433423" y="420650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2" name="Oval 6621">
              <a:extLst>
                <a:ext uri="{FF2B5EF4-FFF2-40B4-BE49-F238E27FC236}">
                  <a16:creationId xmlns:a16="http://schemas.microsoft.com/office/drawing/2014/main" id="{CD813465-8096-4D9C-AAAD-49A71E0B4C8A}"/>
                </a:ext>
              </a:extLst>
            </p:cNvPr>
            <p:cNvSpPr/>
            <p:nvPr/>
          </p:nvSpPr>
          <p:spPr>
            <a:xfrm>
              <a:off x="3399940" y="42798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3" name="Oval 6622">
              <a:extLst>
                <a:ext uri="{FF2B5EF4-FFF2-40B4-BE49-F238E27FC236}">
                  <a16:creationId xmlns:a16="http://schemas.microsoft.com/office/drawing/2014/main" id="{B935B0C5-C553-47B6-A788-8A7BD99D6B8B}"/>
                </a:ext>
              </a:extLst>
            </p:cNvPr>
            <p:cNvSpPr/>
            <p:nvPr/>
          </p:nvSpPr>
          <p:spPr>
            <a:xfrm>
              <a:off x="3161685" y="464813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4" name="Oval 6623">
              <a:extLst>
                <a:ext uri="{FF2B5EF4-FFF2-40B4-BE49-F238E27FC236}">
                  <a16:creationId xmlns:a16="http://schemas.microsoft.com/office/drawing/2014/main" id="{920EA5A9-B362-47A3-85CF-29A5ACE2F637}"/>
                </a:ext>
              </a:extLst>
            </p:cNvPr>
            <p:cNvSpPr/>
            <p:nvPr/>
          </p:nvSpPr>
          <p:spPr>
            <a:xfrm>
              <a:off x="3375902" y="441237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5" name="Oval 6624">
              <a:extLst>
                <a:ext uri="{FF2B5EF4-FFF2-40B4-BE49-F238E27FC236}">
                  <a16:creationId xmlns:a16="http://schemas.microsoft.com/office/drawing/2014/main" id="{57D03316-667F-45C0-B7A3-2CBBDFD38D09}"/>
                </a:ext>
              </a:extLst>
            </p:cNvPr>
            <p:cNvSpPr/>
            <p:nvPr/>
          </p:nvSpPr>
          <p:spPr>
            <a:xfrm>
              <a:off x="3289134" y="455032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6" name="Oval 6625">
              <a:extLst>
                <a:ext uri="{FF2B5EF4-FFF2-40B4-BE49-F238E27FC236}">
                  <a16:creationId xmlns:a16="http://schemas.microsoft.com/office/drawing/2014/main" id="{F209EAE0-3A02-4164-94F4-F015F0A943CB}"/>
                </a:ext>
              </a:extLst>
            </p:cNvPr>
            <p:cNvSpPr/>
            <p:nvPr/>
          </p:nvSpPr>
          <p:spPr>
            <a:xfrm>
              <a:off x="3289134" y="442152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7" name="Oval 6626">
              <a:extLst>
                <a:ext uri="{FF2B5EF4-FFF2-40B4-BE49-F238E27FC236}">
                  <a16:creationId xmlns:a16="http://schemas.microsoft.com/office/drawing/2014/main" id="{F2536127-C049-41A8-B370-E36A6B6E7389}"/>
                </a:ext>
              </a:extLst>
            </p:cNvPr>
            <p:cNvSpPr/>
            <p:nvPr/>
          </p:nvSpPr>
          <p:spPr>
            <a:xfrm>
              <a:off x="3301208" y="461327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8" name="Oval 6627">
              <a:extLst>
                <a:ext uri="{FF2B5EF4-FFF2-40B4-BE49-F238E27FC236}">
                  <a16:creationId xmlns:a16="http://schemas.microsoft.com/office/drawing/2014/main" id="{59ED8621-7261-4650-B0DC-D3A0CAC7FB1A}"/>
                </a:ext>
              </a:extLst>
            </p:cNvPr>
            <p:cNvSpPr/>
            <p:nvPr/>
          </p:nvSpPr>
          <p:spPr>
            <a:xfrm>
              <a:off x="3289134" y="455032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9" name="Oval 6628">
              <a:extLst>
                <a:ext uri="{FF2B5EF4-FFF2-40B4-BE49-F238E27FC236}">
                  <a16:creationId xmlns:a16="http://schemas.microsoft.com/office/drawing/2014/main" id="{C34597C2-4545-430C-8E01-7CCEB90B024D}"/>
                </a:ext>
              </a:extLst>
            </p:cNvPr>
            <p:cNvSpPr/>
            <p:nvPr/>
          </p:nvSpPr>
          <p:spPr>
            <a:xfrm>
              <a:off x="3289134" y="442152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0" name="Oval 6629">
              <a:extLst>
                <a:ext uri="{FF2B5EF4-FFF2-40B4-BE49-F238E27FC236}">
                  <a16:creationId xmlns:a16="http://schemas.microsoft.com/office/drawing/2014/main" id="{43CB2F39-61CE-4C33-86B6-0A19932295C3}"/>
                </a:ext>
              </a:extLst>
            </p:cNvPr>
            <p:cNvSpPr/>
            <p:nvPr/>
          </p:nvSpPr>
          <p:spPr>
            <a:xfrm>
              <a:off x="3433733" y="44372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1" name="Oval 6630">
              <a:extLst>
                <a:ext uri="{FF2B5EF4-FFF2-40B4-BE49-F238E27FC236}">
                  <a16:creationId xmlns:a16="http://schemas.microsoft.com/office/drawing/2014/main" id="{D861DC2C-364A-47E9-B47F-FBDC79D082E3}"/>
                </a:ext>
              </a:extLst>
            </p:cNvPr>
            <p:cNvSpPr/>
            <p:nvPr/>
          </p:nvSpPr>
          <p:spPr>
            <a:xfrm>
              <a:off x="3449732" y="43672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2" name="Oval 6631">
              <a:extLst>
                <a:ext uri="{FF2B5EF4-FFF2-40B4-BE49-F238E27FC236}">
                  <a16:creationId xmlns:a16="http://schemas.microsoft.com/office/drawing/2014/main" id="{22477B1E-7646-47C6-BAD4-DBECAD64EA3D}"/>
                </a:ext>
              </a:extLst>
            </p:cNvPr>
            <p:cNvSpPr/>
            <p:nvPr/>
          </p:nvSpPr>
          <p:spPr>
            <a:xfrm>
              <a:off x="3293083" y="44645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3" name="Oval 6632">
              <a:extLst>
                <a:ext uri="{FF2B5EF4-FFF2-40B4-BE49-F238E27FC236}">
                  <a16:creationId xmlns:a16="http://schemas.microsoft.com/office/drawing/2014/main" id="{752FAF10-7D17-433C-A072-2C19C1566EE6}"/>
                </a:ext>
              </a:extLst>
            </p:cNvPr>
            <p:cNvSpPr/>
            <p:nvPr/>
          </p:nvSpPr>
          <p:spPr>
            <a:xfrm>
              <a:off x="3362964" y="45052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4" name="Oval 6633">
              <a:extLst>
                <a:ext uri="{FF2B5EF4-FFF2-40B4-BE49-F238E27FC236}">
                  <a16:creationId xmlns:a16="http://schemas.microsoft.com/office/drawing/2014/main" id="{D67EAEEA-BB3F-4842-9CAF-47BBE39EAE48}"/>
                </a:ext>
              </a:extLst>
            </p:cNvPr>
            <p:cNvSpPr/>
            <p:nvPr/>
          </p:nvSpPr>
          <p:spPr>
            <a:xfrm>
              <a:off x="3362964" y="43764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5" name="Oval 6634">
              <a:extLst>
                <a:ext uri="{FF2B5EF4-FFF2-40B4-BE49-F238E27FC236}">
                  <a16:creationId xmlns:a16="http://schemas.microsoft.com/office/drawing/2014/main" id="{077403FA-2AEB-4A70-855B-F5A34748E75F}"/>
                </a:ext>
              </a:extLst>
            </p:cNvPr>
            <p:cNvSpPr/>
            <p:nvPr/>
          </p:nvSpPr>
          <p:spPr>
            <a:xfrm>
              <a:off x="3449732" y="43672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6" name="Oval 6635">
              <a:extLst>
                <a:ext uri="{FF2B5EF4-FFF2-40B4-BE49-F238E27FC236}">
                  <a16:creationId xmlns:a16="http://schemas.microsoft.com/office/drawing/2014/main" id="{083F9B6A-79B7-497B-B589-C3D7C8838F22}"/>
                </a:ext>
              </a:extLst>
            </p:cNvPr>
            <p:cNvSpPr/>
            <p:nvPr/>
          </p:nvSpPr>
          <p:spPr>
            <a:xfrm>
              <a:off x="3293083" y="44645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7" name="Oval 6636">
              <a:extLst>
                <a:ext uri="{FF2B5EF4-FFF2-40B4-BE49-F238E27FC236}">
                  <a16:creationId xmlns:a16="http://schemas.microsoft.com/office/drawing/2014/main" id="{0F82D110-D712-48DF-8322-77BB43FC6884}"/>
                </a:ext>
              </a:extLst>
            </p:cNvPr>
            <p:cNvSpPr/>
            <p:nvPr/>
          </p:nvSpPr>
          <p:spPr>
            <a:xfrm>
              <a:off x="3362964" y="45052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8" name="Oval 6637">
              <a:extLst>
                <a:ext uri="{FF2B5EF4-FFF2-40B4-BE49-F238E27FC236}">
                  <a16:creationId xmlns:a16="http://schemas.microsoft.com/office/drawing/2014/main" id="{F5238B93-7BC9-4EBC-A59C-BBD64A2FD257}"/>
                </a:ext>
              </a:extLst>
            </p:cNvPr>
            <p:cNvSpPr/>
            <p:nvPr/>
          </p:nvSpPr>
          <p:spPr>
            <a:xfrm>
              <a:off x="3362964" y="43764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9" name="Oval 6638">
              <a:extLst>
                <a:ext uri="{FF2B5EF4-FFF2-40B4-BE49-F238E27FC236}">
                  <a16:creationId xmlns:a16="http://schemas.microsoft.com/office/drawing/2014/main" id="{B873D53B-FEE3-44D1-B054-E500978FBD73}"/>
                </a:ext>
              </a:extLst>
            </p:cNvPr>
            <p:cNvSpPr/>
            <p:nvPr/>
          </p:nvSpPr>
          <p:spPr>
            <a:xfrm>
              <a:off x="3449732" y="436728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0" name="Oval 6639">
              <a:extLst>
                <a:ext uri="{FF2B5EF4-FFF2-40B4-BE49-F238E27FC236}">
                  <a16:creationId xmlns:a16="http://schemas.microsoft.com/office/drawing/2014/main" id="{14AA75E9-C1FC-4065-B005-11A09BFA0940}"/>
                </a:ext>
              </a:extLst>
            </p:cNvPr>
            <p:cNvSpPr/>
            <p:nvPr/>
          </p:nvSpPr>
          <p:spPr>
            <a:xfrm>
              <a:off x="3293083" y="44645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1" name="Oval 6640">
              <a:extLst>
                <a:ext uri="{FF2B5EF4-FFF2-40B4-BE49-F238E27FC236}">
                  <a16:creationId xmlns:a16="http://schemas.microsoft.com/office/drawing/2014/main" id="{C562B1D1-72EC-486B-8B0B-EDD779A7852A}"/>
                </a:ext>
              </a:extLst>
            </p:cNvPr>
            <p:cNvSpPr/>
            <p:nvPr/>
          </p:nvSpPr>
          <p:spPr>
            <a:xfrm>
              <a:off x="3362964" y="45052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2" name="Oval 6641">
              <a:extLst>
                <a:ext uri="{FF2B5EF4-FFF2-40B4-BE49-F238E27FC236}">
                  <a16:creationId xmlns:a16="http://schemas.microsoft.com/office/drawing/2014/main" id="{AC9FD932-66F5-47D1-AC4B-6270A4E695B6}"/>
                </a:ext>
              </a:extLst>
            </p:cNvPr>
            <p:cNvSpPr/>
            <p:nvPr/>
          </p:nvSpPr>
          <p:spPr>
            <a:xfrm>
              <a:off x="3362964" y="43764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3" name="Oval 6642">
              <a:extLst>
                <a:ext uri="{FF2B5EF4-FFF2-40B4-BE49-F238E27FC236}">
                  <a16:creationId xmlns:a16="http://schemas.microsoft.com/office/drawing/2014/main" id="{F8618C0B-CF74-40FA-BA97-A4FC7B054274}"/>
                </a:ext>
              </a:extLst>
            </p:cNvPr>
            <p:cNvSpPr/>
            <p:nvPr/>
          </p:nvSpPr>
          <p:spPr>
            <a:xfrm>
              <a:off x="3355797" y="457920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4" name="Oval 6643">
              <a:extLst>
                <a:ext uri="{FF2B5EF4-FFF2-40B4-BE49-F238E27FC236}">
                  <a16:creationId xmlns:a16="http://schemas.microsoft.com/office/drawing/2014/main" id="{6E80508C-1E2E-487F-9225-27EAE012FBC8}"/>
                </a:ext>
              </a:extLst>
            </p:cNvPr>
            <p:cNvSpPr/>
            <p:nvPr/>
          </p:nvSpPr>
          <p:spPr>
            <a:xfrm>
              <a:off x="3259600" y="45379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5" name="Oval 6644">
              <a:extLst>
                <a:ext uri="{FF2B5EF4-FFF2-40B4-BE49-F238E27FC236}">
                  <a16:creationId xmlns:a16="http://schemas.microsoft.com/office/drawing/2014/main" id="{89D3265B-351B-464B-8842-6077BCE8FB01}"/>
                </a:ext>
              </a:extLst>
            </p:cNvPr>
            <p:cNvSpPr/>
            <p:nvPr/>
          </p:nvSpPr>
          <p:spPr>
            <a:xfrm>
              <a:off x="3255028" y="456812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6" name="Oval 6645">
              <a:extLst>
                <a:ext uri="{FF2B5EF4-FFF2-40B4-BE49-F238E27FC236}">
                  <a16:creationId xmlns:a16="http://schemas.microsoft.com/office/drawing/2014/main" id="{82BE5F70-5C57-47F6-B880-F3AA0FFCEDA4}"/>
                </a:ext>
              </a:extLst>
            </p:cNvPr>
            <p:cNvSpPr/>
            <p:nvPr/>
          </p:nvSpPr>
          <p:spPr>
            <a:xfrm>
              <a:off x="3293083" y="44645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7" name="Oval 6646">
              <a:extLst>
                <a:ext uri="{FF2B5EF4-FFF2-40B4-BE49-F238E27FC236}">
                  <a16:creationId xmlns:a16="http://schemas.microsoft.com/office/drawing/2014/main" id="{98BF1228-6AA0-49A8-B4DC-DC2FE436F27B}"/>
                </a:ext>
              </a:extLst>
            </p:cNvPr>
            <p:cNvSpPr/>
            <p:nvPr/>
          </p:nvSpPr>
          <p:spPr>
            <a:xfrm>
              <a:off x="3362964" y="45052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8" name="Oval 6647">
              <a:extLst>
                <a:ext uri="{FF2B5EF4-FFF2-40B4-BE49-F238E27FC236}">
                  <a16:creationId xmlns:a16="http://schemas.microsoft.com/office/drawing/2014/main" id="{1709D462-BE08-47AA-B015-3D1D844C755A}"/>
                </a:ext>
              </a:extLst>
            </p:cNvPr>
            <p:cNvSpPr/>
            <p:nvPr/>
          </p:nvSpPr>
          <p:spPr>
            <a:xfrm>
              <a:off x="3293083" y="44645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9" name="Oval 6648">
              <a:extLst>
                <a:ext uri="{FF2B5EF4-FFF2-40B4-BE49-F238E27FC236}">
                  <a16:creationId xmlns:a16="http://schemas.microsoft.com/office/drawing/2014/main" id="{AA880C53-95D5-4F9B-92E3-9F7A68445BD7}"/>
                </a:ext>
              </a:extLst>
            </p:cNvPr>
            <p:cNvSpPr/>
            <p:nvPr/>
          </p:nvSpPr>
          <p:spPr>
            <a:xfrm>
              <a:off x="3362964" y="45052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0" name="Oval 6649">
              <a:extLst>
                <a:ext uri="{FF2B5EF4-FFF2-40B4-BE49-F238E27FC236}">
                  <a16:creationId xmlns:a16="http://schemas.microsoft.com/office/drawing/2014/main" id="{D98B30B9-693A-42A7-B8D7-04EAA0F99212}"/>
                </a:ext>
              </a:extLst>
            </p:cNvPr>
            <p:cNvSpPr/>
            <p:nvPr/>
          </p:nvSpPr>
          <p:spPr>
            <a:xfrm>
              <a:off x="3391187" y="452425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1" name="Oval 6650">
              <a:extLst>
                <a:ext uri="{FF2B5EF4-FFF2-40B4-BE49-F238E27FC236}">
                  <a16:creationId xmlns:a16="http://schemas.microsoft.com/office/drawing/2014/main" id="{E7EE972E-5914-4239-9244-0DDB163AB13F}"/>
                </a:ext>
              </a:extLst>
            </p:cNvPr>
            <p:cNvSpPr/>
            <p:nvPr/>
          </p:nvSpPr>
          <p:spPr>
            <a:xfrm>
              <a:off x="3259600" y="45379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2" name="Oval 6651">
              <a:extLst>
                <a:ext uri="{FF2B5EF4-FFF2-40B4-BE49-F238E27FC236}">
                  <a16:creationId xmlns:a16="http://schemas.microsoft.com/office/drawing/2014/main" id="{E3B296D1-0114-442F-9D63-BFB6F20DA194}"/>
                </a:ext>
              </a:extLst>
            </p:cNvPr>
            <p:cNvSpPr/>
            <p:nvPr/>
          </p:nvSpPr>
          <p:spPr>
            <a:xfrm>
              <a:off x="3293083" y="44645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3" name="Oval 6652">
              <a:extLst>
                <a:ext uri="{FF2B5EF4-FFF2-40B4-BE49-F238E27FC236}">
                  <a16:creationId xmlns:a16="http://schemas.microsoft.com/office/drawing/2014/main" id="{4AA39A60-DFFE-4E8D-9115-1BC242972DE4}"/>
                </a:ext>
              </a:extLst>
            </p:cNvPr>
            <p:cNvSpPr/>
            <p:nvPr/>
          </p:nvSpPr>
          <p:spPr>
            <a:xfrm>
              <a:off x="3293083" y="44645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4" name="Oval 6653">
              <a:extLst>
                <a:ext uri="{FF2B5EF4-FFF2-40B4-BE49-F238E27FC236}">
                  <a16:creationId xmlns:a16="http://schemas.microsoft.com/office/drawing/2014/main" id="{C7122678-E766-48A0-9932-695C282D80FB}"/>
                </a:ext>
              </a:extLst>
            </p:cNvPr>
            <p:cNvSpPr/>
            <p:nvPr/>
          </p:nvSpPr>
          <p:spPr>
            <a:xfrm>
              <a:off x="3362964" y="450522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5" name="Oval 6654">
              <a:extLst>
                <a:ext uri="{FF2B5EF4-FFF2-40B4-BE49-F238E27FC236}">
                  <a16:creationId xmlns:a16="http://schemas.microsoft.com/office/drawing/2014/main" id="{E2FB1981-C71A-4A6A-91FF-45FFE2A80518}"/>
                </a:ext>
              </a:extLst>
            </p:cNvPr>
            <p:cNvSpPr/>
            <p:nvPr/>
          </p:nvSpPr>
          <p:spPr>
            <a:xfrm>
              <a:off x="3355797" y="45471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6" name="Oval 6655">
              <a:extLst>
                <a:ext uri="{FF2B5EF4-FFF2-40B4-BE49-F238E27FC236}">
                  <a16:creationId xmlns:a16="http://schemas.microsoft.com/office/drawing/2014/main" id="{F87ED977-C313-4611-90EF-34F0313946B6}"/>
                </a:ext>
              </a:extLst>
            </p:cNvPr>
            <p:cNvSpPr/>
            <p:nvPr/>
          </p:nvSpPr>
          <p:spPr>
            <a:xfrm>
              <a:off x="3395368" y="434126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7" name="Oval 6656">
              <a:extLst>
                <a:ext uri="{FF2B5EF4-FFF2-40B4-BE49-F238E27FC236}">
                  <a16:creationId xmlns:a16="http://schemas.microsoft.com/office/drawing/2014/main" id="{08C577A2-741E-42FD-8B83-D4B3A813E49A}"/>
                </a:ext>
              </a:extLst>
            </p:cNvPr>
            <p:cNvSpPr/>
            <p:nvPr/>
          </p:nvSpPr>
          <p:spPr>
            <a:xfrm>
              <a:off x="3259600" y="45379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8" name="Oval 6657">
              <a:extLst>
                <a:ext uri="{FF2B5EF4-FFF2-40B4-BE49-F238E27FC236}">
                  <a16:creationId xmlns:a16="http://schemas.microsoft.com/office/drawing/2014/main" id="{944308EF-6048-47BF-88F2-E6B29AF28443}"/>
                </a:ext>
              </a:extLst>
            </p:cNvPr>
            <p:cNvSpPr/>
            <p:nvPr/>
          </p:nvSpPr>
          <p:spPr>
            <a:xfrm>
              <a:off x="3145840" y="43059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9" name="Oval 6658">
              <a:extLst>
                <a:ext uri="{FF2B5EF4-FFF2-40B4-BE49-F238E27FC236}">
                  <a16:creationId xmlns:a16="http://schemas.microsoft.com/office/drawing/2014/main" id="{22391092-943A-4056-AD2B-2FC24C071447}"/>
                </a:ext>
              </a:extLst>
            </p:cNvPr>
            <p:cNvSpPr/>
            <p:nvPr/>
          </p:nvSpPr>
          <p:spPr>
            <a:xfrm>
              <a:off x="3059072" y="44439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0" name="Oval 6659">
              <a:extLst>
                <a:ext uri="{FF2B5EF4-FFF2-40B4-BE49-F238E27FC236}">
                  <a16:creationId xmlns:a16="http://schemas.microsoft.com/office/drawing/2014/main" id="{4450F5F4-1A9E-42D8-A5F2-6867654C84AC}"/>
                </a:ext>
              </a:extLst>
            </p:cNvPr>
            <p:cNvSpPr/>
            <p:nvPr/>
          </p:nvSpPr>
          <p:spPr>
            <a:xfrm>
              <a:off x="3071146" y="45068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1" name="Oval 6660">
              <a:extLst>
                <a:ext uri="{FF2B5EF4-FFF2-40B4-BE49-F238E27FC236}">
                  <a16:creationId xmlns:a16="http://schemas.microsoft.com/office/drawing/2014/main" id="{B092FDB3-FA2D-4D54-8471-0A50D9747E3A}"/>
                </a:ext>
              </a:extLst>
            </p:cNvPr>
            <p:cNvSpPr/>
            <p:nvPr/>
          </p:nvSpPr>
          <p:spPr>
            <a:xfrm>
              <a:off x="3059072" y="444391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2" name="Oval 6661">
              <a:extLst>
                <a:ext uri="{FF2B5EF4-FFF2-40B4-BE49-F238E27FC236}">
                  <a16:creationId xmlns:a16="http://schemas.microsoft.com/office/drawing/2014/main" id="{7F897852-F388-4BF6-B9EC-3A2DF75EE8A0}"/>
                </a:ext>
              </a:extLst>
            </p:cNvPr>
            <p:cNvSpPr/>
            <p:nvPr/>
          </p:nvSpPr>
          <p:spPr>
            <a:xfrm>
              <a:off x="3203671" y="433080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3" name="Oval 6662">
              <a:extLst>
                <a:ext uri="{FF2B5EF4-FFF2-40B4-BE49-F238E27FC236}">
                  <a16:creationId xmlns:a16="http://schemas.microsoft.com/office/drawing/2014/main" id="{0930C710-6E65-46D5-AB15-C5D5B8957E86}"/>
                </a:ext>
              </a:extLst>
            </p:cNvPr>
            <p:cNvSpPr/>
            <p:nvPr/>
          </p:nvSpPr>
          <p:spPr>
            <a:xfrm>
              <a:off x="3219670" y="42608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4" name="Oval 6663">
              <a:extLst>
                <a:ext uri="{FF2B5EF4-FFF2-40B4-BE49-F238E27FC236}">
                  <a16:creationId xmlns:a16="http://schemas.microsoft.com/office/drawing/2014/main" id="{673DA421-87B8-4BA6-B2A6-665D8BF58935}"/>
                </a:ext>
              </a:extLst>
            </p:cNvPr>
            <p:cNvSpPr/>
            <p:nvPr/>
          </p:nvSpPr>
          <p:spPr>
            <a:xfrm>
              <a:off x="3063021" y="435818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5" name="Oval 6664">
              <a:extLst>
                <a:ext uri="{FF2B5EF4-FFF2-40B4-BE49-F238E27FC236}">
                  <a16:creationId xmlns:a16="http://schemas.microsoft.com/office/drawing/2014/main" id="{032AE8A4-4614-486E-8D14-6B433B240A2A}"/>
                </a:ext>
              </a:extLst>
            </p:cNvPr>
            <p:cNvSpPr/>
            <p:nvPr/>
          </p:nvSpPr>
          <p:spPr>
            <a:xfrm>
              <a:off x="3132902" y="43988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6" name="Oval 6665">
              <a:extLst>
                <a:ext uri="{FF2B5EF4-FFF2-40B4-BE49-F238E27FC236}">
                  <a16:creationId xmlns:a16="http://schemas.microsoft.com/office/drawing/2014/main" id="{8B873C3C-85B1-496D-BE90-27E87D0CBB26}"/>
                </a:ext>
              </a:extLst>
            </p:cNvPr>
            <p:cNvSpPr/>
            <p:nvPr/>
          </p:nvSpPr>
          <p:spPr>
            <a:xfrm>
              <a:off x="3219670" y="42608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7" name="Oval 6666">
              <a:extLst>
                <a:ext uri="{FF2B5EF4-FFF2-40B4-BE49-F238E27FC236}">
                  <a16:creationId xmlns:a16="http://schemas.microsoft.com/office/drawing/2014/main" id="{55F7B95E-BBB8-41F9-B5A7-A81A235BEB21}"/>
                </a:ext>
              </a:extLst>
            </p:cNvPr>
            <p:cNvSpPr/>
            <p:nvPr/>
          </p:nvSpPr>
          <p:spPr>
            <a:xfrm>
              <a:off x="3063021" y="435818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8" name="Oval 6667">
              <a:extLst>
                <a:ext uri="{FF2B5EF4-FFF2-40B4-BE49-F238E27FC236}">
                  <a16:creationId xmlns:a16="http://schemas.microsoft.com/office/drawing/2014/main" id="{2A75D21B-6DD5-4170-9501-A8D347AAC279}"/>
                </a:ext>
              </a:extLst>
            </p:cNvPr>
            <p:cNvSpPr/>
            <p:nvPr/>
          </p:nvSpPr>
          <p:spPr>
            <a:xfrm>
              <a:off x="3132902" y="43988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9" name="Oval 6668">
              <a:extLst>
                <a:ext uri="{FF2B5EF4-FFF2-40B4-BE49-F238E27FC236}">
                  <a16:creationId xmlns:a16="http://schemas.microsoft.com/office/drawing/2014/main" id="{90CD63AC-4566-485E-8398-496B41144233}"/>
                </a:ext>
              </a:extLst>
            </p:cNvPr>
            <p:cNvSpPr/>
            <p:nvPr/>
          </p:nvSpPr>
          <p:spPr>
            <a:xfrm>
              <a:off x="3219670" y="42608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0" name="Oval 6669">
              <a:extLst>
                <a:ext uri="{FF2B5EF4-FFF2-40B4-BE49-F238E27FC236}">
                  <a16:creationId xmlns:a16="http://schemas.microsoft.com/office/drawing/2014/main" id="{EC733BA1-DF79-488F-9B8F-92F332E92A45}"/>
                </a:ext>
              </a:extLst>
            </p:cNvPr>
            <p:cNvSpPr/>
            <p:nvPr/>
          </p:nvSpPr>
          <p:spPr>
            <a:xfrm>
              <a:off x="3063021" y="435818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1" name="Oval 6670">
              <a:extLst>
                <a:ext uri="{FF2B5EF4-FFF2-40B4-BE49-F238E27FC236}">
                  <a16:creationId xmlns:a16="http://schemas.microsoft.com/office/drawing/2014/main" id="{F74DB88A-2B2D-43D9-A800-ADE34F7472E7}"/>
                </a:ext>
              </a:extLst>
            </p:cNvPr>
            <p:cNvSpPr/>
            <p:nvPr/>
          </p:nvSpPr>
          <p:spPr>
            <a:xfrm>
              <a:off x="3132902" y="43988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2" name="Oval 6671">
              <a:extLst>
                <a:ext uri="{FF2B5EF4-FFF2-40B4-BE49-F238E27FC236}">
                  <a16:creationId xmlns:a16="http://schemas.microsoft.com/office/drawing/2014/main" id="{47473CFB-80E2-457D-A6AF-DE1395E978C0}"/>
                </a:ext>
              </a:extLst>
            </p:cNvPr>
            <p:cNvSpPr/>
            <p:nvPr/>
          </p:nvSpPr>
          <p:spPr>
            <a:xfrm>
              <a:off x="3125735" y="4472789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3" name="Oval 6672">
              <a:extLst>
                <a:ext uri="{FF2B5EF4-FFF2-40B4-BE49-F238E27FC236}">
                  <a16:creationId xmlns:a16="http://schemas.microsoft.com/office/drawing/2014/main" id="{6A3DEDA8-BC2A-48C6-A3E5-2B61C2FD6833}"/>
                </a:ext>
              </a:extLst>
            </p:cNvPr>
            <p:cNvSpPr/>
            <p:nvPr/>
          </p:nvSpPr>
          <p:spPr>
            <a:xfrm>
              <a:off x="3285302" y="44224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4" name="Oval 6673">
              <a:extLst>
                <a:ext uri="{FF2B5EF4-FFF2-40B4-BE49-F238E27FC236}">
                  <a16:creationId xmlns:a16="http://schemas.microsoft.com/office/drawing/2014/main" id="{E6C9D962-2549-4664-B1BD-19D48C803C5C}"/>
                </a:ext>
              </a:extLst>
            </p:cNvPr>
            <p:cNvSpPr/>
            <p:nvPr/>
          </p:nvSpPr>
          <p:spPr>
            <a:xfrm>
              <a:off x="3029538" y="44315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5" name="Oval 6674">
              <a:extLst>
                <a:ext uri="{FF2B5EF4-FFF2-40B4-BE49-F238E27FC236}">
                  <a16:creationId xmlns:a16="http://schemas.microsoft.com/office/drawing/2014/main" id="{33F84093-E682-47D3-96EA-9BDD519B98D1}"/>
                </a:ext>
              </a:extLst>
            </p:cNvPr>
            <p:cNvSpPr/>
            <p:nvPr/>
          </p:nvSpPr>
          <p:spPr>
            <a:xfrm>
              <a:off x="3024966" y="446171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6" name="Oval 6675">
              <a:extLst>
                <a:ext uri="{FF2B5EF4-FFF2-40B4-BE49-F238E27FC236}">
                  <a16:creationId xmlns:a16="http://schemas.microsoft.com/office/drawing/2014/main" id="{6F871EBE-A189-4EEA-B7D4-05161D6C6A78}"/>
                </a:ext>
              </a:extLst>
            </p:cNvPr>
            <p:cNvSpPr/>
            <p:nvPr/>
          </p:nvSpPr>
          <p:spPr>
            <a:xfrm>
              <a:off x="3063021" y="435818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7" name="Oval 6676">
              <a:extLst>
                <a:ext uri="{FF2B5EF4-FFF2-40B4-BE49-F238E27FC236}">
                  <a16:creationId xmlns:a16="http://schemas.microsoft.com/office/drawing/2014/main" id="{6361D806-56A4-4B83-BC71-85059BB57792}"/>
                </a:ext>
              </a:extLst>
            </p:cNvPr>
            <p:cNvSpPr/>
            <p:nvPr/>
          </p:nvSpPr>
          <p:spPr>
            <a:xfrm>
              <a:off x="3132902" y="43988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8" name="Oval 6677">
              <a:extLst>
                <a:ext uri="{FF2B5EF4-FFF2-40B4-BE49-F238E27FC236}">
                  <a16:creationId xmlns:a16="http://schemas.microsoft.com/office/drawing/2014/main" id="{A511F5D3-33B6-4216-85B8-E8BB3A20EE54}"/>
                </a:ext>
              </a:extLst>
            </p:cNvPr>
            <p:cNvSpPr/>
            <p:nvPr/>
          </p:nvSpPr>
          <p:spPr>
            <a:xfrm>
              <a:off x="3063021" y="435818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9" name="Oval 6678">
              <a:extLst>
                <a:ext uri="{FF2B5EF4-FFF2-40B4-BE49-F238E27FC236}">
                  <a16:creationId xmlns:a16="http://schemas.microsoft.com/office/drawing/2014/main" id="{60AECCB8-846C-4CF8-8A57-8E619D66D411}"/>
                </a:ext>
              </a:extLst>
            </p:cNvPr>
            <p:cNvSpPr/>
            <p:nvPr/>
          </p:nvSpPr>
          <p:spPr>
            <a:xfrm>
              <a:off x="3132902" y="43988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0" name="Oval 6679">
              <a:extLst>
                <a:ext uri="{FF2B5EF4-FFF2-40B4-BE49-F238E27FC236}">
                  <a16:creationId xmlns:a16="http://schemas.microsoft.com/office/drawing/2014/main" id="{1A46FA55-00AD-40F0-A46B-24392B0014F4}"/>
                </a:ext>
              </a:extLst>
            </p:cNvPr>
            <p:cNvSpPr/>
            <p:nvPr/>
          </p:nvSpPr>
          <p:spPr>
            <a:xfrm>
              <a:off x="3161125" y="44178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1" name="Oval 6680">
              <a:extLst>
                <a:ext uri="{FF2B5EF4-FFF2-40B4-BE49-F238E27FC236}">
                  <a16:creationId xmlns:a16="http://schemas.microsoft.com/office/drawing/2014/main" id="{59E8A2DE-01D8-4F42-A949-9148A1C775D0}"/>
                </a:ext>
              </a:extLst>
            </p:cNvPr>
            <p:cNvSpPr/>
            <p:nvPr/>
          </p:nvSpPr>
          <p:spPr>
            <a:xfrm>
              <a:off x="3027131" y="455308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2" name="Oval 6681">
              <a:extLst>
                <a:ext uri="{FF2B5EF4-FFF2-40B4-BE49-F238E27FC236}">
                  <a16:creationId xmlns:a16="http://schemas.microsoft.com/office/drawing/2014/main" id="{DBEF3CBD-F42A-4DD0-9C35-3624F7A5977D}"/>
                </a:ext>
              </a:extLst>
            </p:cNvPr>
            <p:cNvSpPr/>
            <p:nvPr/>
          </p:nvSpPr>
          <p:spPr>
            <a:xfrm>
              <a:off x="3029538" y="44315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3" name="Oval 6682">
              <a:extLst>
                <a:ext uri="{FF2B5EF4-FFF2-40B4-BE49-F238E27FC236}">
                  <a16:creationId xmlns:a16="http://schemas.microsoft.com/office/drawing/2014/main" id="{23DB1CBB-2A9B-40E5-9AA4-AB78BAE21D0B}"/>
                </a:ext>
              </a:extLst>
            </p:cNvPr>
            <p:cNvSpPr/>
            <p:nvPr/>
          </p:nvSpPr>
          <p:spPr>
            <a:xfrm>
              <a:off x="3132902" y="4398817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4" name="Oval 6683">
              <a:extLst>
                <a:ext uri="{FF2B5EF4-FFF2-40B4-BE49-F238E27FC236}">
                  <a16:creationId xmlns:a16="http://schemas.microsoft.com/office/drawing/2014/main" id="{DBE9BE7F-4F71-4D43-8249-01B115AAFFF2}"/>
                </a:ext>
              </a:extLst>
            </p:cNvPr>
            <p:cNvSpPr/>
            <p:nvPr/>
          </p:nvSpPr>
          <p:spPr>
            <a:xfrm>
              <a:off x="3125735" y="444070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5" name="Oval 6684">
              <a:extLst>
                <a:ext uri="{FF2B5EF4-FFF2-40B4-BE49-F238E27FC236}">
                  <a16:creationId xmlns:a16="http://schemas.microsoft.com/office/drawing/2014/main" id="{6AC31EDF-3B5C-490E-A571-7241F38892B9}"/>
                </a:ext>
              </a:extLst>
            </p:cNvPr>
            <p:cNvSpPr/>
            <p:nvPr/>
          </p:nvSpPr>
          <p:spPr>
            <a:xfrm>
              <a:off x="3029538" y="44315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6" name="Oval 6685">
              <a:extLst>
                <a:ext uri="{FF2B5EF4-FFF2-40B4-BE49-F238E27FC236}">
                  <a16:creationId xmlns:a16="http://schemas.microsoft.com/office/drawing/2014/main" id="{47783CCF-0163-4E67-98A2-457459B98E07}"/>
                </a:ext>
              </a:extLst>
            </p:cNvPr>
            <p:cNvSpPr/>
            <p:nvPr/>
          </p:nvSpPr>
          <p:spPr>
            <a:xfrm>
              <a:off x="3080244" y="458947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7" name="Oval 6686">
              <a:extLst>
                <a:ext uri="{FF2B5EF4-FFF2-40B4-BE49-F238E27FC236}">
                  <a16:creationId xmlns:a16="http://schemas.microsoft.com/office/drawing/2014/main" id="{BEA22E22-B7FE-4D5C-88EA-BED13DE40482}"/>
                </a:ext>
              </a:extLst>
            </p:cNvPr>
            <p:cNvSpPr/>
            <p:nvPr/>
          </p:nvSpPr>
          <p:spPr>
            <a:xfrm>
              <a:off x="2993476" y="459861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8" name="Oval 6687">
              <a:extLst>
                <a:ext uri="{FF2B5EF4-FFF2-40B4-BE49-F238E27FC236}">
                  <a16:creationId xmlns:a16="http://schemas.microsoft.com/office/drawing/2014/main" id="{488AAF80-A41A-48EF-B77E-95B05D08B405}"/>
                </a:ext>
              </a:extLst>
            </p:cNvPr>
            <p:cNvSpPr/>
            <p:nvPr/>
          </p:nvSpPr>
          <p:spPr>
            <a:xfrm>
              <a:off x="2993476" y="459861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9" name="Oval 6688">
              <a:extLst>
                <a:ext uri="{FF2B5EF4-FFF2-40B4-BE49-F238E27FC236}">
                  <a16:creationId xmlns:a16="http://schemas.microsoft.com/office/drawing/2014/main" id="{624A4888-BBED-4F09-9532-17D605DB1A09}"/>
                </a:ext>
              </a:extLst>
            </p:cNvPr>
            <p:cNvSpPr/>
            <p:nvPr/>
          </p:nvSpPr>
          <p:spPr>
            <a:xfrm>
              <a:off x="3138075" y="461430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0" name="Oval 6689">
              <a:extLst>
                <a:ext uri="{FF2B5EF4-FFF2-40B4-BE49-F238E27FC236}">
                  <a16:creationId xmlns:a16="http://schemas.microsoft.com/office/drawing/2014/main" id="{662BC6C5-E14E-4EE0-B18E-F2BC84BA534D}"/>
                </a:ext>
              </a:extLst>
            </p:cNvPr>
            <p:cNvSpPr/>
            <p:nvPr/>
          </p:nvSpPr>
          <p:spPr>
            <a:xfrm>
              <a:off x="3154074" y="45443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1" name="Oval 6690">
              <a:extLst>
                <a:ext uri="{FF2B5EF4-FFF2-40B4-BE49-F238E27FC236}">
                  <a16:creationId xmlns:a16="http://schemas.microsoft.com/office/drawing/2014/main" id="{947089E4-C8B2-4681-91EB-F158D2DC331D}"/>
                </a:ext>
              </a:extLst>
            </p:cNvPr>
            <p:cNvSpPr/>
            <p:nvPr/>
          </p:nvSpPr>
          <p:spPr>
            <a:xfrm>
              <a:off x="2997425" y="464169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2" name="Oval 6691">
              <a:extLst>
                <a:ext uri="{FF2B5EF4-FFF2-40B4-BE49-F238E27FC236}">
                  <a16:creationId xmlns:a16="http://schemas.microsoft.com/office/drawing/2014/main" id="{DC56264B-8495-49BA-802D-F727F4E1FA77}"/>
                </a:ext>
              </a:extLst>
            </p:cNvPr>
            <p:cNvSpPr/>
            <p:nvPr/>
          </p:nvSpPr>
          <p:spPr>
            <a:xfrm>
              <a:off x="3067306" y="455351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3" name="Oval 6692">
              <a:extLst>
                <a:ext uri="{FF2B5EF4-FFF2-40B4-BE49-F238E27FC236}">
                  <a16:creationId xmlns:a16="http://schemas.microsoft.com/office/drawing/2014/main" id="{21B42DE5-D9AE-46D9-8976-D20075BD6381}"/>
                </a:ext>
              </a:extLst>
            </p:cNvPr>
            <p:cNvSpPr/>
            <p:nvPr/>
          </p:nvSpPr>
          <p:spPr>
            <a:xfrm>
              <a:off x="3154074" y="45443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4" name="Oval 6693">
              <a:extLst>
                <a:ext uri="{FF2B5EF4-FFF2-40B4-BE49-F238E27FC236}">
                  <a16:creationId xmlns:a16="http://schemas.microsoft.com/office/drawing/2014/main" id="{A2B65B6C-8507-4A17-98E3-7F0BB81064CA}"/>
                </a:ext>
              </a:extLst>
            </p:cNvPr>
            <p:cNvSpPr/>
            <p:nvPr/>
          </p:nvSpPr>
          <p:spPr>
            <a:xfrm>
              <a:off x="2997425" y="464169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5" name="Oval 6694">
              <a:extLst>
                <a:ext uri="{FF2B5EF4-FFF2-40B4-BE49-F238E27FC236}">
                  <a16:creationId xmlns:a16="http://schemas.microsoft.com/office/drawing/2014/main" id="{47FDF195-EF9B-4532-84B3-443667ECC432}"/>
                </a:ext>
              </a:extLst>
            </p:cNvPr>
            <p:cNvSpPr/>
            <p:nvPr/>
          </p:nvSpPr>
          <p:spPr>
            <a:xfrm>
              <a:off x="3067306" y="455351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6" name="Oval 6695">
              <a:extLst>
                <a:ext uri="{FF2B5EF4-FFF2-40B4-BE49-F238E27FC236}">
                  <a16:creationId xmlns:a16="http://schemas.microsoft.com/office/drawing/2014/main" id="{571AFC51-39F7-4BE5-A66D-A109E12ED16B}"/>
                </a:ext>
              </a:extLst>
            </p:cNvPr>
            <p:cNvSpPr/>
            <p:nvPr/>
          </p:nvSpPr>
          <p:spPr>
            <a:xfrm>
              <a:off x="3154074" y="454437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7" name="Oval 6696">
              <a:extLst>
                <a:ext uri="{FF2B5EF4-FFF2-40B4-BE49-F238E27FC236}">
                  <a16:creationId xmlns:a16="http://schemas.microsoft.com/office/drawing/2014/main" id="{43E14C0F-F31F-485A-B992-0D6612DE4C19}"/>
                </a:ext>
              </a:extLst>
            </p:cNvPr>
            <p:cNvSpPr/>
            <p:nvPr/>
          </p:nvSpPr>
          <p:spPr>
            <a:xfrm>
              <a:off x="2997425" y="464169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8" name="Oval 6697">
              <a:extLst>
                <a:ext uri="{FF2B5EF4-FFF2-40B4-BE49-F238E27FC236}">
                  <a16:creationId xmlns:a16="http://schemas.microsoft.com/office/drawing/2014/main" id="{29E86B39-FDEB-4080-AAC1-0AFD5635BDE6}"/>
                </a:ext>
              </a:extLst>
            </p:cNvPr>
            <p:cNvSpPr/>
            <p:nvPr/>
          </p:nvSpPr>
          <p:spPr>
            <a:xfrm>
              <a:off x="3067306" y="455351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9" name="Oval 6698">
              <a:extLst>
                <a:ext uri="{FF2B5EF4-FFF2-40B4-BE49-F238E27FC236}">
                  <a16:creationId xmlns:a16="http://schemas.microsoft.com/office/drawing/2014/main" id="{B9692501-8484-4B4C-B304-D84CD1A700D3}"/>
                </a:ext>
              </a:extLst>
            </p:cNvPr>
            <p:cNvSpPr/>
            <p:nvPr/>
          </p:nvSpPr>
          <p:spPr>
            <a:xfrm>
              <a:off x="2997425" y="464169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0" name="Oval 6699">
              <a:extLst>
                <a:ext uri="{FF2B5EF4-FFF2-40B4-BE49-F238E27FC236}">
                  <a16:creationId xmlns:a16="http://schemas.microsoft.com/office/drawing/2014/main" id="{2A84CB36-186C-405C-8342-865B9DB6D313}"/>
                </a:ext>
              </a:extLst>
            </p:cNvPr>
            <p:cNvSpPr/>
            <p:nvPr/>
          </p:nvSpPr>
          <p:spPr>
            <a:xfrm>
              <a:off x="2997425" y="464169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1" name="Oval 6700">
              <a:extLst>
                <a:ext uri="{FF2B5EF4-FFF2-40B4-BE49-F238E27FC236}">
                  <a16:creationId xmlns:a16="http://schemas.microsoft.com/office/drawing/2014/main" id="{F5439A19-FA3D-44C9-8418-C82DA87B7079}"/>
                </a:ext>
              </a:extLst>
            </p:cNvPr>
            <p:cNvSpPr/>
            <p:nvPr/>
          </p:nvSpPr>
          <p:spPr>
            <a:xfrm>
              <a:off x="2997425" y="464169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2" name="Oval 6701">
              <a:extLst>
                <a:ext uri="{FF2B5EF4-FFF2-40B4-BE49-F238E27FC236}">
                  <a16:creationId xmlns:a16="http://schemas.microsoft.com/office/drawing/2014/main" id="{E20DE760-A266-48A4-948C-926754E9A94E}"/>
                </a:ext>
              </a:extLst>
            </p:cNvPr>
            <p:cNvSpPr/>
            <p:nvPr/>
          </p:nvSpPr>
          <p:spPr>
            <a:xfrm>
              <a:off x="2997425" y="464169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3" name="Oval 6702">
              <a:extLst>
                <a:ext uri="{FF2B5EF4-FFF2-40B4-BE49-F238E27FC236}">
                  <a16:creationId xmlns:a16="http://schemas.microsoft.com/office/drawing/2014/main" id="{57464034-E67D-4E9E-92D6-25C0A8468F4E}"/>
                </a:ext>
              </a:extLst>
            </p:cNvPr>
            <p:cNvSpPr/>
            <p:nvPr/>
          </p:nvSpPr>
          <p:spPr>
            <a:xfrm>
              <a:off x="3099710" y="451835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4" name="Oval 6703">
              <a:extLst>
                <a:ext uri="{FF2B5EF4-FFF2-40B4-BE49-F238E27FC236}">
                  <a16:creationId xmlns:a16="http://schemas.microsoft.com/office/drawing/2014/main" id="{AF08212D-D0CE-4CF5-BE70-0819D8350F8C}"/>
                </a:ext>
              </a:extLst>
            </p:cNvPr>
            <p:cNvSpPr/>
            <p:nvPr/>
          </p:nvSpPr>
          <p:spPr>
            <a:xfrm>
              <a:off x="3286598" y="435442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5" name="Oval 6704">
              <a:extLst>
                <a:ext uri="{FF2B5EF4-FFF2-40B4-BE49-F238E27FC236}">
                  <a16:creationId xmlns:a16="http://schemas.microsoft.com/office/drawing/2014/main" id="{E2A78721-7D5C-4639-A27D-57A4C1113EDD}"/>
                </a:ext>
              </a:extLst>
            </p:cNvPr>
            <p:cNvSpPr/>
            <p:nvPr/>
          </p:nvSpPr>
          <p:spPr>
            <a:xfrm>
              <a:off x="3199830" y="449237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6" name="Oval 6705">
              <a:extLst>
                <a:ext uri="{FF2B5EF4-FFF2-40B4-BE49-F238E27FC236}">
                  <a16:creationId xmlns:a16="http://schemas.microsoft.com/office/drawing/2014/main" id="{0294C0C2-7417-485A-A190-CB74D965AFD0}"/>
                </a:ext>
              </a:extLst>
            </p:cNvPr>
            <p:cNvSpPr/>
            <p:nvPr/>
          </p:nvSpPr>
          <p:spPr>
            <a:xfrm>
              <a:off x="3199830" y="43635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7" name="Oval 6706">
              <a:extLst>
                <a:ext uri="{FF2B5EF4-FFF2-40B4-BE49-F238E27FC236}">
                  <a16:creationId xmlns:a16="http://schemas.microsoft.com/office/drawing/2014/main" id="{9C3CD68D-E514-4756-B886-FA200A874498}"/>
                </a:ext>
              </a:extLst>
            </p:cNvPr>
            <p:cNvSpPr/>
            <p:nvPr/>
          </p:nvSpPr>
          <p:spPr>
            <a:xfrm>
              <a:off x="3211904" y="455531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8" name="Oval 6707">
              <a:extLst>
                <a:ext uri="{FF2B5EF4-FFF2-40B4-BE49-F238E27FC236}">
                  <a16:creationId xmlns:a16="http://schemas.microsoft.com/office/drawing/2014/main" id="{29D1EBF7-714B-4332-9439-9DA3F91FBB9C}"/>
                </a:ext>
              </a:extLst>
            </p:cNvPr>
            <p:cNvSpPr/>
            <p:nvPr/>
          </p:nvSpPr>
          <p:spPr>
            <a:xfrm>
              <a:off x="3199830" y="4492371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9" name="Oval 6708">
              <a:extLst>
                <a:ext uri="{FF2B5EF4-FFF2-40B4-BE49-F238E27FC236}">
                  <a16:creationId xmlns:a16="http://schemas.microsoft.com/office/drawing/2014/main" id="{5EC5577E-F551-4B80-A840-8604D33DCBD7}"/>
                </a:ext>
              </a:extLst>
            </p:cNvPr>
            <p:cNvSpPr/>
            <p:nvPr/>
          </p:nvSpPr>
          <p:spPr>
            <a:xfrm>
              <a:off x="3199830" y="43635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0" name="Oval 6709">
              <a:extLst>
                <a:ext uri="{FF2B5EF4-FFF2-40B4-BE49-F238E27FC236}">
                  <a16:creationId xmlns:a16="http://schemas.microsoft.com/office/drawing/2014/main" id="{0FA26C65-F85A-4774-A335-217C20CFC2E5}"/>
                </a:ext>
              </a:extLst>
            </p:cNvPr>
            <p:cNvSpPr/>
            <p:nvPr/>
          </p:nvSpPr>
          <p:spPr>
            <a:xfrm>
              <a:off x="3344429" y="43792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1" name="Oval 6710">
              <a:extLst>
                <a:ext uri="{FF2B5EF4-FFF2-40B4-BE49-F238E27FC236}">
                  <a16:creationId xmlns:a16="http://schemas.microsoft.com/office/drawing/2014/main" id="{15838395-696B-42E3-BDE4-965DC50B34F1}"/>
                </a:ext>
              </a:extLst>
            </p:cNvPr>
            <p:cNvSpPr/>
            <p:nvPr/>
          </p:nvSpPr>
          <p:spPr>
            <a:xfrm>
              <a:off x="3360428" y="43093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2" name="Oval 6711">
              <a:extLst>
                <a:ext uri="{FF2B5EF4-FFF2-40B4-BE49-F238E27FC236}">
                  <a16:creationId xmlns:a16="http://schemas.microsoft.com/office/drawing/2014/main" id="{E62CEEB6-F5DE-4F48-A29E-7EC390B30D96}"/>
                </a:ext>
              </a:extLst>
            </p:cNvPr>
            <p:cNvSpPr/>
            <p:nvPr/>
          </p:nvSpPr>
          <p:spPr>
            <a:xfrm>
              <a:off x="3203779" y="44066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3" name="Oval 6712">
              <a:extLst>
                <a:ext uri="{FF2B5EF4-FFF2-40B4-BE49-F238E27FC236}">
                  <a16:creationId xmlns:a16="http://schemas.microsoft.com/office/drawing/2014/main" id="{420A4657-09B0-422D-AC3E-CDEC426CD64E}"/>
                </a:ext>
              </a:extLst>
            </p:cNvPr>
            <p:cNvSpPr/>
            <p:nvPr/>
          </p:nvSpPr>
          <p:spPr>
            <a:xfrm>
              <a:off x="3273660" y="444727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4" name="Oval 6713">
              <a:extLst>
                <a:ext uri="{FF2B5EF4-FFF2-40B4-BE49-F238E27FC236}">
                  <a16:creationId xmlns:a16="http://schemas.microsoft.com/office/drawing/2014/main" id="{AC7B4424-F41A-4C85-A3C6-827A855ED093}"/>
                </a:ext>
              </a:extLst>
            </p:cNvPr>
            <p:cNvSpPr/>
            <p:nvPr/>
          </p:nvSpPr>
          <p:spPr>
            <a:xfrm>
              <a:off x="3273660" y="43184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5" name="Oval 6714">
              <a:extLst>
                <a:ext uri="{FF2B5EF4-FFF2-40B4-BE49-F238E27FC236}">
                  <a16:creationId xmlns:a16="http://schemas.microsoft.com/office/drawing/2014/main" id="{7ACBFE72-2FD8-4F00-A5A3-DFD3545E8597}"/>
                </a:ext>
              </a:extLst>
            </p:cNvPr>
            <p:cNvSpPr/>
            <p:nvPr/>
          </p:nvSpPr>
          <p:spPr>
            <a:xfrm>
              <a:off x="3360428" y="43093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6" name="Oval 6715">
              <a:extLst>
                <a:ext uri="{FF2B5EF4-FFF2-40B4-BE49-F238E27FC236}">
                  <a16:creationId xmlns:a16="http://schemas.microsoft.com/office/drawing/2014/main" id="{E2F40BEC-F4BF-4E0A-AD34-F9013A02F9F5}"/>
                </a:ext>
              </a:extLst>
            </p:cNvPr>
            <p:cNvSpPr/>
            <p:nvPr/>
          </p:nvSpPr>
          <p:spPr>
            <a:xfrm>
              <a:off x="3203779" y="44066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7" name="Oval 6716">
              <a:extLst>
                <a:ext uri="{FF2B5EF4-FFF2-40B4-BE49-F238E27FC236}">
                  <a16:creationId xmlns:a16="http://schemas.microsoft.com/office/drawing/2014/main" id="{4FEACB09-7E5F-415C-AE6A-820E2FC57A0A}"/>
                </a:ext>
              </a:extLst>
            </p:cNvPr>
            <p:cNvSpPr/>
            <p:nvPr/>
          </p:nvSpPr>
          <p:spPr>
            <a:xfrm>
              <a:off x="3273660" y="444727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8" name="Oval 6717">
              <a:extLst>
                <a:ext uri="{FF2B5EF4-FFF2-40B4-BE49-F238E27FC236}">
                  <a16:creationId xmlns:a16="http://schemas.microsoft.com/office/drawing/2014/main" id="{83218615-D1B7-4706-9891-D4D0968A9BCF}"/>
                </a:ext>
              </a:extLst>
            </p:cNvPr>
            <p:cNvSpPr/>
            <p:nvPr/>
          </p:nvSpPr>
          <p:spPr>
            <a:xfrm>
              <a:off x="3273660" y="43184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9" name="Oval 6718">
              <a:extLst>
                <a:ext uri="{FF2B5EF4-FFF2-40B4-BE49-F238E27FC236}">
                  <a16:creationId xmlns:a16="http://schemas.microsoft.com/office/drawing/2014/main" id="{468F1A62-B016-41C2-AEAE-15D6180B84F8}"/>
                </a:ext>
              </a:extLst>
            </p:cNvPr>
            <p:cNvSpPr/>
            <p:nvPr/>
          </p:nvSpPr>
          <p:spPr>
            <a:xfrm>
              <a:off x="3360428" y="4309324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20" name="Oval 6719">
              <a:extLst>
                <a:ext uri="{FF2B5EF4-FFF2-40B4-BE49-F238E27FC236}">
                  <a16:creationId xmlns:a16="http://schemas.microsoft.com/office/drawing/2014/main" id="{33BFC921-BF0F-4629-8213-08CBBB103CD4}"/>
                </a:ext>
              </a:extLst>
            </p:cNvPr>
            <p:cNvSpPr/>
            <p:nvPr/>
          </p:nvSpPr>
          <p:spPr>
            <a:xfrm>
              <a:off x="3203779" y="44066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21" name="Oval 6720">
              <a:extLst>
                <a:ext uri="{FF2B5EF4-FFF2-40B4-BE49-F238E27FC236}">
                  <a16:creationId xmlns:a16="http://schemas.microsoft.com/office/drawing/2014/main" id="{8D580EF9-BE60-4939-90A6-711F2CDAC238}"/>
                </a:ext>
              </a:extLst>
            </p:cNvPr>
            <p:cNvSpPr/>
            <p:nvPr/>
          </p:nvSpPr>
          <p:spPr>
            <a:xfrm>
              <a:off x="3273660" y="444727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22" name="Oval 6721">
              <a:extLst>
                <a:ext uri="{FF2B5EF4-FFF2-40B4-BE49-F238E27FC236}">
                  <a16:creationId xmlns:a16="http://schemas.microsoft.com/office/drawing/2014/main" id="{4A0EE578-7FC5-42C8-967E-9BFDF2594E90}"/>
                </a:ext>
              </a:extLst>
            </p:cNvPr>
            <p:cNvSpPr/>
            <p:nvPr/>
          </p:nvSpPr>
          <p:spPr>
            <a:xfrm>
              <a:off x="3273660" y="43184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23" name="Oval 6722">
              <a:extLst>
                <a:ext uri="{FF2B5EF4-FFF2-40B4-BE49-F238E27FC236}">
                  <a16:creationId xmlns:a16="http://schemas.microsoft.com/office/drawing/2014/main" id="{9B35B7B6-2DB0-46A7-9B26-6A23E7D903B9}"/>
                </a:ext>
              </a:extLst>
            </p:cNvPr>
            <p:cNvSpPr/>
            <p:nvPr/>
          </p:nvSpPr>
          <p:spPr>
            <a:xfrm>
              <a:off x="3266493" y="4521245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24" name="Oval 6723">
              <a:extLst>
                <a:ext uri="{FF2B5EF4-FFF2-40B4-BE49-F238E27FC236}">
                  <a16:creationId xmlns:a16="http://schemas.microsoft.com/office/drawing/2014/main" id="{AB7172E0-E8AC-4E1D-B3B5-E1558555BDB4}"/>
                </a:ext>
              </a:extLst>
            </p:cNvPr>
            <p:cNvSpPr/>
            <p:nvPr/>
          </p:nvSpPr>
          <p:spPr>
            <a:xfrm>
              <a:off x="3426060" y="447086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25" name="Oval 6724">
              <a:extLst>
                <a:ext uri="{FF2B5EF4-FFF2-40B4-BE49-F238E27FC236}">
                  <a16:creationId xmlns:a16="http://schemas.microsoft.com/office/drawing/2014/main" id="{2AF83F4E-E6B3-404B-AC86-D096B23F3948}"/>
                </a:ext>
              </a:extLst>
            </p:cNvPr>
            <p:cNvSpPr/>
            <p:nvPr/>
          </p:nvSpPr>
          <p:spPr>
            <a:xfrm>
              <a:off x="3170296" y="44800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26" name="Oval 6725">
              <a:extLst>
                <a:ext uri="{FF2B5EF4-FFF2-40B4-BE49-F238E27FC236}">
                  <a16:creationId xmlns:a16="http://schemas.microsoft.com/office/drawing/2014/main" id="{4996DD82-F14E-4752-ABAD-AC90F9AFEA7B}"/>
                </a:ext>
              </a:extLst>
            </p:cNvPr>
            <p:cNvSpPr/>
            <p:nvPr/>
          </p:nvSpPr>
          <p:spPr>
            <a:xfrm>
              <a:off x="3165724" y="451016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27" name="Oval 6726">
              <a:extLst>
                <a:ext uri="{FF2B5EF4-FFF2-40B4-BE49-F238E27FC236}">
                  <a16:creationId xmlns:a16="http://schemas.microsoft.com/office/drawing/2014/main" id="{9F8F7C85-5CA2-4228-B297-3763BC5F53C4}"/>
                </a:ext>
              </a:extLst>
            </p:cNvPr>
            <p:cNvSpPr/>
            <p:nvPr/>
          </p:nvSpPr>
          <p:spPr>
            <a:xfrm>
              <a:off x="3203779" y="44066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28" name="Oval 6727">
              <a:extLst>
                <a:ext uri="{FF2B5EF4-FFF2-40B4-BE49-F238E27FC236}">
                  <a16:creationId xmlns:a16="http://schemas.microsoft.com/office/drawing/2014/main" id="{F9431C46-10EE-40E8-8B71-302F631EC31F}"/>
                </a:ext>
              </a:extLst>
            </p:cNvPr>
            <p:cNvSpPr/>
            <p:nvPr/>
          </p:nvSpPr>
          <p:spPr>
            <a:xfrm>
              <a:off x="3273660" y="444727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29" name="Oval 6728">
              <a:extLst>
                <a:ext uri="{FF2B5EF4-FFF2-40B4-BE49-F238E27FC236}">
                  <a16:creationId xmlns:a16="http://schemas.microsoft.com/office/drawing/2014/main" id="{0A13A819-AB45-413D-B38B-33F045B8A8EE}"/>
                </a:ext>
              </a:extLst>
            </p:cNvPr>
            <p:cNvSpPr/>
            <p:nvPr/>
          </p:nvSpPr>
          <p:spPr>
            <a:xfrm>
              <a:off x="3203779" y="44066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30" name="Oval 6729">
              <a:extLst>
                <a:ext uri="{FF2B5EF4-FFF2-40B4-BE49-F238E27FC236}">
                  <a16:creationId xmlns:a16="http://schemas.microsoft.com/office/drawing/2014/main" id="{9C945C6A-55BA-4264-B5CE-8BEEAA3EEBF4}"/>
                </a:ext>
              </a:extLst>
            </p:cNvPr>
            <p:cNvSpPr/>
            <p:nvPr/>
          </p:nvSpPr>
          <p:spPr>
            <a:xfrm>
              <a:off x="3273660" y="444727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31" name="Oval 6730">
              <a:extLst>
                <a:ext uri="{FF2B5EF4-FFF2-40B4-BE49-F238E27FC236}">
                  <a16:creationId xmlns:a16="http://schemas.microsoft.com/office/drawing/2014/main" id="{665A154F-37C3-48BD-AF90-18CFBB16BEB0}"/>
                </a:ext>
              </a:extLst>
            </p:cNvPr>
            <p:cNvSpPr/>
            <p:nvPr/>
          </p:nvSpPr>
          <p:spPr>
            <a:xfrm>
              <a:off x="3301883" y="446629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32" name="Oval 6731">
              <a:extLst>
                <a:ext uri="{FF2B5EF4-FFF2-40B4-BE49-F238E27FC236}">
                  <a16:creationId xmlns:a16="http://schemas.microsoft.com/office/drawing/2014/main" id="{FBFFC3F2-853C-4CE7-851A-A55AF93B451D}"/>
                </a:ext>
              </a:extLst>
            </p:cNvPr>
            <p:cNvSpPr/>
            <p:nvPr/>
          </p:nvSpPr>
          <p:spPr>
            <a:xfrm>
              <a:off x="3167889" y="46015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33" name="Oval 6732">
              <a:extLst>
                <a:ext uri="{FF2B5EF4-FFF2-40B4-BE49-F238E27FC236}">
                  <a16:creationId xmlns:a16="http://schemas.microsoft.com/office/drawing/2014/main" id="{DDB0091C-43B7-4679-B43F-58D810486F0D}"/>
                </a:ext>
              </a:extLst>
            </p:cNvPr>
            <p:cNvSpPr/>
            <p:nvPr/>
          </p:nvSpPr>
          <p:spPr>
            <a:xfrm>
              <a:off x="3170296" y="44800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34" name="Oval 6733">
              <a:extLst>
                <a:ext uri="{FF2B5EF4-FFF2-40B4-BE49-F238E27FC236}">
                  <a16:creationId xmlns:a16="http://schemas.microsoft.com/office/drawing/2014/main" id="{374FFD84-B46A-46E7-B608-80FD9F90FA4E}"/>
                </a:ext>
              </a:extLst>
            </p:cNvPr>
            <p:cNvSpPr/>
            <p:nvPr/>
          </p:nvSpPr>
          <p:spPr>
            <a:xfrm>
              <a:off x="3203779" y="44066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35" name="Oval 6734">
              <a:extLst>
                <a:ext uri="{FF2B5EF4-FFF2-40B4-BE49-F238E27FC236}">
                  <a16:creationId xmlns:a16="http://schemas.microsoft.com/office/drawing/2014/main" id="{64F58F88-0EA6-46AE-876A-310BC50A1CA8}"/>
                </a:ext>
              </a:extLst>
            </p:cNvPr>
            <p:cNvSpPr/>
            <p:nvPr/>
          </p:nvSpPr>
          <p:spPr>
            <a:xfrm>
              <a:off x="3203779" y="4406640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36" name="Oval 6735">
              <a:extLst>
                <a:ext uri="{FF2B5EF4-FFF2-40B4-BE49-F238E27FC236}">
                  <a16:creationId xmlns:a16="http://schemas.microsoft.com/office/drawing/2014/main" id="{A23CCAFB-8DFC-4614-B539-8F073C92CB7A}"/>
                </a:ext>
              </a:extLst>
            </p:cNvPr>
            <p:cNvSpPr/>
            <p:nvPr/>
          </p:nvSpPr>
          <p:spPr>
            <a:xfrm>
              <a:off x="3273660" y="4447273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37" name="Oval 6736">
              <a:extLst>
                <a:ext uri="{FF2B5EF4-FFF2-40B4-BE49-F238E27FC236}">
                  <a16:creationId xmlns:a16="http://schemas.microsoft.com/office/drawing/2014/main" id="{6EE1D34E-B176-4135-A9CB-72D2DA77F54F}"/>
                </a:ext>
              </a:extLst>
            </p:cNvPr>
            <p:cNvSpPr/>
            <p:nvPr/>
          </p:nvSpPr>
          <p:spPr>
            <a:xfrm>
              <a:off x="3266493" y="4489156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38" name="Oval 6737">
              <a:extLst>
                <a:ext uri="{FF2B5EF4-FFF2-40B4-BE49-F238E27FC236}">
                  <a16:creationId xmlns:a16="http://schemas.microsoft.com/office/drawing/2014/main" id="{161A38F4-349F-47E5-AEB1-69868276DC67}"/>
                </a:ext>
              </a:extLst>
            </p:cNvPr>
            <p:cNvSpPr/>
            <p:nvPr/>
          </p:nvSpPr>
          <p:spPr>
            <a:xfrm>
              <a:off x="3306064" y="4283308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39" name="Oval 6738">
              <a:extLst>
                <a:ext uri="{FF2B5EF4-FFF2-40B4-BE49-F238E27FC236}">
                  <a16:creationId xmlns:a16="http://schemas.microsoft.com/office/drawing/2014/main" id="{7C1BFE73-4084-4FEF-8ED4-6FA2322AA88F}"/>
                </a:ext>
              </a:extLst>
            </p:cNvPr>
            <p:cNvSpPr/>
            <p:nvPr/>
          </p:nvSpPr>
          <p:spPr>
            <a:xfrm>
              <a:off x="3170296" y="4480012"/>
              <a:ext cx="18288" cy="18288"/>
            </a:xfrm>
            <a:prstGeom prst="ellipse">
              <a:avLst/>
            </a:prstGeom>
            <a:solidFill>
              <a:srgbClr val="4D8C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40" name="TextBox 6739">
            <a:extLst>
              <a:ext uri="{FF2B5EF4-FFF2-40B4-BE49-F238E27FC236}">
                <a16:creationId xmlns:a16="http://schemas.microsoft.com/office/drawing/2014/main" id="{7E373104-17E3-4B79-A053-53FF001059AD}"/>
              </a:ext>
            </a:extLst>
          </p:cNvPr>
          <p:cNvSpPr txBox="1"/>
          <p:nvPr/>
        </p:nvSpPr>
        <p:spPr>
          <a:xfrm>
            <a:off x="9656067" y="6452214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 Division by Zero Labs</a:t>
            </a:r>
          </a:p>
        </p:txBody>
      </p:sp>
    </p:spTree>
    <p:extLst>
      <p:ext uri="{BB962C8B-B14F-4D97-AF65-F5344CB8AC3E}">
        <p14:creationId xmlns:p14="http://schemas.microsoft.com/office/powerpoint/2010/main" val="27904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62"/>
    </mc:Choice>
    <mc:Fallback xmlns="">
      <p:transition spd="slow" advTm="3476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TextBox 661">
            <a:extLst>
              <a:ext uri="{FF2B5EF4-FFF2-40B4-BE49-F238E27FC236}">
                <a16:creationId xmlns:a16="http://schemas.microsoft.com/office/drawing/2014/main" id="{EAD3D1A3-549B-48C6-87FE-B548357CEA61}"/>
              </a:ext>
            </a:extLst>
          </p:cNvPr>
          <p:cNvSpPr txBox="1"/>
          <p:nvPr/>
        </p:nvSpPr>
        <p:spPr>
          <a:xfrm>
            <a:off x="1166246" y="633827"/>
            <a:ext cx="9542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Oil Encapsulations</a:t>
            </a:r>
          </a:p>
        </p:txBody>
      </p:sp>
      <p:sp>
        <p:nvSpPr>
          <p:cNvPr id="664" name="TextBox 663">
            <a:extLst>
              <a:ext uri="{FF2B5EF4-FFF2-40B4-BE49-F238E27FC236}">
                <a16:creationId xmlns:a16="http://schemas.microsoft.com/office/drawing/2014/main" id="{CC073B5C-ED5C-434C-82F9-E81A266F17A1}"/>
              </a:ext>
            </a:extLst>
          </p:cNvPr>
          <p:cNvSpPr txBox="1"/>
          <p:nvPr/>
        </p:nvSpPr>
        <p:spPr>
          <a:xfrm>
            <a:off x="3900001" y="3302838"/>
            <a:ext cx="2614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Wall material (large amount)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Maltodextrin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Pectin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Alginates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Pullulan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Gum arabic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65" name="TextBox 664">
            <a:extLst>
              <a:ext uri="{FF2B5EF4-FFF2-40B4-BE49-F238E27FC236}">
                <a16:creationId xmlns:a16="http://schemas.microsoft.com/office/drawing/2014/main" id="{1538B873-8AEE-4867-B1D3-00BA73A2AB88}"/>
              </a:ext>
            </a:extLst>
          </p:cNvPr>
          <p:cNvSpPr txBox="1"/>
          <p:nvPr/>
        </p:nvSpPr>
        <p:spPr>
          <a:xfrm>
            <a:off x="292249" y="3597947"/>
            <a:ext cx="261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Emulsion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Surfactant blend</a:t>
            </a:r>
          </a:p>
        </p:txBody>
      </p:sp>
      <p:sp>
        <p:nvSpPr>
          <p:cNvPr id="666" name="TextBox 665">
            <a:extLst>
              <a:ext uri="{FF2B5EF4-FFF2-40B4-BE49-F238E27FC236}">
                <a16:creationId xmlns:a16="http://schemas.microsoft.com/office/drawing/2014/main" id="{AB499E2B-6B11-4941-81D1-8BC4A1DB864D}"/>
              </a:ext>
            </a:extLst>
          </p:cNvPr>
          <p:cNvSpPr txBox="1"/>
          <p:nvPr/>
        </p:nvSpPr>
        <p:spPr>
          <a:xfrm>
            <a:off x="7457558" y="3085400"/>
            <a:ext cx="42440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Wall materials are good film formers and dehydrate 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forms a diffusion layer at the surface of the droplet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oil must diffuse through the film as the water is evaporated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entraps the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 is known as matrix encapsulation</a:t>
            </a:r>
          </a:p>
        </p:txBody>
      </p:sp>
      <p:sp>
        <p:nvSpPr>
          <p:cNvPr id="663" name="Plus Sign 662">
            <a:extLst>
              <a:ext uri="{FF2B5EF4-FFF2-40B4-BE49-F238E27FC236}">
                <a16:creationId xmlns:a16="http://schemas.microsoft.com/office/drawing/2014/main" id="{A589D5DF-F47C-4EAA-AAA9-E4B6C7F13903}"/>
              </a:ext>
            </a:extLst>
          </p:cNvPr>
          <p:cNvSpPr/>
          <p:nvPr/>
        </p:nvSpPr>
        <p:spPr>
          <a:xfrm>
            <a:off x="2359510" y="3740911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7" name="Equals 666">
            <a:extLst>
              <a:ext uri="{FF2B5EF4-FFF2-40B4-BE49-F238E27FC236}">
                <a16:creationId xmlns:a16="http://schemas.microsoft.com/office/drawing/2014/main" id="{10CBF707-B665-4251-BF4F-DD2EEF7302A0}"/>
              </a:ext>
            </a:extLst>
          </p:cNvPr>
          <p:cNvSpPr/>
          <p:nvPr/>
        </p:nvSpPr>
        <p:spPr>
          <a:xfrm>
            <a:off x="6225801" y="374091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3A3E2-FC3C-43B7-A12D-44E03E49DBB1}"/>
              </a:ext>
            </a:extLst>
          </p:cNvPr>
          <p:cNvSpPr txBox="1"/>
          <p:nvPr/>
        </p:nvSpPr>
        <p:spPr>
          <a:xfrm>
            <a:off x="8788802" y="6497399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Division by Zero Labs</a:t>
            </a:r>
          </a:p>
        </p:txBody>
      </p:sp>
    </p:spTree>
    <p:extLst>
      <p:ext uri="{BB962C8B-B14F-4D97-AF65-F5344CB8AC3E}">
        <p14:creationId xmlns:p14="http://schemas.microsoft.com/office/powerpoint/2010/main" val="13047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40"/>
    </mc:Choice>
    <mc:Fallback xmlns="">
      <p:transition spd="slow" advTm="9044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AB86-AE0F-46AF-A3B3-9FF6D090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386896"/>
            <a:ext cx="10897507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Viable Microencapsulated Probiotics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CC430-4884-475D-8211-F5A0C4F6690A}"/>
              </a:ext>
            </a:extLst>
          </p:cNvPr>
          <p:cNvSpPr txBox="1"/>
          <p:nvPr/>
        </p:nvSpPr>
        <p:spPr>
          <a:xfrm>
            <a:off x="413657" y="2460171"/>
            <a:ext cx="1153704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Probiotics traditionally have been preserved using lyophilization techniques requiring long cycle times, low capacities, and high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Spray drying solves these issues, but the process conditions can be harsh on living cells unless proper care is taken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Vitrification/thermal protectants:  </a:t>
            </a:r>
            <a:r>
              <a:rPr lang="en-US" dirty="0"/>
              <a:t>used in formulation development to absorb heat during the diffusion limited phase of droplet/particle drying.  </a:t>
            </a:r>
          </a:p>
          <a:p>
            <a:pPr lvl="1"/>
            <a:r>
              <a:rPr lang="en-US" sz="1400" i="1" dirty="0"/>
              <a:t>Patist, A., Zoerb, H. (2005), Colloids and Surfaces B:  Biointerfaces 40(2)</a:t>
            </a:r>
          </a:p>
          <a:p>
            <a:pPr lvl="1"/>
            <a:r>
              <a:rPr lang="en-US" sz="1400" i="1" dirty="0"/>
              <a:t>Rajam, R., Anandharamakrishnan, C. (2015), Food Science and Technology (60)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Stabilization during gel/fluid phase transitions:</a:t>
            </a:r>
          </a:p>
          <a:p>
            <a:pPr lvl="1"/>
            <a:r>
              <a:rPr lang="en-US" sz="1400" i="1" dirty="0"/>
              <a:t>Eleutherio, E.C.A., Araujo, P., Panek, A. (1993), Cryobiology (30)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Low sheer atomization (Ultrasonic) and vacuum spray drying:</a:t>
            </a:r>
          </a:p>
          <a:p>
            <a:pPr lvl="1"/>
            <a:r>
              <a:rPr lang="en-US" sz="1400" i="1" dirty="0"/>
              <a:t>Semyonov, D., Ramon, O., Shimoni, E. (2011), Food Science and Technology 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Added benefits of microencapsulation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Oxygen diffusion barriers:  </a:t>
            </a:r>
            <a:r>
              <a:rPr lang="en-US" dirty="0"/>
              <a:t>protect the cells from oxidative stress during high air-flow, convective-drying processes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Wall materials with pH dependent stability:  </a:t>
            </a:r>
            <a:r>
              <a:rPr lang="en-US" dirty="0"/>
              <a:t>ideal wall materials will be stable in low pH conditions (stomach) but will rapidly degrade at neutral or basic pH conditions (large intestine) to release probiotics at the active site</a:t>
            </a:r>
          </a:p>
        </p:txBody>
      </p:sp>
    </p:spTree>
    <p:extLst>
      <p:ext uri="{BB962C8B-B14F-4D97-AF65-F5344CB8AC3E}">
        <p14:creationId xmlns:p14="http://schemas.microsoft.com/office/powerpoint/2010/main" val="12058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61"/>
    </mc:Choice>
    <mc:Fallback xmlns="">
      <p:transition spd="slow" advTm="10336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AB86-AE0F-46AF-A3B3-9FF6D090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06" y="234496"/>
            <a:ext cx="10984593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Microencapsulated Flavors/Volatiles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CC430-4884-475D-8211-F5A0C4F6690A}"/>
              </a:ext>
            </a:extLst>
          </p:cNvPr>
          <p:cNvSpPr txBox="1"/>
          <p:nvPr/>
        </p:nvSpPr>
        <p:spPr>
          <a:xfrm>
            <a:off x="413657" y="2460171"/>
            <a:ext cx="106448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Volatiles have been preserved in microencapsulated flavors</a:t>
            </a:r>
          </a:p>
          <a:p>
            <a:r>
              <a:rPr lang="en-US" sz="1600" i="1" dirty="0"/>
              <a:t>Rosenberg, M. Sheu, T.-Y. (1996), International Dairy Journals (6)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possible because of the selective diffusion that occurs during the constant the drying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Good microencapsulation formulation technique is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Temperature plays an important role – lower temperatures will help preserve volatiles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Special atomization technology can help facilitate the use of lower temperatures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Electrostatic atomization</a:t>
            </a:r>
          </a:p>
        </p:txBody>
      </p:sp>
    </p:spTree>
    <p:extLst>
      <p:ext uri="{BB962C8B-B14F-4D97-AF65-F5344CB8AC3E}">
        <p14:creationId xmlns:p14="http://schemas.microsoft.com/office/powerpoint/2010/main" val="384782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27"/>
    </mc:Choice>
    <mc:Fallback xmlns="">
      <p:transition spd="slow" advTm="1552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AB86-AE0F-46AF-A3B3-9FF6D090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43" y="343354"/>
            <a:ext cx="1092303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Flavor Masking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D8D4F-3D68-4B33-B789-255EF33CE4E7}"/>
              </a:ext>
            </a:extLst>
          </p:cNvPr>
          <p:cNvSpPr txBox="1"/>
          <p:nvPr/>
        </p:nvSpPr>
        <p:spPr>
          <a:xfrm>
            <a:off x="289832" y="5952492"/>
            <a:ext cx="11258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Image source:  </a:t>
            </a:r>
            <a:r>
              <a:rPr lang="en-US" i="1" dirty="0"/>
              <a:t>Comprehensive Supramolecular Chemistry II</a:t>
            </a:r>
            <a:r>
              <a:rPr lang="en-US" dirty="0"/>
              <a:t>, 2017, 269-316, A. Hashidzume, Y. Takashima, H. Yamaguchi, A. Harda</a:t>
            </a:r>
          </a:p>
        </p:txBody>
      </p:sp>
      <p:pic>
        <p:nvPicPr>
          <p:cNvPr id="1026" name="Picture 2" descr="Beta-Cyclodextrin - an overview | ScienceDirect Topics">
            <a:extLst>
              <a:ext uri="{FF2B5EF4-FFF2-40B4-BE49-F238E27FC236}">
                <a16:creationId xmlns:a16="http://schemas.microsoft.com/office/drawing/2014/main" id="{3B5BB1E6-5FD4-43C1-B609-A9BAB5ABE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3" y="2664405"/>
            <a:ext cx="6394582" cy="26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074526-4BA1-4F15-A413-2535165F3E55}"/>
              </a:ext>
            </a:extLst>
          </p:cNvPr>
          <p:cNvSpPr txBox="1"/>
          <p:nvPr/>
        </p:nvSpPr>
        <p:spPr>
          <a:xfrm>
            <a:off x="7267575" y="2486025"/>
            <a:ext cx="42808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Three basic strategies</a:t>
            </a:r>
          </a:p>
          <a:p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Covering flavors with stronger flavors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Blocking receptors with “interference” molecules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“Cloaking” molecules with cyclodextrins</a:t>
            </a:r>
          </a:p>
        </p:txBody>
      </p:sp>
    </p:spTree>
    <p:extLst>
      <p:ext uri="{BB962C8B-B14F-4D97-AF65-F5344CB8AC3E}">
        <p14:creationId xmlns:p14="http://schemas.microsoft.com/office/powerpoint/2010/main" val="16502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15"/>
    </mc:Choice>
    <mc:Fallback xmlns="">
      <p:transition spd="slow" advTm="4341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AB86-AE0F-46AF-A3B3-9FF6D090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5496"/>
            <a:ext cx="1050925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Nanoparticles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CC430-4884-475D-8211-F5A0C4F6690A}"/>
              </a:ext>
            </a:extLst>
          </p:cNvPr>
          <p:cNvSpPr txBox="1"/>
          <p:nvPr/>
        </p:nvSpPr>
        <p:spPr>
          <a:xfrm>
            <a:off x="413658" y="2460171"/>
            <a:ext cx="694916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Spray dryers can be used to produce nanoparticles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Requires special atomization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Piezoelectric driven, vibrating mesh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Requires special particle recovery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Electrostatic precipitation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Has been difficult to scale thus 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BC2AFBCC-7F52-43B7-B19C-7B42FDA5800E}"/>
              </a:ext>
            </a:extLst>
          </p:cNvPr>
          <p:cNvSpPr/>
          <p:nvPr/>
        </p:nvSpPr>
        <p:spPr>
          <a:xfrm>
            <a:off x="8067674" y="2667000"/>
            <a:ext cx="1562101" cy="3055603"/>
          </a:xfrm>
          <a:prstGeom prst="ca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1ACA2C-26B6-4A10-8199-B2BDDE17C370}"/>
              </a:ext>
            </a:extLst>
          </p:cNvPr>
          <p:cNvSpPr/>
          <p:nvPr/>
        </p:nvSpPr>
        <p:spPr>
          <a:xfrm>
            <a:off x="7953375" y="4181475"/>
            <a:ext cx="238125" cy="120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F21D15-BFB6-4CE8-BDA7-A6E83DB83515}"/>
              </a:ext>
            </a:extLst>
          </p:cNvPr>
          <p:cNvSpPr/>
          <p:nvPr/>
        </p:nvSpPr>
        <p:spPr>
          <a:xfrm>
            <a:off x="9505949" y="4181474"/>
            <a:ext cx="238125" cy="120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988897-74FC-40B8-B779-C0161C6D9263}"/>
              </a:ext>
            </a:extLst>
          </p:cNvPr>
          <p:cNvSpPr/>
          <p:nvPr/>
        </p:nvSpPr>
        <p:spPr>
          <a:xfrm>
            <a:off x="8515350" y="4914900"/>
            <a:ext cx="704850" cy="952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C75418-2FF6-401D-AC77-012041CEB340}"/>
              </a:ext>
            </a:extLst>
          </p:cNvPr>
          <p:cNvSpPr/>
          <p:nvPr/>
        </p:nvSpPr>
        <p:spPr>
          <a:xfrm>
            <a:off x="8515350" y="5081901"/>
            <a:ext cx="704850" cy="952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95578D-936B-44FD-9B26-E384C36FBE39}"/>
              </a:ext>
            </a:extLst>
          </p:cNvPr>
          <p:cNvSpPr/>
          <p:nvPr/>
        </p:nvSpPr>
        <p:spPr>
          <a:xfrm>
            <a:off x="8515350" y="5210801"/>
            <a:ext cx="704850" cy="952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E95020-6B4C-47C9-A6E1-6F1326BC6F91}"/>
              </a:ext>
            </a:extLst>
          </p:cNvPr>
          <p:cNvSpPr/>
          <p:nvPr/>
        </p:nvSpPr>
        <p:spPr>
          <a:xfrm>
            <a:off x="8515350" y="5362554"/>
            <a:ext cx="704850" cy="952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2E323D-A5DB-45A2-AD32-25113C0F6AF1}"/>
              </a:ext>
            </a:extLst>
          </p:cNvPr>
          <p:cNvCxnSpPr>
            <a:cxnSpLocks/>
          </p:cNvCxnSpPr>
          <p:nvPr/>
        </p:nvCxnSpPr>
        <p:spPr>
          <a:xfrm>
            <a:off x="8867775" y="4962525"/>
            <a:ext cx="0" cy="105274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A889BD-CFE9-4433-A009-EDC092D35A52}"/>
              </a:ext>
            </a:extLst>
          </p:cNvPr>
          <p:cNvGrpSpPr/>
          <p:nvPr/>
        </p:nvGrpSpPr>
        <p:grpSpPr>
          <a:xfrm>
            <a:off x="8254093" y="5896883"/>
            <a:ext cx="261257" cy="236764"/>
            <a:chOff x="8653537" y="6414408"/>
            <a:chExt cx="261257" cy="236764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89D7314E-59B3-4A6F-A555-7C56DA0F9433}"/>
                </a:ext>
              </a:extLst>
            </p:cNvPr>
            <p:cNvSpPr/>
            <p:nvPr/>
          </p:nvSpPr>
          <p:spPr>
            <a:xfrm>
              <a:off x="8653537" y="6414408"/>
              <a:ext cx="261257" cy="236764"/>
            </a:xfrm>
            <a:prstGeom prst="flowChartConnector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77F4BF9-B825-4B41-9590-17DC7021777F}"/>
                </a:ext>
              </a:extLst>
            </p:cNvPr>
            <p:cNvSpPr/>
            <p:nvPr/>
          </p:nvSpPr>
          <p:spPr>
            <a:xfrm>
              <a:off x="8712198" y="6473563"/>
              <a:ext cx="136526" cy="118454"/>
            </a:xfrm>
            <a:custGeom>
              <a:avLst/>
              <a:gdLst>
                <a:gd name="connsiteX0" fmla="*/ 0 w 261257"/>
                <a:gd name="connsiteY0" fmla="*/ 143916 h 355156"/>
                <a:gd name="connsiteX1" fmla="*/ 84364 w 261257"/>
                <a:gd name="connsiteY1" fmla="*/ 7844 h 355156"/>
                <a:gd name="connsiteX2" fmla="*/ 201386 w 261257"/>
                <a:gd name="connsiteY2" fmla="*/ 350744 h 355156"/>
                <a:gd name="connsiteX3" fmla="*/ 261257 w 261257"/>
                <a:gd name="connsiteY3" fmla="*/ 171130 h 35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57" h="355156">
                  <a:moveTo>
                    <a:pt x="0" y="143916"/>
                  </a:moveTo>
                  <a:cubicBezTo>
                    <a:pt x="25400" y="58644"/>
                    <a:pt x="50800" y="-26627"/>
                    <a:pt x="84364" y="7844"/>
                  </a:cubicBezTo>
                  <a:cubicBezTo>
                    <a:pt x="117928" y="42315"/>
                    <a:pt x="171904" y="323530"/>
                    <a:pt x="201386" y="350744"/>
                  </a:cubicBezTo>
                  <a:cubicBezTo>
                    <a:pt x="230868" y="377958"/>
                    <a:pt x="246062" y="274544"/>
                    <a:pt x="261257" y="17113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ABAC2C-28C7-4A70-A045-817AD6FC9A0F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7953375" y="6015265"/>
            <a:ext cx="30071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03D994-65CE-4124-AA34-F7AA82DF06DC}"/>
              </a:ext>
            </a:extLst>
          </p:cNvPr>
          <p:cNvCxnSpPr>
            <a:cxnSpLocks/>
          </p:cNvCxnSpPr>
          <p:nvPr/>
        </p:nvCxnSpPr>
        <p:spPr>
          <a:xfrm>
            <a:off x="7956550" y="5398181"/>
            <a:ext cx="0" cy="61708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89AB9F-3679-416C-953A-7A2C0B55CAD0}"/>
              </a:ext>
            </a:extLst>
          </p:cNvPr>
          <p:cNvCxnSpPr>
            <a:cxnSpLocks/>
          </p:cNvCxnSpPr>
          <p:nvPr/>
        </p:nvCxnSpPr>
        <p:spPr>
          <a:xfrm flipH="1">
            <a:off x="8515350" y="6015265"/>
            <a:ext cx="3524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E7B2359-DB51-453F-8C87-220061ECBF3C}"/>
              </a:ext>
            </a:extLst>
          </p:cNvPr>
          <p:cNvGrpSpPr/>
          <p:nvPr/>
        </p:nvGrpSpPr>
        <p:grpSpPr>
          <a:xfrm>
            <a:off x="8625284" y="3111345"/>
            <a:ext cx="446879" cy="644546"/>
            <a:chOff x="8625284" y="3111345"/>
            <a:chExt cx="446879" cy="64454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BBAF87E-881E-45A5-BE6B-FE8EE641AE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20548" y="3125137"/>
              <a:ext cx="23812" cy="63075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553F56-7B0A-44E1-A11D-23CB6E528C04}"/>
                </a:ext>
              </a:extLst>
            </p:cNvPr>
            <p:cNvGrpSpPr/>
            <p:nvPr/>
          </p:nvGrpSpPr>
          <p:grpSpPr>
            <a:xfrm>
              <a:off x="8625284" y="3111345"/>
              <a:ext cx="446879" cy="585355"/>
              <a:chOff x="8484394" y="3274494"/>
              <a:chExt cx="446879" cy="585355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97EA50D-9208-498B-8B07-44268E3FD6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84394" y="3279933"/>
                <a:ext cx="176212" cy="444704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BCE54EC-0311-4E17-AB55-A6AC5C967B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20135" y="3274494"/>
                <a:ext cx="94458" cy="585355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2808884-7C68-4A0B-9E69-EDF7B4475C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2999" y="3274494"/>
                <a:ext cx="168274" cy="49394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AE6F656-FF1E-4E29-A1CC-DAB3718E15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32018" y="3274494"/>
                <a:ext cx="159544" cy="585355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EA6ABD43-501F-4073-8079-89D4FB88E31B}"/>
              </a:ext>
            </a:extLst>
          </p:cNvPr>
          <p:cNvSpPr/>
          <p:nvPr/>
        </p:nvSpPr>
        <p:spPr>
          <a:xfrm>
            <a:off x="8254093" y="4431323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CB1F2D44-2B3B-4102-A897-1075A61B9944}"/>
              </a:ext>
            </a:extLst>
          </p:cNvPr>
          <p:cNvSpPr/>
          <p:nvPr/>
        </p:nvSpPr>
        <p:spPr>
          <a:xfrm>
            <a:off x="8195584" y="4541296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5F416CAE-9678-4BA3-86E4-64D895903FF5}"/>
              </a:ext>
            </a:extLst>
          </p:cNvPr>
          <p:cNvSpPr/>
          <p:nvPr/>
        </p:nvSpPr>
        <p:spPr>
          <a:xfrm>
            <a:off x="8254093" y="473838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AC78D24B-261E-4A71-85B3-5238AA508EB3}"/>
              </a:ext>
            </a:extLst>
          </p:cNvPr>
          <p:cNvSpPr/>
          <p:nvPr/>
        </p:nvSpPr>
        <p:spPr>
          <a:xfrm>
            <a:off x="8218444" y="4651269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C1CAF30F-981F-4D37-80B9-64D0C632B94E}"/>
              </a:ext>
            </a:extLst>
          </p:cNvPr>
          <p:cNvSpPr/>
          <p:nvPr/>
        </p:nvSpPr>
        <p:spPr>
          <a:xfrm>
            <a:off x="8218089" y="4842295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65DE7656-C5A7-47BA-829F-FADDDE65C119}"/>
              </a:ext>
            </a:extLst>
          </p:cNvPr>
          <p:cNvSpPr/>
          <p:nvPr/>
        </p:nvSpPr>
        <p:spPr>
          <a:xfrm>
            <a:off x="8212593" y="527190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63A6C0BE-DEF6-4E11-BDC1-28788927C2F8}"/>
              </a:ext>
            </a:extLst>
          </p:cNvPr>
          <p:cNvSpPr/>
          <p:nvPr/>
        </p:nvSpPr>
        <p:spPr>
          <a:xfrm>
            <a:off x="8234780" y="5016575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53BB09D3-6134-4E40-915B-648AC7C575CF}"/>
              </a:ext>
            </a:extLst>
          </p:cNvPr>
          <p:cNvSpPr/>
          <p:nvPr/>
        </p:nvSpPr>
        <p:spPr>
          <a:xfrm>
            <a:off x="9433286" y="4227626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51AB5726-2CA5-4F06-9942-344A7C1C0B9B}"/>
              </a:ext>
            </a:extLst>
          </p:cNvPr>
          <p:cNvSpPr/>
          <p:nvPr/>
        </p:nvSpPr>
        <p:spPr>
          <a:xfrm>
            <a:off x="9374777" y="4337599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E254D4CF-0004-409B-A198-B7B9FA6FEAA9}"/>
              </a:ext>
            </a:extLst>
          </p:cNvPr>
          <p:cNvSpPr/>
          <p:nvPr/>
        </p:nvSpPr>
        <p:spPr>
          <a:xfrm>
            <a:off x="9433286" y="4534685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2E4A1ECF-4D13-400B-970B-70DBDC543DC8}"/>
              </a:ext>
            </a:extLst>
          </p:cNvPr>
          <p:cNvSpPr/>
          <p:nvPr/>
        </p:nvSpPr>
        <p:spPr>
          <a:xfrm>
            <a:off x="8206518" y="4934613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0AB2A089-B87A-45ED-A774-4B921097E4E5}"/>
              </a:ext>
            </a:extLst>
          </p:cNvPr>
          <p:cNvSpPr/>
          <p:nvPr/>
        </p:nvSpPr>
        <p:spPr>
          <a:xfrm>
            <a:off x="8273006" y="5108063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0D8541BE-1A30-4EA9-A635-B09BC1A40A0F}"/>
              </a:ext>
            </a:extLst>
          </p:cNvPr>
          <p:cNvSpPr/>
          <p:nvPr/>
        </p:nvSpPr>
        <p:spPr>
          <a:xfrm>
            <a:off x="8204522" y="515429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7B291E3C-2723-432C-AC4E-E3C6823470B2}"/>
              </a:ext>
            </a:extLst>
          </p:cNvPr>
          <p:cNvSpPr/>
          <p:nvPr/>
        </p:nvSpPr>
        <p:spPr>
          <a:xfrm>
            <a:off x="9425814" y="5010150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04706F21-43D6-4D8A-9467-22354ED63E0A}"/>
              </a:ext>
            </a:extLst>
          </p:cNvPr>
          <p:cNvSpPr/>
          <p:nvPr/>
        </p:nvSpPr>
        <p:spPr>
          <a:xfrm>
            <a:off x="9367305" y="5120123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CF45F466-6F15-4D07-B7D6-1D502D58996D}"/>
              </a:ext>
            </a:extLst>
          </p:cNvPr>
          <p:cNvSpPr/>
          <p:nvPr/>
        </p:nvSpPr>
        <p:spPr>
          <a:xfrm>
            <a:off x="9425814" y="5317209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30379E47-E348-4309-9026-B0C16ACD0A0B}"/>
              </a:ext>
            </a:extLst>
          </p:cNvPr>
          <p:cNvSpPr/>
          <p:nvPr/>
        </p:nvSpPr>
        <p:spPr>
          <a:xfrm>
            <a:off x="9371574" y="465126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2CA016C1-E092-4BE4-AE7B-DC5587BB83E6}"/>
              </a:ext>
            </a:extLst>
          </p:cNvPr>
          <p:cNvSpPr/>
          <p:nvPr/>
        </p:nvSpPr>
        <p:spPr>
          <a:xfrm>
            <a:off x="9447208" y="4388827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4270A3AC-C51D-4761-AFC5-2C08F0735254}"/>
              </a:ext>
            </a:extLst>
          </p:cNvPr>
          <p:cNvSpPr/>
          <p:nvPr/>
        </p:nvSpPr>
        <p:spPr>
          <a:xfrm>
            <a:off x="9441589" y="5230096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E5CB3BEF-EA9E-4323-87DD-25CCE45BB8BD}"/>
              </a:ext>
            </a:extLst>
          </p:cNvPr>
          <p:cNvSpPr/>
          <p:nvPr/>
        </p:nvSpPr>
        <p:spPr>
          <a:xfrm>
            <a:off x="9435789" y="4790204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5EBE4FD7-3523-4726-B90D-C4ECF685933F}"/>
              </a:ext>
            </a:extLst>
          </p:cNvPr>
          <p:cNvSpPr/>
          <p:nvPr/>
        </p:nvSpPr>
        <p:spPr>
          <a:xfrm>
            <a:off x="9377280" y="4900177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E34FC4CA-F835-476B-B044-EB13087F9347}"/>
              </a:ext>
            </a:extLst>
          </p:cNvPr>
          <p:cNvSpPr/>
          <p:nvPr/>
        </p:nvSpPr>
        <p:spPr>
          <a:xfrm>
            <a:off x="9435789" y="5097263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D523A4BC-9134-44AA-846E-453FF14C1ED2}"/>
              </a:ext>
            </a:extLst>
          </p:cNvPr>
          <p:cNvSpPr/>
          <p:nvPr/>
        </p:nvSpPr>
        <p:spPr>
          <a:xfrm>
            <a:off x="8215941" y="4197956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8E050828-DA53-4AD1-BB00-C657BD336CD6}"/>
              </a:ext>
            </a:extLst>
          </p:cNvPr>
          <p:cNvSpPr/>
          <p:nvPr/>
        </p:nvSpPr>
        <p:spPr>
          <a:xfrm>
            <a:off x="8199803" y="432562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58DA60FD-109A-4DE7-9B75-5FF7FD414192}"/>
              </a:ext>
            </a:extLst>
          </p:cNvPr>
          <p:cNvSpPr/>
          <p:nvPr/>
        </p:nvSpPr>
        <p:spPr>
          <a:xfrm>
            <a:off x="8258312" y="452270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D476D9-F565-4133-A743-4910C42F6918}"/>
              </a:ext>
            </a:extLst>
          </p:cNvPr>
          <p:cNvSpPr txBox="1"/>
          <p:nvPr/>
        </p:nvSpPr>
        <p:spPr>
          <a:xfrm>
            <a:off x="7786967" y="6270938"/>
            <a:ext cx="367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Division by Zero Labs – adapted from Buchi.com</a:t>
            </a:r>
          </a:p>
        </p:txBody>
      </p:sp>
    </p:spTree>
    <p:extLst>
      <p:ext uri="{BB962C8B-B14F-4D97-AF65-F5344CB8AC3E}">
        <p14:creationId xmlns:p14="http://schemas.microsoft.com/office/powerpoint/2010/main" val="39809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41"/>
    </mc:Choice>
    <mc:Fallback xmlns="">
      <p:transition spd="slow" advTm="4774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rrow: Right 51">
            <a:extLst>
              <a:ext uri="{FF2B5EF4-FFF2-40B4-BE49-F238E27FC236}">
                <a16:creationId xmlns:a16="http://schemas.microsoft.com/office/drawing/2014/main" id="{8300C221-DDE4-4BC4-8EE4-8E517178DD39}"/>
              </a:ext>
            </a:extLst>
          </p:cNvPr>
          <p:cNvSpPr/>
          <p:nvPr/>
        </p:nvSpPr>
        <p:spPr>
          <a:xfrm rot="15601110">
            <a:off x="-848946" y="4126189"/>
            <a:ext cx="3761008" cy="2471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9CFE662C-C38F-4F04-AAD2-C8096AEF65F8}"/>
              </a:ext>
            </a:extLst>
          </p:cNvPr>
          <p:cNvSpPr/>
          <p:nvPr/>
        </p:nvSpPr>
        <p:spPr>
          <a:xfrm rot="17206085">
            <a:off x="706750" y="4225189"/>
            <a:ext cx="3761008" cy="2471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AAB86-AE0F-46AF-A3B3-9FF6D090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18" y="365125"/>
            <a:ext cx="10992132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Fluid Bed Agglomeration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FDEE7-C478-4F79-8368-72F66141D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730" y="3057697"/>
            <a:ext cx="3088397" cy="27134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1BB69EC-267F-481A-AF50-77F068DF6039}"/>
              </a:ext>
            </a:extLst>
          </p:cNvPr>
          <p:cNvGrpSpPr/>
          <p:nvPr/>
        </p:nvGrpSpPr>
        <p:grpSpPr>
          <a:xfrm>
            <a:off x="873578" y="2688566"/>
            <a:ext cx="1811011" cy="1904999"/>
            <a:chOff x="5178351" y="2873829"/>
            <a:chExt cx="2115083" cy="229848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B759A185-6035-4617-A4B3-25F3D9055704}"/>
                </a:ext>
              </a:extLst>
            </p:cNvPr>
            <p:cNvSpPr/>
            <p:nvPr/>
          </p:nvSpPr>
          <p:spPr>
            <a:xfrm>
              <a:off x="5595257" y="2873829"/>
              <a:ext cx="500743" cy="502837"/>
            </a:xfrm>
            <a:prstGeom prst="flowChartConnector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820ADE7F-DDA4-4B55-A72E-33F59128D459}"/>
                </a:ext>
              </a:extLst>
            </p:cNvPr>
            <p:cNvSpPr/>
            <p:nvPr/>
          </p:nvSpPr>
          <p:spPr>
            <a:xfrm>
              <a:off x="5954488" y="3700266"/>
              <a:ext cx="609600" cy="629723"/>
            </a:xfrm>
            <a:prstGeom prst="flowChartConnector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C314640D-D469-447A-B1D4-51997C2700A1}"/>
                </a:ext>
              </a:extLst>
            </p:cNvPr>
            <p:cNvSpPr/>
            <p:nvPr/>
          </p:nvSpPr>
          <p:spPr>
            <a:xfrm>
              <a:off x="6493331" y="3227614"/>
              <a:ext cx="424543" cy="402771"/>
            </a:xfrm>
            <a:prstGeom prst="flowChartConnector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426BA1F-CE65-415C-BA62-4703345047FD}"/>
                </a:ext>
              </a:extLst>
            </p:cNvPr>
            <p:cNvSpPr/>
            <p:nvPr/>
          </p:nvSpPr>
          <p:spPr>
            <a:xfrm>
              <a:off x="5178351" y="3770919"/>
              <a:ext cx="424543" cy="436082"/>
            </a:xfrm>
            <a:prstGeom prst="flowChartConnector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1092BD2E-B37B-4ECC-8C63-29B6AC734AC5}"/>
                </a:ext>
              </a:extLst>
            </p:cNvPr>
            <p:cNvSpPr/>
            <p:nvPr/>
          </p:nvSpPr>
          <p:spPr>
            <a:xfrm>
              <a:off x="6270176" y="4617142"/>
              <a:ext cx="500743" cy="555171"/>
            </a:xfrm>
            <a:prstGeom prst="flowChartConnector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E0B5941C-DF24-4C32-BB01-5F6D87348851}"/>
                </a:ext>
              </a:extLst>
            </p:cNvPr>
            <p:cNvSpPr/>
            <p:nvPr/>
          </p:nvSpPr>
          <p:spPr>
            <a:xfrm>
              <a:off x="5464628" y="4601255"/>
              <a:ext cx="500743" cy="555171"/>
            </a:xfrm>
            <a:prstGeom prst="flowChartConnector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B12D1B68-E57B-4095-BA82-34566E8B6C22}"/>
                </a:ext>
              </a:extLst>
            </p:cNvPr>
            <p:cNvSpPr/>
            <p:nvPr/>
          </p:nvSpPr>
          <p:spPr>
            <a:xfrm>
              <a:off x="6868891" y="4165173"/>
              <a:ext cx="424543" cy="436082"/>
            </a:xfrm>
            <a:prstGeom prst="flowChartConnector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CB285F-6ADB-4477-B2F4-F66EEC5E44D1}"/>
              </a:ext>
            </a:extLst>
          </p:cNvPr>
          <p:cNvGrpSpPr/>
          <p:nvPr/>
        </p:nvGrpSpPr>
        <p:grpSpPr>
          <a:xfrm rot="10800000">
            <a:off x="1151946" y="4120267"/>
            <a:ext cx="1169134" cy="2046737"/>
            <a:chOff x="8625284" y="3111345"/>
            <a:chExt cx="446879" cy="6445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CA23DD-0A90-4766-9B1B-120FF225DF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20548" y="3125137"/>
              <a:ext cx="23812" cy="630754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4B72FA7-6482-47FA-B1A8-797C232E5FFC}"/>
                </a:ext>
              </a:extLst>
            </p:cNvPr>
            <p:cNvGrpSpPr/>
            <p:nvPr/>
          </p:nvGrpSpPr>
          <p:grpSpPr>
            <a:xfrm>
              <a:off x="8625284" y="3111345"/>
              <a:ext cx="446879" cy="585355"/>
              <a:chOff x="8484394" y="3274494"/>
              <a:chExt cx="446879" cy="585355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F365044-7F49-4074-9A2E-774D82ABD3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84394" y="3279933"/>
                <a:ext cx="176212" cy="444704"/>
              </a:xfrm>
              <a:prstGeom prst="line">
                <a:avLst/>
              </a:prstGeom>
              <a:ln w="2222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4DB00D6-CB9A-49FA-8553-1208D7FCD1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20135" y="3274494"/>
                <a:ext cx="94458" cy="585355"/>
              </a:xfrm>
              <a:prstGeom prst="line">
                <a:avLst/>
              </a:prstGeom>
              <a:ln w="2222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97A90E7-748C-49B1-8E75-583D2C32FD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2999" y="3274494"/>
                <a:ext cx="168274" cy="493942"/>
              </a:xfrm>
              <a:prstGeom prst="line">
                <a:avLst/>
              </a:prstGeom>
              <a:ln w="2222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6781E60-0C94-47C5-A6E5-0613B4E7EE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32018" y="3274494"/>
                <a:ext cx="159544" cy="585355"/>
              </a:xfrm>
              <a:prstGeom prst="line">
                <a:avLst/>
              </a:prstGeom>
              <a:ln w="2222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B51D46E-349F-4E3B-9CDB-3AB5602F8AF7}"/>
              </a:ext>
            </a:extLst>
          </p:cNvPr>
          <p:cNvGrpSpPr/>
          <p:nvPr/>
        </p:nvGrpSpPr>
        <p:grpSpPr>
          <a:xfrm>
            <a:off x="5139778" y="2269055"/>
            <a:ext cx="1592231" cy="1189901"/>
            <a:chOff x="4150707" y="3828413"/>
            <a:chExt cx="1592231" cy="1189901"/>
          </a:xfrm>
        </p:grpSpPr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39C234C6-B5BF-4A60-86B8-2F0C99643785}"/>
                </a:ext>
              </a:extLst>
            </p:cNvPr>
            <p:cNvSpPr/>
            <p:nvPr/>
          </p:nvSpPr>
          <p:spPr>
            <a:xfrm>
              <a:off x="4150707" y="3828413"/>
              <a:ext cx="521962" cy="521919"/>
            </a:xfrm>
            <a:prstGeom prst="flowChartConnec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E1DD1A02-43FA-4891-968E-CDA2A1DCF6E8}"/>
                </a:ext>
              </a:extLst>
            </p:cNvPr>
            <p:cNvSpPr/>
            <p:nvPr/>
          </p:nvSpPr>
          <p:spPr>
            <a:xfrm>
              <a:off x="5080931" y="4340643"/>
              <a:ext cx="662007" cy="677671"/>
            </a:xfrm>
            <a:prstGeom prst="flowChartConnec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699B7AA3-D21C-48EE-8317-77ED9EC2E9C2}"/>
                </a:ext>
              </a:extLst>
            </p:cNvPr>
            <p:cNvSpPr/>
            <p:nvPr/>
          </p:nvSpPr>
          <p:spPr>
            <a:xfrm rot="1749672">
              <a:off x="4236685" y="4030417"/>
              <a:ext cx="1349073" cy="703820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8431E21-E209-4982-BAC3-B2F435F1C76D}"/>
              </a:ext>
            </a:extLst>
          </p:cNvPr>
          <p:cNvGrpSpPr/>
          <p:nvPr/>
        </p:nvGrpSpPr>
        <p:grpSpPr>
          <a:xfrm>
            <a:off x="4351060" y="3892485"/>
            <a:ext cx="1275708" cy="951907"/>
            <a:chOff x="6836789" y="4133436"/>
            <a:chExt cx="1275708" cy="951907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7CF28A63-9025-4478-8900-79B6902C99A2}"/>
                </a:ext>
              </a:extLst>
            </p:cNvPr>
            <p:cNvSpPr/>
            <p:nvPr/>
          </p:nvSpPr>
          <p:spPr>
            <a:xfrm>
              <a:off x="6836789" y="4133436"/>
              <a:ext cx="521962" cy="521919"/>
            </a:xfrm>
            <a:prstGeom prst="flowChartConnec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C5E45D63-5866-4E49-9ACC-78A6B719C8E7}"/>
                </a:ext>
              </a:extLst>
            </p:cNvPr>
            <p:cNvSpPr/>
            <p:nvPr/>
          </p:nvSpPr>
          <p:spPr>
            <a:xfrm>
              <a:off x="7450490" y="4407672"/>
              <a:ext cx="662007" cy="677671"/>
            </a:xfrm>
            <a:prstGeom prst="flowChartConnec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15B8E19F-B7C6-4D5B-84BD-358D16CBFFE6}"/>
                </a:ext>
              </a:extLst>
            </p:cNvPr>
            <p:cNvSpPr/>
            <p:nvPr/>
          </p:nvSpPr>
          <p:spPr>
            <a:xfrm rot="1749672">
              <a:off x="7256121" y="4222684"/>
              <a:ext cx="325556" cy="734635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AD4ABD-ED77-4E9A-B5A3-3772B8AC5E5A}"/>
              </a:ext>
            </a:extLst>
          </p:cNvPr>
          <p:cNvGrpSpPr/>
          <p:nvPr/>
        </p:nvGrpSpPr>
        <p:grpSpPr>
          <a:xfrm>
            <a:off x="5713522" y="5334490"/>
            <a:ext cx="1150505" cy="1158385"/>
            <a:chOff x="5536097" y="3338540"/>
            <a:chExt cx="1343677" cy="139765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8BF359A0-CB39-41D2-8D7B-1DD214DE508C}"/>
                </a:ext>
              </a:extLst>
            </p:cNvPr>
            <p:cNvSpPr/>
            <p:nvPr/>
          </p:nvSpPr>
          <p:spPr>
            <a:xfrm>
              <a:off x="5769433" y="3338540"/>
              <a:ext cx="500743" cy="502837"/>
            </a:xfrm>
            <a:prstGeom prst="flowChartConnector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8A867FED-2F1F-4DD4-9936-317AE2A0DE61}"/>
                </a:ext>
              </a:extLst>
            </p:cNvPr>
            <p:cNvSpPr/>
            <p:nvPr/>
          </p:nvSpPr>
          <p:spPr>
            <a:xfrm>
              <a:off x="5954488" y="3700266"/>
              <a:ext cx="609600" cy="629723"/>
            </a:xfrm>
            <a:prstGeom prst="flowChartConnector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42F3CDC7-E3DE-404A-B5D3-E93263878530}"/>
                </a:ext>
              </a:extLst>
            </p:cNvPr>
            <p:cNvSpPr/>
            <p:nvPr/>
          </p:nvSpPr>
          <p:spPr>
            <a:xfrm>
              <a:off x="6224443" y="3404462"/>
              <a:ext cx="424543" cy="402771"/>
            </a:xfrm>
            <a:prstGeom prst="flowChartConnector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0F9C2D2A-15A1-4B45-8ED4-609F56E7D297}"/>
                </a:ext>
              </a:extLst>
            </p:cNvPr>
            <p:cNvSpPr/>
            <p:nvPr/>
          </p:nvSpPr>
          <p:spPr>
            <a:xfrm>
              <a:off x="5536097" y="3718686"/>
              <a:ext cx="424543" cy="436082"/>
            </a:xfrm>
            <a:prstGeom prst="flowChartConnector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7CCD0D63-00D6-47B4-B420-932E34C3397A}"/>
                </a:ext>
              </a:extLst>
            </p:cNvPr>
            <p:cNvSpPr/>
            <p:nvPr/>
          </p:nvSpPr>
          <p:spPr>
            <a:xfrm>
              <a:off x="5967879" y="4181022"/>
              <a:ext cx="500743" cy="555171"/>
            </a:xfrm>
            <a:prstGeom prst="flowChartConnector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FDE780B4-38EB-42B6-91CA-B25F666D1012}"/>
                </a:ext>
              </a:extLst>
            </p:cNvPr>
            <p:cNvSpPr/>
            <p:nvPr/>
          </p:nvSpPr>
          <p:spPr>
            <a:xfrm>
              <a:off x="5584797" y="4052403"/>
              <a:ext cx="500743" cy="555171"/>
            </a:xfrm>
            <a:prstGeom prst="flowChartConnector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BB18A196-7C3D-495A-BB16-C6F630C09177}"/>
                </a:ext>
              </a:extLst>
            </p:cNvPr>
            <p:cNvSpPr/>
            <p:nvPr/>
          </p:nvSpPr>
          <p:spPr>
            <a:xfrm>
              <a:off x="6455231" y="3811499"/>
              <a:ext cx="424543" cy="436082"/>
            </a:xfrm>
            <a:prstGeom prst="flowChartConnector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93AF6B4-8D38-4684-B5E5-FF8A47D12D07}"/>
              </a:ext>
            </a:extLst>
          </p:cNvPr>
          <p:cNvSpPr txBox="1"/>
          <p:nvPr/>
        </p:nvSpPr>
        <p:spPr>
          <a:xfrm>
            <a:off x="2513226" y="3066145"/>
            <a:ext cx="138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Warm air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8EBA11-93C9-4EED-917E-9022F9E068EF}"/>
              </a:ext>
            </a:extLst>
          </p:cNvPr>
          <p:cNvSpPr txBox="1"/>
          <p:nvPr/>
        </p:nvSpPr>
        <p:spPr>
          <a:xfrm>
            <a:off x="1120068" y="6202885"/>
            <a:ext cx="138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Binder spray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AAD37B-7BB0-4883-8195-261A914A53F8}"/>
              </a:ext>
            </a:extLst>
          </p:cNvPr>
          <p:cNvSpPr txBox="1"/>
          <p:nvPr/>
        </p:nvSpPr>
        <p:spPr>
          <a:xfrm>
            <a:off x="1230548" y="3168713"/>
            <a:ext cx="138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Fluidized powder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234022-499A-4BAB-B575-1AA4F8F766A9}"/>
              </a:ext>
            </a:extLst>
          </p:cNvPr>
          <p:cNvSpPr txBox="1"/>
          <p:nvPr/>
        </p:nvSpPr>
        <p:spPr>
          <a:xfrm>
            <a:off x="6870906" y="2638303"/>
            <a:ext cx="178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bridge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12D8D4-9E85-407A-8F1C-104204111074}"/>
              </a:ext>
            </a:extLst>
          </p:cNvPr>
          <p:cNvSpPr txBox="1"/>
          <p:nvPr/>
        </p:nvSpPr>
        <p:spPr>
          <a:xfrm>
            <a:off x="5766124" y="4245030"/>
            <a:ext cx="183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Evaporation and shrinkage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183E6F-B430-4EE8-BA97-5E01F62D5D14}"/>
              </a:ext>
            </a:extLst>
          </p:cNvPr>
          <p:cNvSpPr txBox="1"/>
          <p:nvPr/>
        </p:nvSpPr>
        <p:spPr>
          <a:xfrm>
            <a:off x="6870906" y="5797672"/>
            <a:ext cx="138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Agglomerate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F4A7717-2F80-4C03-847C-A7AA84D65335}"/>
              </a:ext>
            </a:extLst>
          </p:cNvPr>
          <p:cNvSpPr txBox="1"/>
          <p:nvPr/>
        </p:nvSpPr>
        <p:spPr>
          <a:xfrm>
            <a:off x="9165874" y="6376439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 Division by Zero Labs</a:t>
            </a:r>
          </a:p>
        </p:txBody>
      </p:sp>
    </p:spTree>
    <p:extLst>
      <p:ext uri="{BB962C8B-B14F-4D97-AF65-F5344CB8AC3E}">
        <p14:creationId xmlns:p14="http://schemas.microsoft.com/office/powerpoint/2010/main" val="24814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7"/>
    </mc:Choice>
    <mc:Fallback xmlns="">
      <p:transition spd="slow" advTm="1038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TextBox 661">
            <a:extLst>
              <a:ext uri="{FF2B5EF4-FFF2-40B4-BE49-F238E27FC236}">
                <a16:creationId xmlns:a16="http://schemas.microsoft.com/office/drawing/2014/main" id="{EAD3D1A3-549B-48C6-87FE-B548357CEA61}"/>
              </a:ext>
            </a:extLst>
          </p:cNvPr>
          <p:cNvSpPr txBox="1"/>
          <p:nvPr/>
        </p:nvSpPr>
        <p:spPr>
          <a:xfrm>
            <a:off x="1166246" y="633827"/>
            <a:ext cx="9542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611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4"/>
    </mc:Choice>
    <mc:Fallback xmlns="">
      <p:transition spd="slow" advTm="455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2B2DA-D8DC-4AF7-A0C4-3F6FCBFF9D7E}"/>
              </a:ext>
            </a:extLst>
          </p:cNvPr>
          <p:cNvSpPr txBox="1"/>
          <p:nvPr/>
        </p:nvSpPr>
        <p:spPr>
          <a:xfrm>
            <a:off x="596900" y="344128"/>
            <a:ext cx="10847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Spray-Drying Theory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51061-8876-4F55-BE46-C1FD54159BA8}"/>
              </a:ext>
            </a:extLst>
          </p:cNvPr>
          <p:cNvSpPr txBox="1"/>
          <p:nvPr/>
        </p:nvSpPr>
        <p:spPr>
          <a:xfrm>
            <a:off x="386442" y="2930017"/>
            <a:ext cx="41039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Atomization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Convective heat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Evaporation from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Mass transfer of moist drying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Particle separation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0BEB60-1FAB-B448-993E-604A93A15ACC}"/>
              </a:ext>
            </a:extLst>
          </p:cNvPr>
          <p:cNvSpPr txBox="1"/>
          <p:nvPr/>
        </p:nvSpPr>
        <p:spPr>
          <a:xfrm>
            <a:off x="6008432" y="3579446"/>
            <a:ext cx="495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Imagine spreading 1 cubic meter over  about 16 acres!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8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74"/>
    </mc:Choice>
    <mc:Fallback xmlns="">
      <p:transition spd="slow" advTm="11637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2A05C665-27DB-44DC-825E-122F568FE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C744E-BFE9-4DB9-8885-E1CD35344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140" y="351245"/>
            <a:ext cx="9516718" cy="60060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82D2C1-DC98-4AD0-A78A-2FA1467DFF3E}"/>
              </a:ext>
            </a:extLst>
          </p:cNvPr>
          <p:cNvSpPr txBox="1"/>
          <p:nvPr/>
        </p:nvSpPr>
        <p:spPr>
          <a:xfrm>
            <a:off x="2419913" y="6431492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 Division by Zero Labs</a:t>
            </a:r>
          </a:p>
        </p:txBody>
      </p:sp>
    </p:spTree>
    <p:extLst>
      <p:ext uri="{BB962C8B-B14F-4D97-AF65-F5344CB8AC3E}">
        <p14:creationId xmlns:p14="http://schemas.microsoft.com/office/powerpoint/2010/main" val="13310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12"/>
    </mc:Choice>
    <mc:Fallback xmlns="">
      <p:transition spd="slow" advTm="7241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2A05C665-27DB-44DC-825E-122F568FE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FA8551-C3E2-4A57-8A89-60153F952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10583"/>
            <a:ext cx="9437914" cy="6428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A67222-A7C2-4DE1-855D-11CFE559D732}"/>
              </a:ext>
            </a:extLst>
          </p:cNvPr>
          <p:cNvSpPr txBox="1"/>
          <p:nvPr/>
        </p:nvSpPr>
        <p:spPr>
          <a:xfrm>
            <a:off x="2419913" y="6552160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 Division by Zero Labs</a:t>
            </a:r>
          </a:p>
        </p:txBody>
      </p:sp>
    </p:spTree>
    <p:extLst>
      <p:ext uri="{BB962C8B-B14F-4D97-AF65-F5344CB8AC3E}">
        <p14:creationId xmlns:p14="http://schemas.microsoft.com/office/powerpoint/2010/main" val="40082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716"/>
    </mc:Choice>
    <mc:Fallback xmlns="">
      <p:transition spd="slow" advTm="14671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7D3EB8-B2BA-4651-B249-48DD6F98087E}"/>
              </a:ext>
            </a:extLst>
          </p:cNvPr>
          <p:cNvSpPr txBox="1"/>
          <p:nvPr/>
        </p:nvSpPr>
        <p:spPr>
          <a:xfrm>
            <a:off x="1758462" y="2349306"/>
            <a:ext cx="32377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Tall form tower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Short form tower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Box 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Flat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Air flow configuration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Co-current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Counter-current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5A3AD-A1CA-444D-B7DA-49187BB57A13}"/>
              </a:ext>
            </a:extLst>
          </p:cNvPr>
          <p:cNvSpPr txBox="1"/>
          <p:nvPr/>
        </p:nvSpPr>
        <p:spPr>
          <a:xfrm>
            <a:off x="69850" y="487751"/>
            <a:ext cx="11992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Variations in Spray-Dryer Construction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01123-A872-429F-8F58-375462A14773}"/>
              </a:ext>
            </a:extLst>
          </p:cNvPr>
          <p:cNvSpPr txBox="1"/>
          <p:nvPr/>
        </p:nvSpPr>
        <p:spPr>
          <a:xfrm>
            <a:off x="6718533" y="2349305"/>
            <a:ext cx="30209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Atomization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Two-fluid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Rotary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Ultrasonic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Electrostatic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Conveying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Pneumatic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Screw conveyors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5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658"/>
    </mc:Choice>
    <mc:Fallback xmlns="">
      <p:transition spd="slow" advTm="15165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2B2DA-D8DC-4AF7-A0C4-3F6FCBFF9D7E}"/>
              </a:ext>
            </a:extLst>
          </p:cNvPr>
          <p:cNvSpPr txBox="1"/>
          <p:nvPr/>
        </p:nvSpPr>
        <p:spPr>
          <a:xfrm>
            <a:off x="609600" y="344128"/>
            <a:ext cx="1083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Spray-Drying Theory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926E5-BA4F-40BF-8571-87C9222FA87F}"/>
              </a:ext>
            </a:extLst>
          </p:cNvPr>
          <p:cNvSpPr txBox="1"/>
          <p:nvPr/>
        </p:nvSpPr>
        <p:spPr>
          <a:xfrm>
            <a:off x="2247900" y="2484681"/>
            <a:ext cx="578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Evaporation    ≠    Boiling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A2E8F-4A45-4D01-9ABE-D4CDCED7A6D1}"/>
              </a:ext>
            </a:extLst>
          </p:cNvPr>
          <p:cNvSpPr txBox="1"/>
          <p:nvPr/>
        </p:nvSpPr>
        <p:spPr>
          <a:xfrm>
            <a:off x="816429" y="3726988"/>
            <a:ext cx="4245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Happens on the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Happens when the </a:t>
            </a:r>
            <a:r>
              <a:rPr lang="en-US" dirty="0">
                <a:solidFill>
                  <a:srgbClr val="FF0000"/>
                </a:solidFill>
              </a:rPr>
              <a:t>AIR</a:t>
            </a:r>
            <a:r>
              <a:rPr lang="en-US" dirty="0"/>
              <a:t> is at any temperature above the wet bulb temperature (WBT)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WBT is affected by air saturation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Dependent mostly on the conditions of the </a:t>
            </a:r>
            <a:r>
              <a:rPr lang="en-US" dirty="0">
                <a:solidFill>
                  <a:srgbClr val="FF0000"/>
                </a:solidFill>
              </a:rPr>
              <a:t>AIR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4A08E-745F-451A-A29C-CA2688D6D7CC}"/>
              </a:ext>
            </a:extLst>
          </p:cNvPr>
          <p:cNvSpPr txBox="1"/>
          <p:nvPr/>
        </p:nvSpPr>
        <p:spPr>
          <a:xfrm>
            <a:off x="6564086" y="3755573"/>
            <a:ext cx="4245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Happens uniformly throughout the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Happens when the </a:t>
            </a:r>
            <a:r>
              <a:rPr lang="en-US" dirty="0">
                <a:solidFill>
                  <a:srgbClr val="FF0000"/>
                </a:solidFill>
              </a:rPr>
              <a:t>LIQUID</a:t>
            </a:r>
            <a:r>
              <a:rPr lang="en-US" dirty="0"/>
              <a:t> is at its boiling point (BP)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BP is affected by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Dependent mostly on the conditions of the </a:t>
            </a:r>
            <a:r>
              <a:rPr lang="en-US" dirty="0">
                <a:solidFill>
                  <a:srgbClr val="FF0000"/>
                </a:solidFill>
              </a:rPr>
              <a:t>liquid</a:t>
            </a:r>
          </a:p>
        </p:txBody>
      </p:sp>
    </p:spTree>
    <p:extLst>
      <p:ext uri="{BB962C8B-B14F-4D97-AF65-F5344CB8AC3E}">
        <p14:creationId xmlns:p14="http://schemas.microsoft.com/office/powerpoint/2010/main" val="145903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769"/>
    </mc:Choice>
    <mc:Fallback xmlns="">
      <p:transition spd="slow" advTm="14476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2A05C665-27DB-44DC-825E-122F568FE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9D0ABB-8867-488E-917D-58035E1C4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288" y="0"/>
            <a:ext cx="12444557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D717D8-2C39-46E3-895A-CB6ED20A9F9E}"/>
              </a:ext>
            </a:extLst>
          </p:cNvPr>
          <p:cNvSpPr txBox="1"/>
          <p:nvPr/>
        </p:nvSpPr>
        <p:spPr>
          <a:xfrm>
            <a:off x="3243943" y="293914"/>
            <a:ext cx="4463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Constant evaporation rate/surface area limited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DC18F-141B-4F82-B549-BC5E8C1336D1}"/>
              </a:ext>
            </a:extLst>
          </p:cNvPr>
          <p:cNvSpPr txBox="1"/>
          <p:nvPr/>
        </p:nvSpPr>
        <p:spPr>
          <a:xfrm>
            <a:off x="9307266" y="170803"/>
            <a:ext cx="2884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Falling evaporation rate/</a:t>
            </a:r>
          </a:p>
          <a:p>
            <a:r>
              <a:rPr lang="en-US" sz="1600" dirty="0"/>
              <a:t>diffusion limited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7F9CF-DE8A-464D-A909-89A64ED43448}"/>
              </a:ext>
            </a:extLst>
          </p:cNvPr>
          <p:cNvSpPr txBox="1"/>
          <p:nvPr/>
        </p:nvSpPr>
        <p:spPr>
          <a:xfrm>
            <a:off x="9844603" y="6581001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 Division by Zero Labs</a:t>
            </a:r>
          </a:p>
        </p:txBody>
      </p:sp>
    </p:spTree>
    <p:extLst>
      <p:ext uri="{BB962C8B-B14F-4D97-AF65-F5344CB8AC3E}">
        <p14:creationId xmlns:p14="http://schemas.microsoft.com/office/powerpoint/2010/main" val="129823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108"/>
    </mc:Choice>
    <mc:Fallback xmlns="">
      <p:transition spd="slow" advTm="42910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B63611-35BF-4429-8A33-E33873C1170E}"/>
              </a:ext>
            </a:extLst>
          </p:cNvPr>
          <p:cNvSpPr txBox="1"/>
          <p:nvPr/>
        </p:nvSpPr>
        <p:spPr>
          <a:xfrm>
            <a:off x="634175" y="4552434"/>
            <a:ext cx="10923638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Characteristics of Spray-Dried Powders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F4662-750E-4BFA-9BB0-22FED452E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3" b="3495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CF3C21-166D-40FD-9CD7-A2AEF0B20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73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509DBC-9330-4EEF-9E28-1F725CCE1690}"/>
              </a:ext>
            </a:extLst>
          </p:cNvPr>
          <p:cNvSpPr txBox="1"/>
          <p:nvPr/>
        </p:nvSpPr>
        <p:spPr>
          <a:xfrm>
            <a:off x="9719769" y="6497399"/>
            <a:ext cx="36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Division by Zero Labs</a:t>
            </a:r>
          </a:p>
        </p:txBody>
      </p:sp>
    </p:spTree>
    <p:extLst>
      <p:ext uri="{BB962C8B-B14F-4D97-AF65-F5344CB8AC3E}">
        <p14:creationId xmlns:p14="http://schemas.microsoft.com/office/powerpoint/2010/main" val="24192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97"/>
    </mc:Choice>
    <mc:Fallback xmlns="">
      <p:transition spd="slow" advTm="2699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13303</TotalTime>
  <Words>1552</Words>
  <Application>Microsoft Office PowerPoint</Application>
  <PresentationFormat>Widescreen</PresentationFormat>
  <Paragraphs>330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Trebuchet MS</vt:lpstr>
      <vt:lpstr>Office Theme</vt:lpstr>
      <vt:lpstr>  Advanced Spray-Drying                         Technology for the DoD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and Scale-up</vt:lpstr>
      <vt:lpstr>PowerPoint Presentation</vt:lpstr>
      <vt:lpstr>Product Intuition</vt:lpstr>
      <vt:lpstr>Product Intuition</vt:lpstr>
      <vt:lpstr>Product Intuition</vt:lpstr>
      <vt:lpstr>Product Intuition</vt:lpstr>
      <vt:lpstr>Product Intuition</vt:lpstr>
      <vt:lpstr>Product Intuition</vt:lpstr>
      <vt:lpstr>PowerPoint Presentation</vt:lpstr>
      <vt:lpstr>PowerPoint Presentation</vt:lpstr>
      <vt:lpstr>PowerPoint Presentation</vt:lpstr>
      <vt:lpstr>PowerPoint Presentation</vt:lpstr>
      <vt:lpstr>Viable Microencapsulated Probiotics</vt:lpstr>
      <vt:lpstr>Microencapsulated Flavors/Volatiles</vt:lpstr>
      <vt:lpstr>Flavor Masking</vt:lpstr>
      <vt:lpstr>Nanoparticles</vt:lpstr>
      <vt:lpstr>Fluid Bed Agglomeration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Spray Drying,  Application and Functionality From an</dc:title>
  <dc:creator>Steve Rowley</dc:creator>
  <cp:lastModifiedBy>Sharon Rice</cp:lastModifiedBy>
  <cp:revision>57</cp:revision>
  <dcterms:created xsi:type="dcterms:W3CDTF">2019-10-04T18:20:14Z</dcterms:created>
  <dcterms:modified xsi:type="dcterms:W3CDTF">2022-04-13T12:34:21Z</dcterms:modified>
</cp:coreProperties>
</file>